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f70302c4_2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f70302c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f70302c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f70302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f70302c4_2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f70302c4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f70302c4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f70302c4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CE[326] - Εργασία 2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Ομάδα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Αθανασίου Ιωάννης 1822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Βουτσαδάκης Χρήστος 1737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2.2 Αναγνώριση πρώτων αριθμών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87" name="Google Shape;187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6"/>
          <p:cNvSpPr txBox="1"/>
          <p:nvPr>
            <p:ph idx="4294967295" type="body"/>
          </p:nvPr>
        </p:nvSpPr>
        <p:spPr>
          <a:xfrm>
            <a:off x="1289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1297500" y="1628300"/>
            <a:ext cx="2478600" cy="347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sem_create(assignNumber, 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sem_create(availableNumber)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create workers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while(job exists)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assign a number to variable ‘number’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sem_up(availableNumber)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sem_down(assignNumber)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notify workers to terminate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pthread_join(...)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sem_destroy(...)</a:t>
            </a:r>
            <a:endParaRPr sz="1200"/>
          </a:p>
        </p:txBody>
      </p:sp>
      <p:grpSp>
        <p:nvGrpSpPr>
          <p:cNvPr id="191" name="Google Shape;191;p2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92" name="Google Shape;192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6"/>
          <p:cNvSpPr txBox="1"/>
          <p:nvPr>
            <p:ph idx="4294967295" type="body"/>
          </p:nvPr>
        </p:nvSpPr>
        <p:spPr>
          <a:xfrm>
            <a:off x="5586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 thread </a:t>
            </a:r>
            <a:r>
              <a:rPr lang="en-GB"/>
              <a:t>function: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5586900" y="1628150"/>
            <a:ext cx="2478600" cy="347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while(1)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sem_down(availableNumber)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if(there is no number yet) { continue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if(trying to check a number that has already been checked)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sem_up(availableNumber)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continue}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if(no numbers left) {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notify main that I can terminate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break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get a number assigned  from variable ‘number’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sem_up(assignNumber)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check if the number is prime}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2.3 Στενή γέφυρα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02" name="Google Shape;202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1289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7"/>
          <p:cNvSpPr txBox="1"/>
          <p:nvPr>
            <p:ph idx="4294967295" type="body"/>
          </p:nvPr>
        </p:nvSpPr>
        <p:spPr>
          <a:xfrm>
            <a:off x="1297500" y="1628300"/>
            <a:ext cx="2478600" cy="347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sem_create(addToBridge)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sem_create(bridgeControl)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sem_create(removeFromBridge)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create the car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pthread_join(...)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sem_destroy(...)</a:t>
            </a:r>
            <a:endParaRPr sz="1200"/>
          </a:p>
        </p:txBody>
      </p:sp>
      <p:grpSp>
        <p:nvGrpSpPr>
          <p:cNvPr id="206" name="Google Shape;206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7" name="Google Shape;207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5586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thread function:</a:t>
            </a:r>
            <a:r>
              <a:rPr lang="en-GB"/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5586900" y="1628150"/>
            <a:ext cx="2478600" cy="347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while(1)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sem_down(addTobridge)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if(number of this kind of car) ==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sem_down(bridgeControl)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if(max number of cars reached)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sem_up(addToBridge); continue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number of this kind of car++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sem_up(addToBridge)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crossing the bridge...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sem_down(removeFromBridge)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number of this kind of car--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sem_up(removeFromBridge)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if(number of this kind of car) ==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sem_up(bridgeControl)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break;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u="sng">
                <a:latin typeface="Lato"/>
                <a:ea typeface="Lato"/>
                <a:cs typeface="Lato"/>
                <a:sym typeface="Lato"/>
              </a:rPr>
              <a:t>.4 Τρενάκι 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17" name="Google Shape;217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8"/>
          <p:cNvSpPr txBox="1"/>
          <p:nvPr>
            <p:ph idx="4294967295" type="body"/>
          </p:nvPr>
        </p:nvSpPr>
        <p:spPr>
          <a:xfrm>
            <a:off x="508325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sem_create(boarding)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sem_create(unboarding)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sem_create(trainWait, 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sem_create(trainTravel, 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create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sleep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sem_destroy(...)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21" name="Google Shape;221;p2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22" name="Google Shape;222;p2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thread function: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3396775" y="1635500"/>
            <a:ext cx="2478600" cy="34635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while(1)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sem_down(trainWait)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train travels...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sem_up(trainTravel)}</a:t>
            </a:r>
            <a:endParaRPr sz="1200"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27" name="Google Shape;227;p2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passenger thread function: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6286400" y="163550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while(1)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sem_down(boarding)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passengers++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if(max number reached)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sem_up(trainWait)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sem_up(boarding)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sem_down(trainTravel)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sem_down(unboarding)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passengers--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if(first passenger to unboard)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sem_down(boarding)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if(not the last passenger to unboard)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sem_up(trainTravel)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else { sem_up(boarding)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sem_up(unboarding)}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