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2a08540c_2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2a08540c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2a08540c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2a0854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62a08540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62a085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2a08540c_2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2a08540c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CE[326] - Εργασία 3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Ομάδα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Αθανασίου Ιωάννης 1822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Βουτσαδάκης Χρήστος 1737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3.1 Αναγνώριση πρώτων αριθμών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87" name="Google Shape;187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6"/>
          <p:cNvSpPr txBox="1"/>
          <p:nvPr>
            <p:ph idx="4294967295" type="body"/>
          </p:nvPr>
        </p:nvSpPr>
        <p:spPr>
          <a:xfrm>
            <a:off x="508325" y="163555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monitor.ThreadCreation()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while(job exists) 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monitor.AssignNumber()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notify workers to terminate</a:t>
            </a:r>
            <a:endParaRPr sz="1200"/>
          </a:p>
        </p:txBody>
      </p:sp>
      <p:grpSp>
        <p:nvGrpSpPr>
          <p:cNvPr id="191" name="Google Shape;191;p2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92" name="Google Shape;192;p2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</a:t>
            </a:r>
            <a:r>
              <a:rPr lang="en-GB"/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6"/>
          <p:cNvSpPr txBox="1"/>
          <p:nvPr>
            <p:ph idx="4294967295" type="body"/>
          </p:nvPr>
        </p:nvSpPr>
        <p:spPr>
          <a:xfrm>
            <a:off x="3396775" y="1635500"/>
            <a:ext cx="2478600" cy="34635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ThreadCreation()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AssignNumber(){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atoi a number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wait(gotAssigned)}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GetAssignedANumber(){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if(job exists){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get assigned a number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signal(gotAssigned}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else { thread can terminate 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97" name="Google Shape;197;p2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worker function</a:t>
            </a:r>
            <a:r>
              <a:rPr lang="en-GB"/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6"/>
          <p:cNvSpPr txBox="1"/>
          <p:nvPr>
            <p:ph idx="4294967295" type="body"/>
          </p:nvPr>
        </p:nvSpPr>
        <p:spPr>
          <a:xfrm>
            <a:off x="6286400" y="163550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while(1)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	monitor.GetAssignedANumber()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check number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3.2 Στενή γέφυρα 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6" name="Google Shape;206;p2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07" name="Google Shape;207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7"/>
          <p:cNvSpPr txBox="1"/>
          <p:nvPr>
            <p:ph idx="4294967295" type="body"/>
          </p:nvPr>
        </p:nvSpPr>
        <p:spPr>
          <a:xfrm>
            <a:off x="508325" y="163555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create threads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join threads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11" name="Google Shape;211;p2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12" name="Google Shape;212;p2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</a:t>
            </a:r>
            <a:r>
              <a:rPr lang="en-GB"/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27"/>
          <p:cNvSpPr txBox="1"/>
          <p:nvPr>
            <p:ph idx="4294967295" type="body"/>
          </p:nvPr>
        </p:nvSpPr>
        <p:spPr>
          <a:xfrm>
            <a:off x="3396775" y="1635500"/>
            <a:ext cx="2478600" cy="34635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AddCarToBridge() 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	if(it cannot be added)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		{wait(addCond) 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	cars on bridge++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RemoveCarFromBridge() 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	cars on bridge--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	if(last on bridge &amp;&amp; other type of cars waiting) { signal(addOtherKind)}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	else if(last on bridge &amp;&amp; no other type of cars waiting) 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signal(addThisKind)}</a:t>
            </a:r>
            <a:endParaRPr sz="1200"/>
          </a:p>
        </p:txBody>
      </p:sp>
      <p:grpSp>
        <p:nvGrpSpPr>
          <p:cNvPr id="216" name="Google Shape;216;p2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17" name="Google Shape;217;p2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function</a:t>
            </a:r>
            <a:r>
              <a:rPr lang="en-GB"/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7"/>
          <p:cNvSpPr txBox="1"/>
          <p:nvPr>
            <p:ph idx="4294967295" type="body"/>
          </p:nvPr>
        </p:nvSpPr>
        <p:spPr>
          <a:xfrm>
            <a:off x="6286400" y="163550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monitor.AddCarToBridge()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sleep(timeToCross)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monitor.RemoveCarFromBridge()	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3.3</a:t>
            </a:r>
            <a:r>
              <a:rPr lang="en-GB" u="sng">
                <a:latin typeface="Lato"/>
                <a:ea typeface="Lato"/>
                <a:cs typeface="Lato"/>
                <a:sym typeface="Lato"/>
              </a:rPr>
              <a:t> Τρενάκι 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6" name="Google Shape;226;p2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27" name="Google Shape;227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mοnitor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8"/>
          <p:cNvSpPr txBox="1"/>
          <p:nvPr>
            <p:ph idx="4294967295" type="body"/>
          </p:nvPr>
        </p:nvSpPr>
        <p:spPr>
          <a:xfrm>
            <a:off x="508325" y="163555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TrainBoarding(){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for(max number of passengers)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{signal(ableToBoard)}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wait(waitForBoarding)}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TrainUnboarding(){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for(max number of passengers)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{signal(waitForTripToEnd)}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wait(waitForUnBoarding)}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31" name="Google Shape;231;p28"/>
          <p:cNvGrpSpPr/>
          <p:nvPr/>
        </p:nvGrpSpPr>
        <p:grpSpPr>
          <a:xfrm>
            <a:off x="3320450" y="1304875"/>
            <a:ext cx="2632500" cy="1401749"/>
            <a:chOff x="3320450" y="1304875"/>
            <a:chExt cx="2632500" cy="3416400"/>
          </a:xfrm>
        </p:grpSpPr>
        <p:sp>
          <p:nvSpPr>
            <p:cNvPr id="232" name="Google Shape;232;p2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8"/>
          <p:cNvSpPr txBox="1"/>
          <p:nvPr>
            <p:ph idx="4294967295" type="body"/>
          </p:nvPr>
        </p:nvSpPr>
        <p:spPr>
          <a:xfrm>
            <a:off x="6212550" y="3136600"/>
            <a:ext cx="2478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train thread function: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28"/>
          <p:cNvSpPr txBox="1"/>
          <p:nvPr>
            <p:ph idx="4294967295" type="body"/>
          </p:nvPr>
        </p:nvSpPr>
        <p:spPr>
          <a:xfrm>
            <a:off x="6289500" y="3460625"/>
            <a:ext cx="2478600" cy="13407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for(number of trips needed) 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monitor.TrainBoarding()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train travels…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monitor.TrainUnboarding()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}</a:t>
            </a:r>
            <a:endParaRPr sz="1200"/>
          </a:p>
        </p:txBody>
      </p:sp>
      <p:grpSp>
        <p:nvGrpSpPr>
          <p:cNvPr id="236" name="Google Shape;236;p28"/>
          <p:cNvGrpSpPr/>
          <p:nvPr/>
        </p:nvGrpSpPr>
        <p:grpSpPr>
          <a:xfrm>
            <a:off x="6212550" y="1304903"/>
            <a:ext cx="2632500" cy="1401749"/>
            <a:chOff x="6212550" y="1304875"/>
            <a:chExt cx="2632500" cy="3416400"/>
          </a:xfrm>
        </p:grpSpPr>
        <p:sp>
          <p:nvSpPr>
            <p:cNvPr id="237" name="Google Shape;237;p2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passenger thread function: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8"/>
          <p:cNvSpPr txBox="1"/>
          <p:nvPr>
            <p:ph idx="4294967295" type="body"/>
          </p:nvPr>
        </p:nvSpPr>
        <p:spPr>
          <a:xfrm>
            <a:off x="6286400" y="1635500"/>
            <a:ext cx="2478600" cy="914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monitor.PassengerBoarding()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monitor.PassengerUnboarding()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1" name="Google Shape;241;p28"/>
          <p:cNvSpPr txBox="1"/>
          <p:nvPr>
            <p:ph idx="4294967295" type="body"/>
          </p:nvPr>
        </p:nvSpPr>
        <p:spPr>
          <a:xfrm>
            <a:off x="3320450" y="163555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PassengerBoarding(){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wait(ableToBoard)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currentPassengers++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if(last to board){signal(waitForBoarding}}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PassengerUnboarding(){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wait(waitForTripToEnd)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current</a:t>
            </a:r>
            <a:r>
              <a:rPr lang="en-GB" sz="1200"/>
              <a:t>Passengers--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if(last to unboard) {signal(waitForUnboarding)}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