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97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84" r:id="rId24"/>
    <p:sldId id="285" r:id="rId25"/>
    <p:sldId id="296" r:id="rId26"/>
    <p:sldId id="267" r:id="rId27"/>
    <p:sldId id="299" r:id="rId28"/>
    <p:sldId id="300" r:id="rId29"/>
    <p:sldId id="301" r:id="rId30"/>
    <p:sldId id="298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83" r:id="rId40"/>
    <p:sldId id="276" r:id="rId41"/>
    <p:sldId id="277" r:id="rId42"/>
    <p:sldId id="278" r:id="rId43"/>
    <p:sldId id="279" r:id="rId44"/>
    <p:sldId id="280" r:id="rId45"/>
    <p:sldId id="281" r:id="rId46"/>
    <p:sldId id="303" r:id="rId47"/>
    <p:sldId id="302" r:id="rId48"/>
    <p:sldId id="282" r:id="rId49"/>
    <p:sldId id="304" r:id="rId50"/>
    <p:sldId id="306" r:id="rId51"/>
    <p:sldId id="310" r:id="rId52"/>
    <p:sldId id="307" r:id="rId53"/>
    <p:sldId id="308" r:id="rId54"/>
    <p:sldId id="309" r:id="rId55"/>
    <p:sldId id="305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6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3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6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0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7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7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EDE3-F9DB-424A-BBE4-D5EFA4AB432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F313-111B-4B47-93E0-9D38B4AB7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214"/>
            <a:ext cx="9144000" cy="549683"/>
          </a:xfrm>
        </p:spPr>
        <p:txBody>
          <a:bodyPr>
            <a:normAutofit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463" y="1005839"/>
            <a:ext cx="10476411" cy="5538651"/>
          </a:xfrm>
        </p:spPr>
        <p:txBody>
          <a:bodyPr/>
          <a:lstStyle/>
          <a:p>
            <a:r>
              <a:rPr lang="en-IN" dirty="0"/>
              <a:t>Tree empty</a:t>
            </a:r>
          </a:p>
        </p:txBody>
      </p:sp>
    </p:spTree>
    <p:extLst>
      <p:ext uri="{BB962C8B-B14F-4D97-AF65-F5344CB8AC3E}">
        <p14:creationId xmlns:p14="http://schemas.microsoft.com/office/powerpoint/2010/main" val="89859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07036" y="4062403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58179" y="3814821"/>
            <a:ext cx="13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Child=null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5663" y="2356609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01980" y="260983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90518"/>
              </p:ext>
            </p:extLst>
          </p:nvPr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5663" y="2356609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01980" y="260983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88098"/>
              </p:ext>
            </p:extLst>
          </p:nvPr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0891" y="3447014"/>
            <a:ext cx="37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3.2 </a:t>
            </a:r>
            <a:r>
              <a:rPr lang="en-IN" b="1" dirty="0" err="1"/>
              <a:t>Parent.lchild</a:t>
            </a:r>
            <a:r>
              <a:rPr lang="en-IN" b="1" dirty="0"/>
              <a:t>=</a:t>
            </a:r>
            <a:r>
              <a:rPr lang="en-IN" b="1" dirty="0" err="1"/>
              <a:t>nn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43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043" y="72907"/>
            <a:ext cx="9144000" cy="27612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</a:t>
            </a:r>
            <a:r>
              <a:rPr lang="en-IN" sz="2000" dirty="0" err="1"/>
              <a:t>ictionary</a:t>
            </a:r>
            <a:r>
              <a:rPr lang="en-IN" sz="2000" dirty="0"/>
              <a:t> implementation with BST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3281" y="274841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16458" y="60708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86978"/>
              </p:ext>
            </p:extLst>
          </p:nvPr>
        </p:nvGraphicFramePr>
        <p:xfrm>
          <a:off x="4875876" y="1118386"/>
          <a:ext cx="25902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402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1313895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65694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&lt;40,SAMPADA&gt;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76969" y="1214347"/>
            <a:ext cx="50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</a:t>
            </a:r>
          </a:p>
        </p:txBody>
      </p:sp>
      <p:cxnSp>
        <p:nvCxnSpPr>
          <p:cNvPr id="15" name="Straight Arrow Connector 14"/>
          <p:cNvCxnSpPr>
            <a:cxnSpLocks/>
            <a:endCxn id="13" idx="1"/>
          </p:cNvCxnSpPr>
          <p:nvPr/>
        </p:nvCxnSpPr>
        <p:spPr>
          <a:xfrm>
            <a:off x="4161979" y="1264711"/>
            <a:ext cx="713897" cy="3909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91510" y="1077927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75524-3F41-4541-A7D4-F1C9C5C6EF8A}"/>
              </a:ext>
            </a:extLst>
          </p:cNvPr>
          <p:cNvSpPr txBox="1"/>
          <p:nvPr/>
        </p:nvSpPr>
        <p:spPr>
          <a:xfrm>
            <a:off x="103569" y="718023"/>
            <a:ext cx="3493800" cy="28931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class Pair&lt;K extends Comparable&lt;K&gt;,V&gt;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K key;</a:t>
            </a:r>
          </a:p>
          <a:p>
            <a:r>
              <a:rPr lang="en-US" sz="1400" dirty="0"/>
              <a:t>    V value;</a:t>
            </a:r>
          </a:p>
          <a:p>
            <a:r>
              <a:rPr lang="en-US" sz="1400" dirty="0"/>
              <a:t>   pair(K key, V value){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this.key</a:t>
            </a:r>
            <a:r>
              <a:rPr lang="en-US" sz="1400" dirty="0"/>
              <a:t>=key;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this.value</a:t>
            </a:r>
            <a:r>
              <a:rPr lang="en-US" sz="1400" dirty="0"/>
              <a:t>=value;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String </a:t>
            </a:r>
            <a:r>
              <a:rPr lang="en-US" sz="1400" dirty="0" err="1"/>
              <a:t>toString</a:t>
            </a:r>
            <a:r>
              <a:rPr lang="en-US" sz="1400" dirty="0"/>
              <a:t>(){</a:t>
            </a:r>
          </a:p>
          <a:p>
            <a:endParaRPr lang="en-US" sz="1400" dirty="0"/>
          </a:p>
          <a:p>
            <a:r>
              <a:rPr lang="en-US" sz="1400" dirty="0"/>
              <a:t>       return “Key:”+key +”Value:”+ value;</a:t>
            </a:r>
          </a:p>
          <a:p>
            <a:r>
              <a:rPr lang="en-US" sz="1400" dirty="0"/>
              <a:t>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15A2D-A2C1-44C5-9EBB-4C0955252EF0}"/>
              </a:ext>
            </a:extLst>
          </p:cNvPr>
          <p:cNvSpPr txBox="1"/>
          <p:nvPr/>
        </p:nvSpPr>
        <p:spPr>
          <a:xfrm>
            <a:off x="6997882" y="785647"/>
            <a:ext cx="5247838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TreeNode</a:t>
            </a:r>
            <a:r>
              <a:rPr lang="en-US" sz="1400" dirty="0"/>
              <a:t>&lt;K extends Comparable&lt;K&gt;,V&gt;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Pair&lt;K,V&gt; data;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TreeNode</a:t>
            </a:r>
            <a:r>
              <a:rPr lang="en-US" sz="1400" dirty="0"/>
              <a:t>&lt;K,V&gt;  </a:t>
            </a:r>
            <a:r>
              <a:rPr lang="en-US" sz="1400" dirty="0" err="1"/>
              <a:t>lchild</a:t>
            </a:r>
            <a:r>
              <a:rPr lang="en-US" sz="1400" dirty="0"/>
              <a:t>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TreeNode</a:t>
            </a:r>
            <a:r>
              <a:rPr lang="en-US" sz="1400" dirty="0"/>
              <a:t>&lt;K,V&gt; </a:t>
            </a:r>
            <a:r>
              <a:rPr lang="en-US" sz="1400" dirty="0" err="1"/>
              <a:t>rchild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TreeNode</a:t>
            </a:r>
            <a:r>
              <a:rPr lang="en-US" sz="1400" dirty="0"/>
              <a:t>(Pair&lt;K,V&gt; P, </a:t>
            </a:r>
            <a:r>
              <a:rPr lang="en-US" sz="1400" dirty="0" err="1"/>
              <a:t>TreeNode</a:t>
            </a:r>
            <a:r>
              <a:rPr lang="en-US" sz="1400" dirty="0"/>
              <a:t>&lt;K,V&gt; </a:t>
            </a:r>
            <a:r>
              <a:rPr lang="en-US" sz="1400" dirty="0" err="1"/>
              <a:t>lchild</a:t>
            </a:r>
            <a:r>
              <a:rPr lang="en-US" sz="1400" dirty="0"/>
              <a:t>, </a:t>
            </a:r>
            <a:r>
              <a:rPr lang="en-US" sz="1400" dirty="0" err="1"/>
              <a:t>TreeNode</a:t>
            </a:r>
            <a:r>
              <a:rPr lang="en-US" sz="1400" dirty="0"/>
              <a:t>&lt;K,V&gt; </a:t>
            </a:r>
            <a:r>
              <a:rPr lang="en-US" sz="1400" dirty="0" err="1"/>
              <a:t>rchild</a:t>
            </a:r>
            <a:r>
              <a:rPr lang="en-US" sz="1400" dirty="0"/>
              <a:t>) 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this.data</a:t>
            </a:r>
            <a:r>
              <a:rPr lang="en-US" sz="1400" dirty="0"/>
              <a:t>=P;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this.lchild</a:t>
            </a:r>
            <a:r>
              <a:rPr lang="en-US" sz="1400" dirty="0"/>
              <a:t>=</a:t>
            </a:r>
            <a:r>
              <a:rPr lang="en-US" sz="1400" dirty="0" err="1"/>
              <a:t>lchild</a:t>
            </a:r>
            <a:r>
              <a:rPr lang="en-US" sz="1400" dirty="0"/>
              <a:t>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this.rchild</a:t>
            </a:r>
            <a:r>
              <a:rPr lang="en-US" sz="1400" dirty="0"/>
              <a:t>=</a:t>
            </a:r>
            <a:r>
              <a:rPr lang="en-US" sz="1400" dirty="0" err="1"/>
              <a:t>rchild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C7D9E-FB2F-4AA0-9CA6-142583DB7FB2}"/>
              </a:ext>
            </a:extLst>
          </p:cNvPr>
          <p:cNvSpPr txBox="1"/>
          <p:nvPr/>
        </p:nvSpPr>
        <p:spPr>
          <a:xfrm>
            <a:off x="0" y="3650087"/>
            <a:ext cx="11097087" cy="2585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BSTDictionary</a:t>
            </a:r>
            <a:r>
              <a:rPr lang="en-US" dirty="0"/>
              <a:t>&lt;K extends Comparable&lt;K&gt;, V&gt; implements </a:t>
            </a:r>
            <a:r>
              <a:rPr lang="en-US" dirty="0" err="1"/>
              <a:t>DDicitonary</a:t>
            </a:r>
            <a:r>
              <a:rPr lang="en-US" dirty="0"/>
              <a:t>&lt;K,V&gt; {</a:t>
            </a:r>
          </a:p>
          <a:p>
            <a:r>
              <a:rPr lang="en-US" dirty="0"/>
              <a:t>   </a:t>
            </a:r>
            <a:r>
              <a:rPr lang="en-US" dirty="0" err="1"/>
              <a:t>TreeNode</a:t>
            </a:r>
            <a:r>
              <a:rPr lang="en-US" dirty="0"/>
              <a:t>&lt;K,V&gt; Root;</a:t>
            </a:r>
          </a:p>
          <a:p>
            <a:endParaRPr lang="en-US" dirty="0"/>
          </a:p>
          <a:p>
            <a:r>
              <a:rPr lang="en-US" dirty="0"/>
              <a:t>   int </a:t>
            </a:r>
            <a:r>
              <a:rPr lang="en-US" dirty="0" err="1"/>
              <a:t>dsize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BSTDictionary</a:t>
            </a:r>
            <a:r>
              <a:rPr lang="en-US" dirty="0"/>
              <a:t>(){</a:t>
            </a:r>
          </a:p>
          <a:p>
            <a:r>
              <a:rPr lang="en-US" dirty="0"/>
              <a:t>     Root=null;</a:t>
            </a:r>
          </a:p>
          <a:p>
            <a:r>
              <a:rPr lang="en-US" dirty="0"/>
              <a:t>     </a:t>
            </a:r>
            <a:r>
              <a:rPr lang="en-US" dirty="0" err="1"/>
              <a:t>dsize</a:t>
            </a:r>
            <a:r>
              <a:rPr lang="en-US" dirty="0"/>
              <a:t>=0;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60715-E9E4-41ED-A055-9D1FF895A053}"/>
              </a:ext>
            </a:extLst>
          </p:cNvPr>
          <p:cNvSpPr txBox="1"/>
          <p:nvPr/>
        </p:nvSpPr>
        <p:spPr>
          <a:xfrm>
            <a:off x="594804" y="0"/>
            <a:ext cx="7661429" cy="6494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isEmpty</a:t>
            </a:r>
            <a:r>
              <a:rPr lang="en-US" sz="1600" dirty="0"/>
              <a:t>(){</a:t>
            </a:r>
          </a:p>
          <a:p>
            <a:r>
              <a:rPr lang="en-US" sz="1600" dirty="0"/>
              <a:t>    return Root==null;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int size(){</a:t>
            </a:r>
          </a:p>
          <a:p>
            <a:r>
              <a:rPr lang="en-US" sz="1600" dirty="0"/>
              <a:t>   return </a:t>
            </a:r>
            <a:r>
              <a:rPr lang="en-US" sz="1600" dirty="0" err="1"/>
              <a:t>dsize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insert(Pair&lt;K,V&gt; P){</a:t>
            </a:r>
          </a:p>
          <a:p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TreeNode</a:t>
            </a:r>
            <a:r>
              <a:rPr lang="en-US" sz="1600" dirty="0"/>
              <a:t>&lt;K,V&gt;  </a:t>
            </a:r>
            <a:r>
              <a:rPr lang="en-US" sz="1600" dirty="0" err="1"/>
              <a:t>nn</a:t>
            </a:r>
            <a:r>
              <a:rPr lang="en-US" sz="1600" dirty="0"/>
              <a:t>=new </a:t>
            </a:r>
            <a:r>
              <a:rPr lang="en-US" sz="1600" dirty="0" err="1"/>
              <a:t>TreeNode</a:t>
            </a:r>
            <a:r>
              <a:rPr lang="en-US" sz="1600" dirty="0"/>
              <a:t>&lt;K,V&gt;(P, null, null);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TreeNode</a:t>
            </a:r>
            <a:r>
              <a:rPr lang="en-US" sz="1600" dirty="0"/>
              <a:t>&lt;K,V&gt; Parent;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TreeNode</a:t>
            </a:r>
            <a:r>
              <a:rPr lang="en-US" sz="1600" dirty="0"/>
              <a:t>&lt;K,V&gt; Child;</a:t>
            </a:r>
          </a:p>
          <a:p>
            <a:r>
              <a:rPr lang="en-US" sz="1600" dirty="0"/>
              <a:t>     if(</a:t>
            </a:r>
            <a:r>
              <a:rPr lang="en-US" sz="1600" dirty="0" err="1"/>
              <a:t>isEmpty</a:t>
            </a:r>
            <a:r>
              <a:rPr lang="en-US" sz="1600" dirty="0"/>
              <a:t>())</a:t>
            </a:r>
          </a:p>
          <a:p>
            <a:r>
              <a:rPr lang="en-US" sz="1600" dirty="0"/>
              <a:t>          Root=</a:t>
            </a:r>
            <a:r>
              <a:rPr lang="en-US" sz="1600" dirty="0" err="1"/>
              <a:t>nn</a:t>
            </a:r>
            <a:r>
              <a:rPr lang="en-US" sz="1600" dirty="0"/>
              <a:t>;</a:t>
            </a:r>
          </a:p>
          <a:p>
            <a:r>
              <a:rPr lang="en-US" sz="1600" dirty="0"/>
              <a:t>    else{ </a:t>
            </a:r>
          </a:p>
          <a:p>
            <a:r>
              <a:rPr lang="en-US" sz="1600" dirty="0"/>
              <a:t>               Parent=null;</a:t>
            </a:r>
          </a:p>
          <a:p>
            <a:r>
              <a:rPr lang="en-US" sz="1600" dirty="0"/>
              <a:t>               Child=Root;</a:t>
            </a:r>
          </a:p>
          <a:p>
            <a:r>
              <a:rPr lang="en-US" sz="1600" dirty="0"/>
              <a:t>               while(Child!=null){</a:t>
            </a:r>
          </a:p>
          <a:p>
            <a:r>
              <a:rPr lang="en-US" sz="1600" dirty="0"/>
              <a:t>                     Parent=Child;</a:t>
            </a:r>
          </a:p>
          <a:p>
            <a:r>
              <a:rPr lang="en-US" sz="1600" dirty="0"/>
              <a:t>                     if(</a:t>
            </a:r>
            <a:r>
              <a:rPr lang="en-US" sz="1600" dirty="0" err="1"/>
              <a:t>P.key.compareTo</a:t>
            </a:r>
            <a:r>
              <a:rPr lang="en-US" sz="1600" dirty="0"/>
              <a:t>(</a:t>
            </a:r>
            <a:r>
              <a:rPr lang="en-US" sz="1600" dirty="0" err="1"/>
              <a:t>Child.data.key</a:t>
            </a:r>
            <a:r>
              <a:rPr lang="en-US" sz="1600" dirty="0"/>
              <a:t>)&gt;0){</a:t>
            </a:r>
          </a:p>
          <a:p>
            <a:r>
              <a:rPr lang="en-US" sz="1600" dirty="0"/>
              <a:t>                               Child=</a:t>
            </a:r>
            <a:r>
              <a:rPr lang="en-US" sz="1600" dirty="0" err="1"/>
              <a:t>Child.rchild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       else</a:t>
            </a:r>
          </a:p>
          <a:p>
            <a:r>
              <a:rPr lang="en-US" sz="1600" dirty="0"/>
              <a:t>                            Child=</a:t>
            </a:r>
            <a:r>
              <a:rPr lang="en-US" sz="1600" dirty="0" err="1"/>
              <a:t>Child.lchild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}</a:t>
            </a:r>
          </a:p>
          <a:p>
            <a:r>
              <a:rPr lang="en-US" sz="1600" dirty="0"/>
              <a:t>              if(if(</a:t>
            </a:r>
            <a:r>
              <a:rPr lang="en-US" sz="1600" dirty="0" err="1"/>
              <a:t>P.key.compareTo</a:t>
            </a:r>
            <a:r>
              <a:rPr lang="en-US" sz="1600" dirty="0"/>
              <a:t>(</a:t>
            </a:r>
            <a:r>
              <a:rPr lang="en-US" sz="1600" dirty="0" err="1"/>
              <a:t>Parent.data.key</a:t>
            </a:r>
            <a:r>
              <a:rPr lang="en-US" sz="1600" dirty="0"/>
              <a:t>)&gt;0)   </a:t>
            </a:r>
            <a:r>
              <a:rPr lang="en-US" sz="1600" dirty="0" err="1"/>
              <a:t>Parent.rchild</a:t>
            </a:r>
            <a:r>
              <a:rPr lang="en-US" sz="1600" dirty="0"/>
              <a:t>=</a:t>
            </a:r>
            <a:r>
              <a:rPr lang="en-US" sz="1600" dirty="0" err="1"/>
              <a:t>nn</a:t>
            </a:r>
            <a:r>
              <a:rPr lang="en-US" sz="1600" dirty="0"/>
              <a:t>; </a:t>
            </a:r>
            <a:r>
              <a:rPr lang="en-US" sz="1600" dirty="0" err="1"/>
              <a:t>Parent.lchild</a:t>
            </a:r>
            <a:r>
              <a:rPr lang="en-US" sz="1600" dirty="0"/>
              <a:t>=</a:t>
            </a:r>
            <a:r>
              <a:rPr lang="en-US" sz="1600" dirty="0" err="1"/>
              <a:t>nn</a:t>
            </a:r>
            <a:r>
              <a:rPr lang="en-US" sz="1600" dirty="0"/>
              <a:t>;  </a:t>
            </a:r>
          </a:p>
          <a:p>
            <a:r>
              <a:rPr lang="en-US" sz="1600" dirty="0" err="1"/>
              <a:t>Dsize</a:t>
            </a:r>
            <a:r>
              <a:rPr lang="en-US" sz="1600" dirty="0"/>
              <a:t>++</a:t>
            </a:r>
          </a:p>
          <a:p>
            <a:r>
              <a:rPr lang="en-US" sz="1600" dirty="0"/>
              <a:t>}         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070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214"/>
            <a:ext cx="9144000" cy="549683"/>
          </a:xfrm>
        </p:spPr>
        <p:txBody>
          <a:bodyPr>
            <a:normAutofit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463" y="809897"/>
            <a:ext cx="10476411" cy="5734593"/>
          </a:xfrm>
        </p:spPr>
        <p:txBody>
          <a:bodyPr/>
          <a:lstStyle/>
          <a:p>
            <a:r>
              <a:rPr lang="en-IN" dirty="0"/>
              <a:t>					Insert(120)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5286" y="74913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23857" y="106351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42206" y="157797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48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</a:t>
            </a:r>
            <a:r>
              <a:rPr lang="en-IN" dirty="0" err="1"/>
              <a:t>Travesing</a:t>
            </a:r>
            <a:r>
              <a:rPr lang="en-IN" dirty="0"/>
              <a:t> till the child becomes null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20246" y="2716887"/>
            <a:ext cx="868475" cy="197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3857" y="2543272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nn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88721" y="25121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163388" y="106351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63388" y="798846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7441" y="953915"/>
            <a:ext cx="148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Parent=null</a:t>
            </a:r>
          </a:p>
        </p:txBody>
      </p:sp>
    </p:spTree>
    <p:extLst>
      <p:ext uri="{BB962C8B-B14F-4D97-AF65-F5344CB8AC3E}">
        <p14:creationId xmlns:p14="http://schemas.microsoft.com/office/powerpoint/2010/main" val="30575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5286" y="74913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23857" y="106351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42206" y="157797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20246" y="2716887"/>
            <a:ext cx="868475" cy="197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3857" y="2543272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nn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88721" y="25121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163388" y="106351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1417" y="1917698"/>
            <a:ext cx="1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Child=null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54429" y="766291"/>
            <a:ext cx="148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1915" y="1464037"/>
            <a:ext cx="319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first iteration of traverse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6422" y="834163"/>
            <a:ext cx="293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3.1.1 Parent=child</a:t>
            </a:r>
          </a:p>
          <a:p>
            <a:r>
              <a:rPr lang="en-IN" b="1" dirty="0"/>
              <a:t>          child=</a:t>
            </a:r>
            <a:r>
              <a:rPr lang="en-IN" b="1" dirty="0" err="1"/>
              <a:t>child.right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1915" y="2063931"/>
            <a:ext cx="279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3.2 </a:t>
            </a:r>
            <a:r>
              <a:rPr lang="en-IN" b="1" dirty="0" err="1"/>
              <a:t>Parent.rchild</a:t>
            </a:r>
            <a:r>
              <a:rPr lang="en-IN" b="1" dirty="0"/>
              <a:t>=</a:t>
            </a:r>
            <a:r>
              <a:rPr lang="en-IN" b="1" dirty="0" err="1"/>
              <a:t>nn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35931" y="1833369"/>
            <a:ext cx="559218" cy="7346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2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9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20525" y="4840384"/>
            <a:ext cx="651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82607" y="673572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02371" y="40818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8274" y="930147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=null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A03AD-887E-4FCA-AFA8-9B11D59C87A2}"/>
              </a:ext>
            </a:extLst>
          </p:cNvPr>
          <p:cNvSpPr txBox="1"/>
          <p:nvPr/>
        </p:nvSpPr>
        <p:spPr>
          <a:xfrm>
            <a:off x="91440" y="2138622"/>
            <a:ext cx="403611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void insert(Pair&lt;K,V&gt; P){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nn</a:t>
            </a:r>
            <a:r>
              <a:rPr lang="en-US" dirty="0"/>
              <a:t>=new </a:t>
            </a:r>
            <a:r>
              <a:rPr lang="en-US" dirty="0" err="1"/>
              <a:t>TreeNode</a:t>
            </a:r>
            <a:r>
              <a:rPr lang="en-US" dirty="0"/>
              <a:t>(</a:t>
            </a:r>
            <a:r>
              <a:rPr lang="en-US" dirty="0" err="1"/>
              <a:t>P,null,null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Parent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5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66886" y="1367033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80300" y="957456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4425" y="472736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562560" y="727613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3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414779" y="1958109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88833" y="1594405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6348" y="958476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68518" y="132780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214"/>
            <a:ext cx="9144000" cy="549683"/>
          </a:xfrm>
        </p:spPr>
        <p:txBody>
          <a:bodyPr>
            <a:normAutofit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463" y="809897"/>
            <a:ext cx="10476411" cy="5734593"/>
          </a:xfrm>
        </p:spPr>
        <p:txBody>
          <a:bodyPr/>
          <a:lstStyle/>
          <a:p>
            <a:r>
              <a:rPr lang="en-IN" dirty="0"/>
              <a:t>					Insert(40)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9611" y="734427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82788" y="1066672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146"/>
              </p:ext>
            </p:extLst>
          </p:nvPr>
        </p:nvGraphicFramePr>
        <p:xfrm>
          <a:off x="5142206" y="157797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97280" y="2347898"/>
            <a:ext cx="50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4428309" y="1724297"/>
            <a:ext cx="713897" cy="3909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7840" y="153751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6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78472" y="260983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92386" y="2364699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3725" y="1611601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894377" y="196733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07036" y="4062403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58179" y="3814821"/>
            <a:ext cx="13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Child=null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5663" y="2356609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01980" y="260983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5663" y="2356609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01980" y="260983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0891" y="3447014"/>
            <a:ext cx="37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3.2 </a:t>
            </a:r>
            <a:r>
              <a:rPr lang="en-IN" b="1" dirty="0" err="1"/>
              <a:t>Parent.lchild</a:t>
            </a:r>
            <a:r>
              <a:rPr lang="en-IN" b="1" dirty="0"/>
              <a:t>=</a:t>
            </a:r>
            <a:r>
              <a:rPr lang="en-IN" b="1" dirty="0" err="1"/>
              <a:t>nn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918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1A97CE-03A5-4DE0-B5F7-A1AC3A9BE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33353"/>
              </p:ext>
            </p:extLst>
          </p:nvPr>
        </p:nvGraphicFramePr>
        <p:xfrm>
          <a:off x="669525" y="1820124"/>
          <a:ext cx="10515600" cy="3368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99824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8504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Method Name</a:t>
                      </a:r>
                      <a:endParaRPr lang="en-IN">
                        <a:effectLst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95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insert(int data)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 method mainly calls insertRec(Node root,int data).This recursive function to insert a new key in BST.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45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inorder()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 method mainly calls inorder(Node root). This recursive function prints the binary tree nodes in inorder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77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void </a:t>
                      </a:r>
                      <a:r>
                        <a:rPr lang="en-IN" dirty="0" err="1">
                          <a:effectLst/>
                        </a:rPr>
                        <a:t>preorder</a:t>
                      </a:r>
                      <a:r>
                        <a:rPr lang="en-IN" dirty="0">
                          <a:effectLst/>
                        </a:rPr>
                        <a:t>()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This method mainly calls preorder(Node root). This recursive function prints the binary tree nodes in preorder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280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postorder()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This method mainly calls </a:t>
                      </a:r>
                      <a:r>
                        <a:rPr lang="en-US" dirty="0" err="1">
                          <a:effectLst/>
                        </a:rPr>
                        <a:t>postorder</a:t>
                      </a:r>
                      <a:r>
                        <a:rPr lang="en-US" dirty="0">
                          <a:effectLst/>
                        </a:rPr>
                        <a:t>(Node root). This recursive function prints the binary tree nodes in </a:t>
                      </a:r>
                      <a:r>
                        <a:rPr lang="en-US" dirty="0" err="1">
                          <a:effectLst/>
                        </a:rPr>
                        <a:t>postorder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218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B887D70-D4DD-4DC2-AA72-0EC39FBA7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57" y="5266705"/>
            <a:ext cx="1114073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 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Binary Search tree is a binary tree in which each internal node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 stores an element such that the element stored in the left subtree of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 are less than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 and elements stored in the right subtree of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 are greater than or equal to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. This is called binary-search-tree property.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Input and Output Format: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Refer Sample Input and Output for formatting specifications.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4655A-3A61-47B2-814D-A439D78262E3}"/>
              </a:ext>
            </a:extLst>
          </p:cNvPr>
          <p:cNvSpPr txBox="1"/>
          <p:nvPr/>
        </p:nvSpPr>
        <p:spPr>
          <a:xfrm>
            <a:off x="381740" y="85469"/>
            <a:ext cx="1126576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Binary Search Tree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Implement a Java program to construct a Binary Search Tree and also display the elements in the tree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Inorder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 , Preorder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Postorder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 traversals.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  <a:t>Create a class named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  <a:t>BinarySearchTree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Lato"/>
              </a:rPr>
              <a:t> and include the following methods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205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9A184C-EE59-4E56-98F9-36160AF1CE70}"/>
              </a:ext>
            </a:extLst>
          </p:cNvPr>
          <p:cNvSpPr txBox="1"/>
          <p:nvPr/>
        </p:nvSpPr>
        <p:spPr>
          <a:xfrm>
            <a:off x="195308" y="350447"/>
            <a:ext cx="5379870" cy="7017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[All text in bold corresponds to input and the rest corresponds to output]</a:t>
            </a:r>
          </a:p>
          <a:p>
            <a:endParaRPr lang="en-US" dirty="0"/>
          </a:p>
          <a:p>
            <a:r>
              <a:rPr lang="en-US" dirty="0"/>
              <a:t>Sample Input and Output:</a:t>
            </a:r>
          </a:p>
          <a:p>
            <a:r>
              <a:rPr lang="en-US" dirty="0"/>
              <a:t>Enter the element to be inserted in the tree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Do you want to insert another element?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Enter the element to be inserted in the tree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Do you want to insert another element?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Enter the element to be inserted in the tree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Do you want to insert another element?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Enter the element to be inserted in the tree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Do you want to insert another element?</a:t>
            </a:r>
          </a:p>
          <a:p>
            <a:r>
              <a:rPr lang="en-US" dirty="0"/>
              <a:t>no</a:t>
            </a:r>
          </a:p>
          <a:p>
            <a:r>
              <a:rPr lang="en-US" dirty="0" err="1"/>
              <a:t>Inorder</a:t>
            </a:r>
            <a:r>
              <a:rPr lang="en-US" dirty="0"/>
              <a:t> Traversal : The elements in the tree are 1 2 3 4</a:t>
            </a:r>
          </a:p>
          <a:p>
            <a:r>
              <a:rPr lang="en-US" dirty="0"/>
              <a:t>Preorder Traversal : The elements in the tree are 1 2 3 4</a:t>
            </a:r>
          </a:p>
          <a:p>
            <a:r>
              <a:rPr lang="en-US" dirty="0" err="1"/>
              <a:t>Postorder</a:t>
            </a:r>
            <a:r>
              <a:rPr lang="en-US" dirty="0"/>
              <a:t> Traversal : The elements in the tree are 4 3 2 1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865E2-942A-4464-BAF1-AE539BDBDFCD}"/>
              </a:ext>
            </a:extLst>
          </p:cNvPr>
          <p:cNvSpPr txBox="1"/>
          <p:nvPr/>
        </p:nvSpPr>
        <p:spPr>
          <a:xfrm>
            <a:off x="5706863" y="1895781"/>
            <a:ext cx="609452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java.util</a:t>
            </a:r>
            <a:r>
              <a:rPr lang="en-IN" sz="1400" dirty="0"/>
              <a:t>.*;</a:t>
            </a:r>
          </a:p>
          <a:p>
            <a:r>
              <a:rPr lang="en-IN" sz="1400" dirty="0"/>
              <a:t>public class </a:t>
            </a:r>
            <a:r>
              <a:rPr lang="en-IN" sz="1400" dirty="0" err="1"/>
              <a:t>BinarySearchTree</a:t>
            </a:r>
            <a:r>
              <a:rPr lang="en-IN" sz="1400" dirty="0"/>
              <a:t>{</a:t>
            </a:r>
          </a:p>
          <a:p>
            <a:r>
              <a:rPr lang="en-IN" sz="1400" dirty="0"/>
              <a:t> 	    </a:t>
            </a:r>
            <a:r>
              <a:rPr lang="en-IN" sz="1400" dirty="0" err="1"/>
              <a:t>TreeNode</a:t>
            </a:r>
            <a:r>
              <a:rPr lang="en-IN" sz="1400" dirty="0"/>
              <a:t> Root=null;</a:t>
            </a:r>
          </a:p>
          <a:p>
            <a:r>
              <a:rPr lang="en-IN" sz="1400" dirty="0"/>
              <a:t>	public void insert(int data){ </a:t>
            </a:r>
          </a:p>
          <a:p>
            <a:r>
              <a:rPr lang="en-IN" sz="1400" dirty="0"/>
              <a:t>                         if(Root==null)</a:t>
            </a:r>
          </a:p>
          <a:p>
            <a:r>
              <a:rPr lang="en-IN" sz="1400" dirty="0"/>
              <a:t>                              Root=new </a:t>
            </a:r>
            <a:r>
              <a:rPr lang="en-IN" sz="1400" dirty="0" err="1"/>
              <a:t>TreeNode</a:t>
            </a:r>
            <a:r>
              <a:rPr lang="en-IN" sz="1400" dirty="0"/>
              <a:t>(</a:t>
            </a:r>
            <a:r>
              <a:rPr lang="en-IN" sz="1400" dirty="0" err="1"/>
              <a:t>null,data,null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            else</a:t>
            </a:r>
          </a:p>
          <a:p>
            <a:r>
              <a:rPr lang="en-IN" sz="1400" dirty="0"/>
              <a:t>	             </a:t>
            </a:r>
            <a:r>
              <a:rPr lang="en-IN" sz="1400" dirty="0" err="1"/>
              <a:t>insertRec</a:t>
            </a:r>
            <a:r>
              <a:rPr lang="en-IN" sz="1400" dirty="0"/>
              <a:t>(</a:t>
            </a:r>
            <a:r>
              <a:rPr lang="en-IN" sz="1400" dirty="0" err="1"/>
              <a:t>Root,data</a:t>
            </a:r>
            <a:r>
              <a:rPr lang="en-IN" sz="1400" dirty="0"/>
              <a:t>);</a:t>
            </a:r>
          </a:p>
          <a:p>
            <a:r>
              <a:rPr lang="en-IN" sz="1400" dirty="0"/>
              <a:t>	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AAAEB-A685-4F2C-BB03-E0A6638B4139}"/>
              </a:ext>
            </a:extLst>
          </p:cNvPr>
          <p:cNvSpPr txBox="1"/>
          <p:nvPr/>
        </p:nvSpPr>
        <p:spPr>
          <a:xfrm>
            <a:off x="6096000" y="79899"/>
            <a:ext cx="506693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class </a:t>
            </a:r>
            <a:r>
              <a:rPr lang="en-IN" sz="1400" dirty="0" err="1"/>
              <a:t>TreeNode</a:t>
            </a:r>
            <a:r>
              <a:rPr lang="en-IN" sz="1400" dirty="0"/>
              <a:t>{</a:t>
            </a:r>
          </a:p>
          <a:p>
            <a:r>
              <a:rPr lang="en-IN" sz="1400" dirty="0"/>
              <a:t>                  int data;</a:t>
            </a:r>
          </a:p>
          <a:p>
            <a:r>
              <a:rPr lang="en-IN" sz="1400" dirty="0"/>
              <a:t>                  </a:t>
            </a:r>
            <a:r>
              <a:rPr lang="en-IN" sz="1400" dirty="0" err="1"/>
              <a:t>TreeNode</a:t>
            </a:r>
            <a:r>
              <a:rPr lang="en-IN" sz="1400" dirty="0"/>
              <a:t> </a:t>
            </a:r>
            <a:r>
              <a:rPr lang="en-IN" sz="1400" dirty="0" err="1"/>
              <a:t>lchild,rchild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          </a:t>
            </a:r>
            <a:r>
              <a:rPr lang="en-IN" sz="1400" dirty="0" err="1"/>
              <a:t>TreeNode</a:t>
            </a:r>
            <a:r>
              <a:rPr lang="en-IN" sz="1400" dirty="0"/>
              <a:t>(int d, </a:t>
            </a:r>
            <a:r>
              <a:rPr lang="en-IN" sz="1400" dirty="0" err="1"/>
              <a:t>TreeNode</a:t>
            </a:r>
            <a:r>
              <a:rPr lang="en-IN" sz="1400" dirty="0"/>
              <a:t> l, </a:t>
            </a:r>
            <a:r>
              <a:rPr lang="en-IN" sz="1400" dirty="0" err="1"/>
              <a:t>TreeNode</a:t>
            </a:r>
            <a:r>
              <a:rPr lang="en-IN" sz="1400" dirty="0"/>
              <a:t> r){</a:t>
            </a:r>
          </a:p>
          <a:p>
            <a:r>
              <a:rPr lang="en-IN" sz="1400" dirty="0"/>
              <a:t>                  </a:t>
            </a:r>
            <a:r>
              <a:rPr lang="en-IN" sz="1400" dirty="0" err="1"/>
              <a:t>lchild</a:t>
            </a:r>
            <a:r>
              <a:rPr lang="en-IN" sz="1400" dirty="0"/>
              <a:t>=l;</a:t>
            </a:r>
          </a:p>
          <a:p>
            <a:r>
              <a:rPr lang="en-IN" sz="1400" dirty="0"/>
              <a:t>                  data=d;</a:t>
            </a:r>
          </a:p>
          <a:p>
            <a:r>
              <a:rPr lang="en-IN" sz="1400" dirty="0"/>
              <a:t>                  </a:t>
            </a:r>
            <a:r>
              <a:rPr lang="en-IN" sz="1400" dirty="0" err="1"/>
              <a:t>rchild</a:t>
            </a:r>
            <a:r>
              <a:rPr lang="en-IN" sz="1400" dirty="0"/>
              <a:t>=r;</a:t>
            </a:r>
          </a:p>
          <a:p>
            <a:r>
              <a:rPr lang="en-IN" sz="1400" dirty="0"/>
              <a:t>  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6AF82-CBA2-4843-9DE4-DF2D0824DD1D}"/>
              </a:ext>
            </a:extLst>
          </p:cNvPr>
          <p:cNvSpPr txBox="1"/>
          <p:nvPr/>
        </p:nvSpPr>
        <p:spPr>
          <a:xfrm>
            <a:off x="5706863" y="3927106"/>
            <a:ext cx="609452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public void </a:t>
            </a:r>
            <a:r>
              <a:rPr lang="en-IN" sz="1400" dirty="0" err="1"/>
              <a:t>insertRec</a:t>
            </a:r>
            <a:r>
              <a:rPr lang="en-IN" sz="1400" dirty="0"/>
              <a:t>(</a:t>
            </a:r>
            <a:r>
              <a:rPr lang="en-IN" sz="1400" dirty="0" err="1"/>
              <a:t>TreeNode</a:t>
            </a:r>
            <a:r>
              <a:rPr lang="en-IN" sz="1400" dirty="0"/>
              <a:t> </a:t>
            </a:r>
            <a:r>
              <a:rPr lang="en-IN" sz="1400" dirty="0" err="1"/>
              <a:t>temp,int</a:t>
            </a:r>
            <a:r>
              <a:rPr lang="en-IN" sz="1400" dirty="0"/>
              <a:t> data){</a:t>
            </a:r>
          </a:p>
          <a:p>
            <a:r>
              <a:rPr lang="en-IN" sz="1400" dirty="0"/>
              <a:t>	  if(data&lt;</a:t>
            </a:r>
            <a:r>
              <a:rPr lang="en-IN" sz="1400" dirty="0" err="1"/>
              <a:t>temp.data</a:t>
            </a:r>
            <a:r>
              <a:rPr lang="en-IN" sz="1400" dirty="0"/>
              <a:t>){</a:t>
            </a:r>
          </a:p>
          <a:p>
            <a:r>
              <a:rPr lang="en-IN" sz="1400" dirty="0"/>
              <a:t>                              if(</a:t>
            </a:r>
            <a:r>
              <a:rPr lang="en-IN" sz="1400" dirty="0" err="1"/>
              <a:t>temp.lchild</a:t>
            </a:r>
            <a:r>
              <a:rPr lang="en-IN" sz="1400" dirty="0"/>
              <a:t>!=null)</a:t>
            </a:r>
          </a:p>
          <a:p>
            <a:r>
              <a:rPr lang="en-IN" sz="1400" dirty="0"/>
              <a:t>                                  </a:t>
            </a:r>
            <a:r>
              <a:rPr lang="en-IN" sz="1400" dirty="0" err="1"/>
              <a:t>insertRec</a:t>
            </a:r>
            <a:r>
              <a:rPr lang="en-IN" sz="1400" dirty="0"/>
              <a:t>(</a:t>
            </a:r>
            <a:r>
              <a:rPr lang="en-IN" sz="1400" dirty="0" err="1"/>
              <a:t>temp.lchild,data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                     else</a:t>
            </a:r>
          </a:p>
          <a:p>
            <a:r>
              <a:rPr lang="en-IN" sz="1400" dirty="0"/>
              <a:t>                                          </a:t>
            </a:r>
            <a:r>
              <a:rPr lang="en-IN" sz="1400" dirty="0" err="1"/>
              <a:t>temp.lchild</a:t>
            </a:r>
            <a:r>
              <a:rPr lang="en-IN" sz="1400" dirty="0"/>
              <a:t>=new </a:t>
            </a:r>
            <a:r>
              <a:rPr lang="en-IN" sz="1400" dirty="0" err="1"/>
              <a:t>TreeNode</a:t>
            </a:r>
            <a:r>
              <a:rPr lang="en-IN" sz="1400" dirty="0"/>
              <a:t>(</a:t>
            </a:r>
            <a:r>
              <a:rPr lang="en-IN" sz="1400" dirty="0" err="1"/>
              <a:t>null,data,null</a:t>
            </a:r>
            <a:r>
              <a:rPr lang="en-IN" sz="1400" dirty="0"/>
              <a:t>);</a:t>
            </a:r>
          </a:p>
          <a:p>
            <a:r>
              <a:rPr lang="en-IN" sz="1400" dirty="0"/>
              <a:t>	  }</a:t>
            </a:r>
          </a:p>
          <a:p>
            <a:r>
              <a:rPr lang="en-IN" sz="1400" dirty="0"/>
              <a:t>                 else{</a:t>
            </a:r>
          </a:p>
          <a:p>
            <a:r>
              <a:rPr lang="en-IN" sz="1400" dirty="0"/>
              <a:t>                                     if(</a:t>
            </a:r>
            <a:r>
              <a:rPr lang="en-IN" sz="1400" dirty="0" err="1"/>
              <a:t>temp.rchild</a:t>
            </a:r>
            <a:r>
              <a:rPr lang="en-IN" sz="1400" dirty="0"/>
              <a:t>!=null)</a:t>
            </a:r>
          </a:p>
          <a:p>
            <a:r>
              <a:rPr lang="en-IN" sz="1400" dirty="0"/>
              <a:t>                                              </a:t>
            </a:r>
            <a:r>
              <a:rPr lang="en-IN" sz="1400" dirty="0" err="1"/>
              <a:t>insertRec</a:t>
            </a:r>
            <a:r>
              <a:rPr lang="en-IN" sz="1400" dirty="0"/>
              <a:t>(</a:t>
            </a:r>
            <a:r>
              <a:rPr lang="en-IN" sz="1400" dirty="0" err="1"/>
              <a:t>temp.rchild,data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                        else</a:t>
            </a:r>
          </a:p>
          <a:p>
            <a:r>
              <a:rPr lang="en-IN" sz="1400" dirty="0"/>
              <a:t>                                            </a:t>
            </a:r>
            <a:r>
              <a:rPr lang="en-IN" sz="1400" dirty="0" err="1"/>
              <a:t>temp.rptr</a:t>
            </a:r>
            <a:r>
              <a:rPr lang="en-IN" sz="1400" dirty="0"/>
              <a:t>=new </a:t>
            </a:r>
            <a:r>
              <a:rPr lang="en-IN" sz="1400" dirty="0" err="1"/>
              <a:t>TreeNode</a:t>
            </a:r>
            <a:r>
              <a:rPr lang="en-IN" sz="1400" dirty="0"/>
              <a:t>(</a:t>
            </a:r>
            <a:r>
              <a:rPr lang="en-IN" sz="1400" dirty="0" err="1"/>
              <a:t>null,data,null</a:t>
            </a:r>
            <a:r>
              <a:rPr lang="en-IN" sz="1400" dirty="0"/>
              <a:t>);</a:t>
            </a:r>
          </a:p>
          <a:p>
            <a:r>
              <a:rPr lang="en-IN" sz="1400" dirty="0"/>
              <a:t>	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07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17CB0-74A0-4C12-B40A-EC65B8A8B325}"/>
              </a:ext>
            </a:extLst>
          </p:cNvPr>
          <p:cNvSpPr txBox="1"/>
          <p:nvPr/>
        </p:nvSpPr>
        <p:spPr>
          <a:xfrm>
            <a:off x="621437" y="297064"/>
            <a:ext cx="5601809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              public void </a:t>
            </a:r>
            <a:r>
              <a:rPr lang="en-IN" sz="1400" dirty="0" err="1"/>
              <a:t>inorder</a:t>
            </a:r>
            <a:r>
              <a:rPr lang="en-IN" sz="1400" dirty="0"/>
              <a:t>()</a:t>
            </a:r>
          </a:p>
          <a:p>
            <a:r>
              <a:rPr lang="en-IN" sz="1400" dirty="0"/>
              <a:t>	{</a:t>
            </a:r>
          </a:p>
          <a:p>
            <a:r>
              <a:rPr lang="en-IN" sz="1400" dirty="0"/>
              <a:t>	 </a:t>
            </a:r>
            <a:r>
              <a:rPr lang="en-IN" sz="1400" dirty="0" err="1"/>
              <a:t>inorder</a:t>
            </a:r>
            <a:r>
              <a:rPr lang="en-IN" sz="1400" dirty="0"/>
              <a:t>(root);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	public void </a:t>
            </a:r>
            <a:r>
              <a:rPr lang="en-IN" sz="1400" dirty="0" err="1"/>
              <a:t>inorder</a:t>
            </a:r>
            <a:r>
              <a:rPr lang="en-IN" sz="1400" dirty="0"/>
              <a:t>(Node temp)</a:t>
            </a:r>
          </a:p>
          <a:p>
            <a:r>
              <a:rPr lang="en-IN" sz="1400" dirty="0"/>
              <a:t>	{</a:t>
            </a:r>
          </a:p>
          <a:p>
            <a:r>
              <a:rPr lang="en-IN" sz="1400" dirty="0"/>
              <a:t>	  if(temp!=null){</a:t>
            </a:r>
          </a:p>
          <a:p>
            <a:r>
              <a:rPr lang="en-IN" sz="1400" dirty="0"/>
              <a:t>                        </a:t>
            </a:r>
            <a:r>
              <a:rPr lang="en-IN" sz="1400" dirty="0" err="1"/>
              <a:t>inorder</a:t>
            </a:r>
            <a:r>
              <a:rPr lang="en-IN" sz="1400" dirty="0"/>
              <a:t>(</a:t>
            </a:r>
            <a:r>
              <a:rPr lang="en-IN" sz="1400" dirty="0" err="1"/>
              <a:t>temp.lptr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                  </a:t>
            </a:r>
            <a:r>
              <a:rPr lang="en-IN" sz="1400" dirty="0" err="1"/>
              <a:t>System.out.print</a:t>
            </a:r>
            <a:r>
              <a:rPr lang="en-IN" sz="1400" dirty="0"/>
              <a:t>(" "+</a:t>
            </a:r>
            <a:r>
              <a:rPr lang="en-IN" sz="1400" dirty="0" err="1"/>
              <a:t>temp.data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            </a:t>
            </a:r>
            <a:r>
              <a:rPr lang="en-IN" sz="1400" dirty="0" err="1"/>
              <a:t>inorder</a:t>
            </a:r>
            <a:r>
              <a:rPr lang="en-IN" sz="1400" dirty="0"/>
              <a:t>(</a:t>
            </a:r>
            <a:r>
              <a:rPr lang="en-IN" sz="1400" dirty="0" err="1"/>
              <a:t>temp.rptr</a:t>
            </a:r>
            <a:r>
              <a:rPr lang="en-IN" sz="1400" dirty="0"/>
              <a:t>);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	public void </a:t>
            </a:r>
            <a:r>
              <a:rPr lang="en-IN" sz="1400" dirty="0" err="1"/>
              <a:t>preorder</a:t>
            </a:r>
            <a:r>
              <a:rPr lang="en-IN" sz="1400" dirty="0"/>
              <a:t>()</a:t>
            </a:r>
          </a:p>
          <a:p>
            <a:r>
              <a:rPr lang="en-IN" sz="1400" dirty="0"/>
              <a:t>	{</a:t>
            </a:r>
          </a:p>
          <a:p>
            <a:r>
              <a:rPr lang="en-IN" sz="1400" dirty="0"/>
              <a:t>	  </a:t>
            </a:r>
            <a:r>
              <a:rPr lang="en-IN" sz="1400" dirty="0" err="1"/>
              <a:t>preorder</a:t>
            </a:r>
            <a:r>
              <a:rPr lang="en-IN" sz="1400" dirty="0"/>
              <a:t>(root);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	public void </a:t>
            </a:r>
            <a:r>
              <a:rPr lang="en-IN" sz="1400" dirty="0" err="1"/>
              <a:t>preorder</a:t>
            </a:r>
            <a:r>
              <a:rPr lang="en-IN" sz="1400" dirty="0"/>
              <a:t>(Node temp)</a:t>
            </a:r>
          </a:p>
          <a:p>
            <a:r>
              <a:rPr lang="en-IN" sz="1400" dirty="0"/>
              <a:t>	{</a:t>
            </a:r>
          </a:p>
          <a:p>
            <a:r>
              <a:rPr lang="en-IN" sz="1400" dirty="0"/>
              <a:t>	 }</a:t>
            </a:r>
          </a:p>
          <a:p>
            <a:r>
              <a:rPr lang="en-IN" sz="1400" dirty="0"/>
              <a:t>	public void </a:t>
            </a:r>
            <a:r>
              <a:rPr lang="en-IN" sz="1400" dirty="0" err="1"/>
              <a:t>postorder</a:t>
            </a:r>
            <a:r>
              <a:rPr lang="en-IN" sz="1400" dirty="0"/>
              <a:t>()</a:t>
            </a:r>
          </a:p>
          <a:p>
            <a:r>
              <a:rPr lang="en-IN" sz="1400" dirty="0"/>
              <a:t>	{</a:t>
            </a:r>
          </a:p>
          <a:p>
            <a:r>
              <a:rPr lang="en-IN" sz="1400" dirty="0"/>
              <a:t>	  </a:t>
            </a:r>
            <a:r>
              <a:rPr lang="en-IN" sz="1400" dirty="0" err="1"/>
              <a:t>postorder</a:t>
            </a:r>
            <a:r>
              <a:rPr lang="en-IN" sz="1400" dirty="0"/>
              <a:t>(root);</a:t>
            </a:r>
          </a:p>
          <a:p>
            <a:r>
              <a:rPr lang="en-IN" sz="1400" dirty="0"/>
              <a:t>	}</a:t>
            </a:r>
          </a:p>
          <a:p>
            <a:endParaRPr lang="en-IN" sz="1400" dirty="0"/>
          </a:p>
          <a:p>
            <a:r>
              <a:rPr lang="en-IN" sz="1400" dirty="0"/>
              <a:t>	public void </a:t>
            </a:r>
            <a:r>
              <a:rPr lang="en-IN" sz="1400" dirty="0" err="1"/>
              <a:t>postorder</a:t>
            </a:r>
            <a:r>
              <a:rPr lang="en-IN" sz="1400" dirty="0"/>
              <a:t>(Node temp)</a:t>
            </a:r>
          </a:p>
          <a:p>
            <a:r>
              <a:rPr lang="en-IN" sz="1400" dirty="0"/>
              <a:t>	{</a:t>
            </a:r>
          </a:p>
          <a:p>
            <a:r>
              <a:rPr lang="en-IN" sz="1400" dirty="0"/>
              <a:t>	  	}</a:t>
            </a:r>
          </a:p>
          <a:p>
            <a:endParaRPr lang="en-IN" sz="1400" dirty="0"/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008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find(135)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7" y="437850"/>
            <a:ext cx="7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" y="6517949"/>
            <a:ext cx="816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Apply Traversing till the appropriate child node is found and return the pair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67694"/>
              </p:ext>
            </p:extLst>
          </p:nvPr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89994" y="181816"/>
            <a:ext cx="37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3.2 Temp=Root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32124"/>
              </p:ext>
            </p:extLst>
          </p:nvPr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05345"/>
              </p:ext>
            </p:extLst>
          </p:nvPr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92570"/>
              </p:ext>
            </p:extLst>
          </p:nvPr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23D4B9-8761-41A3-B16A-D6B1EDED6527}"/>
              </a:ext>
            </a:extLst>
          </p:cNvPr>
          <p:cNvSpPr txBox="1"/>
          <p:nvPr/>
        </p:nvSpPr>
        <p:spPr>
          <a:xfrm>
            <a:off x="50669" y="2276797"/>
            <a:ext cx="4316244" cy="1877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1400" dirty="0"/>
              <a:t>Pair&lt;K,V&gt; find(K key){</a:t>
            </a:r>
          </a:p>
          <a:p>
            <a:r>
              <a:rPr lang="en-IN" sz="1400" dirty="0"/>
              <a:t>     </a:t>
            </a:r>
            <a:r>
              <a:rPr lang="en-IN" sz="1400" dirty="0" err="1"/>
              <a:t>TreeNode</a:t>
            </a:r>
            <a:r>
              <a:rPr lang="en-IN" sz="1400" dirty="0"/>
              <a:t>&lt;K,V&gt; Temp;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}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04795B-358D-476F-8D22-904278599FAB}"/>
              </a:ext>
            </a:extLst>
          </p:cNvPr>
          <p:cNvCxnSpPr/>
          <p:nvPr/>
        </p:nvCxnSpPr>
        <p:spPr>
          <a:xfrm>
            <a:off x="6577249" y="63520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B99432-1604-4C05-B610-F93D12DC0AAE}"/>
              </a:ext>
            </a:extLst>
          </p:cNvPr>
          <p:cNvSpPr txBox="1"/>
          <p:nvPr/>
        </p:nvSpPr>
        <p:spPr>
          <a:xfrm>
            <a:off x="6368194" y="368176"/>
            <a:ext cx="7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N" dirty="0"/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63738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find(135)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7" y="437850"/>
            <a:ext cx="7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" y="6517949"/>
            <a:ext cx="816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Apply Traversing till the appropriate child node is found and return the pair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89994" y="181816"/>
            <a:ext cx="37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3.2 Temp=Root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23D4B9-8761-41A3-B16A-D6B1EDED6527}"/>
              </a:ext>
            </a:extLst>
          </p:cNvPr>
          <p:cNvSpPr txBox="1"/>
          <p:nvPr/>
        </p:nvSpPr>
        <p:spPr>
          <a:xfrm>
            <a:off x="50669" y="2276797"/>
            <a:ext cx="4316244" cy="2000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1600" dirty="0"/>
              <a:t>Pair&lt;K,V&gt; find(K key){</a:t>
            </a:r>
          </a:p>
          <a:p>
            <a:r>
              <a:rPr lang="en-IN" sz="1600" dirty="0"/>
              <a:t>     </a:t>
            </a:r>
            <a:r>
              <a:rPr lang="en-IN" sz="1600" dirty="0" err="1"/>
              <a:t>TreeNode</a:t>
            </a:r>
            <a:r>
              <a:rPr lang="en-IN" sz="1600" dirty="0"/>
              <a:t>&lt;K,V&gt; Temp;</a:t>
            </a:r>
          </a:p>
          <a:p>
            <a:endParaRPr lang="en-IN" sz="16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}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04795B-358D-476F-8D22-904278599FAB}"/>
              </a:ext>
            </a:extLst>
          </p:cNvPr>
          <p:cNvCxnSpPr/>
          <p:nvPr/>
        </p:nvCxnSpPr>
        <p:spPr>
          <a:xfrm>
            <a:off x="8019248" y="13384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B99432-1604-4C05-B610-F93D12DC0AAE}"/>
              </a:ext>
            </a:extLst>
          </p:cNvPr>
          <p:cNvSpPr txBox="1"/>
          <p:nvPr/>
        </p:nvSpPr>
        <p:spPr>
          <a:xfrm>
            <a:off x="7678472" y="961404"/>
            <a:ext cx="7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N" dirty="0"/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105998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find(135)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7" y="437850"/>
            <a:ext cx="7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" y="6517949"/>
            <a:ext cx="816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Apply Traversing till the appropriate child node is found and return the pair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89994" y="181816"/>
            <a:ext cx="37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3.2 Temp=Root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23D4B9-8761-41A3-B16A-D6B1EDED6527}"/>
              </a:ext>
            </a:extLst>
          </p:cNvPr>
          <p:cNvSpPr txBox="1"/>
          <p:nvPr/>
        </p:nvSpPr>
        <p:spPr>
          <a:xfrm>
            <a:off x="50669" y="2276797"/>
            <a:ext cx="4316244" cy="1877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1400" dirty="0"/>
              <a:t>Pair&lt;K,V&gt; find(K key){</a:t>
            </a:r>
          </a:p>
          <a:p>
            <a:r>
              <a:rPr lang="en-IN" sz="1400" dirty="0"/>
              <a:t>     </a:t>
            </a:r>
            <a:r>
              <a:rPr lang="en-IN" sz="1400" dirty="0" err="1"/>
              <a:t>TreeNode</a:t>
            </a:r>
            <a:r>
              <a:rPr lang="en-IN" sz="1400" dirty="0"/>
              <a:t>&lt;K,V&gt; Temp;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}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04795B-358D-476F-8D22-904278599FAB}"/>
              </a:ext>
            </a:extLst>
          </p:cNvPr>
          <p:cNvCxnSpPr/>
          <p:nvPr/>
        </p:nvCxnSpPr>
        <p:spPr>
          <a:xfrm>
            <a:off x="7406074" y="2622337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B99432-1604-4C05-B610-F93D12DC0AAE}"/>
              </a:ext>
            </a:extLst>
          </p:cNvPr>
          <p:cNvSpPr txBox="1"/>
          <p:nvPr/>
        </p:nvSpPr>
        <p:spPr>
          <a:xfrm>
            <a:off x="7181278" y="2337729"/>
            <a:ext cx="7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N" dirty="0"/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21719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find(135)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7" y="437850"/>
            <a:ext cx="7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" y="6517949"/>
            <a:ext cx="816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Apply Traversing till the appropriate child node is found and return the pair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>
            <a:cxnSpLocks/>
            <a:endCxn id="44" idx="0"/>
          </p:cNvCxnSpPr>
          <p:nvPr/>
        </p:nvCxnSpPr>
        <p:spPr>
          <a:xfrm flipH="1">
            <a:off x="6498168" y="3198720"/>
            <a:ext cx="513448" cy="4697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89994" y="181816"/>
            <a:ext cx="37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3.2 Temp=Root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23D4B9-8761-41A3-B16A-D6B1EDED6527}"/>
              </a:ext>
            </a:extLst>
          </p:cNvPr>
          <p:cNvSpPr txBox="1"/>
          <p:nvPr/>
        </p:nvSpPr>
        <p:spPr>
          <a:xfrm>
            <a:off x="-628" y="2307544"/>
            <a:ext cx="4534222" cy="36009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1400" dirty="0"/>
              <a:t>Pair&lt;K,V&gt; find(K key){</a:t>
            </a:r>
          </a:p>
          <a:p>
            <a:r>
              <a:rPr lang="en-IN" sz="1400" dirty="0"/>
              <a:t>     </a:t>
            </a:r>
            <a:r>
              <a:rPr lang="en-IN" sz="1400" dirty="0" err="1"/>
              <a:t>TreeNode</a:t>
            </a:r>
            <a:r>
              <a:rPr lang="en-IN" sz="1400" dirty="0"/>
              <a:t>&lt;K,V&gt; Temp=Root;</a:t>
            </a:r>
          </a:p>
          <a:p>
            <a:r>
              <a:rPr lang="en-IN" sz="1400" dirty="0"/>
              <a:t>    while(Temp!=null &amp;&amp; ! (</a:t>
            </a:r>
            <a:r>
              <a:rPr lang="en-IN" sz="1400" dirty="0" err="1"/>
              <a:t>key.equals</a:t>
            </a:r>
            <a:r>
              <a:rPr lang="en-IN" sz="1400" dirty="0"/>
              <a:t>(</a:t>
            </a:r>
            <a:r>
              <a:rPr lang="en-IN" sz="1400" dirty="0" err="1"/>
              <a:t>Temp.data.key</a:t>
            </a:r>
            <a:r>
              <a:rPr lang="en-IN" sz="1400" dirty="0"/>
              <a:t>)){</a:t>
            </a:r>
          </a:p>
          <a:p>
            <a:r>
              <a:rPr lang="en-IN" sz="1400" dirty="0"/>
              <a:t>          if( </a:t>
            </a:r>
            <a:r>
              <a:rPr lang="en-IN" sz="1400" dirty="0" err="1"/>
              <a:t>key.compareTo</a:t>
            </a:r>
            <a:r>
              <a:rPr lang="en-IN" sz="1400" dirty="0"/>
              <a:t>(</a:t>
            </a:r>
            <a:r>
              <a:rPr lang="en-IN" sz="1400" dirty="0" err="1"/>
              <a:t>Temp.data.key</a:t>
            </a:r>
            <a:r>
              <a:rPr lang="en-IN" sz="1400" dirty="0"/>
              <a:t>)&gt;0)</a:t>
            </a:r>
          </a:p>
          <a:p>
            <a:r>
              <a:rPr lang="en-IN" sz="1400" dirty="0"/>
              <a:t>                    temp=</a:t>
            </a:r>
            <a:r>
              <a:rPr lang="en-IN" sz="1400" dirty="0" err="1"/>
              <a:t>temp.rchild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  else </a:t>
            </a:r>
          </a:p>
          <a:p>
            <a:r>
              <a:rPr lang="en-IN" sz="1400" dirty="0"/>
              <a:t>                  if( </a:t>
            </a:r>
            <a:r>
              <a:rPr lang="en-IN" sz="1400" dirty="0" err="1"/>
              <a:t>key.compareTo</a:t>
            </a:r>
            <a:r>
              <a:rPr lang="en-IN" sz="1400" dirty="0"/>
              <a:t>(</a:t>
            </a:r>
            <a:r>
              <a:rPr lang="en-IN" sz="1400" dirty="0" err="1"/>
              <a:t>Temp.data.key</a:t>
            </a:r>
            <a:r>
              <a:rPr lang="en-IN" sz="1400" dirty="0"/>
              <a:t>)&lt;0)</a:t>
            </a:r>
          </a:p>
          <a:p>
            <a:endParaRPr lang="en-IN" sz="1400" dirty="0"/>
          </a:p>
          <a:p>
            <a:r>
              <a:rPr lang="en-IN" sz="1400" dirty="0"/>
              <a:t>                        temp=</a:t>
            </a:r>
            <a:r>
              <a:rPr lang="en-IN" sz="1400" dirty="0" err="1"/>
              <a:t>temp.lchild</a:t>
            </a:r>
            <a:r>
              <a:rPr lang="en-IN" sz="1400" dirty="0"/>
              <a:t>;</a:t>
            </a:r>
          </a:p>
          <a:p>
            <a:endParaRPr lang="en-IN" sz="1400" dirty="0"/>
          </a:p>
          <a:p>
            <a:r>
              <a:rPr lang="en-IN" sz="1400" dirty="0"/>
              <a:t>}//while close</a:t>
            </a:r>
          </a:p>
          <a:p>
            <a:r>
              <a:rPr lang="en-IN" sz="1400" dirty="0"/>
              <a:t>If(Temp!=null)</a:t>
            </a:r>
          </a:p>
          <a:p>
            <a:r>
              <a:rPr lang="en-IN" sz="1400" dirty="0"/>
              <a:t>      return </a:t>
            </a:r>
            <a:r>
              <a:rPr lang="en-IN" sz="1400" dirty="0" err="1"/>
              <a:t>Temp.data</a:t>
            </a:r>
            <a:r>
              <a:rPr lang="en-IN" sz="1400" dirty="0"/>
              <a:t>;</a:t>
            </a:r>
          </a:p>
          <a:p>
            <a:r>
              <a:rPr lang="en-IN" sz="1400" dirty="0"/>
              <a:t>Else</a:t>
            </a:r>
          </a:p>
          <a:p>
            <a:r>
              <a:rPr lang="en-IN" sz="1400" dirty="0"/>
              <a:t>       return null;</a:t>
            </a:r>
          </a:p>
          <a:p>
            <a:r>
              <a:rPr lang="en-IN" sz="1400" dirty="0"/>
              <a:t>}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04795B-358D-476F-8D22-904278599FAB}"/>
              </a:ext>
            </a:extLst>
          </p:cNvPr>
          <p:cNvCxnSpPr/>
          <p:nvPr/>
        </p:nvCxnSpPr>
        <p:spPr>
          <a:xfrm>
            <a:off x="6359328" y="3169462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B99432-1604-4C05-B610-F93D12DC0AAE}"/>
              </a:ext>
            </a:extLst>
          </p:cNvPr>
          <p:cNvSpPr txBox="1"/>
          <p:nvPr/>
        </p:nvSpPr>
        <p:spPr>
          <a:xfrm>
            <a:off x="6159219" y="2959591"/>
            <a:ext cx="7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N" dirty="0"/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38637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214"/>
            <a:ext cx="9144000" cy="549683"/>
          </a:xfrm>
        </p:spPr>
        <p:txBody>
          <a:bodyPr>
            <a:normAutofit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463" y="809897"/>
            <a:ext cx="10476411" cy="5734593"/>
          </a:xfrm>
        </p:spPr>
        <p:txBody>
          <a:bodyPr/>
          <a:lstStyle/>
          <a:p>
            <a:r>
              <a:rPr lang="en-IN" dirty="0"/>
              <a:t>					Insert(120)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5286" y="74913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23857" y="106351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42206" y="157797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48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</a:t>
            </a:r>
            <a:r>
              <a:rPr lang="en-IN" dirty="0" err="1"/>
              <a:t>Travesing</a:t>
            </a:r>
            <a:r>
              <a:rPr lang="en-IN" dirty="0"/>
              <a:t> till the child becomes null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20246" y="2716887"/>
            <a:ext cx="868475" cy="197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3857" y="2543272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nn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32301"/>
              </p:ext>
            </p:extLst>
          </p:nvPr>
        </p:nvGraphicFramePr>
        <p:xfrm>
          <a:off x="7188721" y="25121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163388" y="106351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63388" y="798846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7441" y="953915"/>
            <a:ext cx="148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Parent=null</a:t>
            </a:r>
          </a:p>
        </p:txBody>
      </p:sp>
    </p:spTree>
    <p:extLst>
      <p:ext uri="{BB962C8B-B14F-4D97-AF65-F5344CB8AC3E}">
        <p14:creationId xmlns:p14="http://schemas.microsoft.com/office/powerpoint/2010/main" val="16419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delete(135)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Apply Traversing till the appropriate child node is found to delete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0891" y="3447014"/>
            <a:ext cx="37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3.2 </a:t>
            </a:r>
            <a:r>
              <a:rPr lang="en-IN" b="1" dirty="0" err="1"/>
              <a:t>Parent.lchild</a:t>
            </a:r>
            <a:r>
              <a:rPr lang="en-IN" b="1" dirty="0"/>
              <a:t>=</a:t>
            </a:r>
            <a:r>
              <a:rPr lang="en-IN" b="1" dirty="0" err="1"/>
              <a:t>nn</a:t>
            </a:r>
            <a:endParaRPr lang="en-IN" b="1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7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Parent=null				                                                               case 1: delete(135)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202371" y="73665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2607" y="643126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41527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1: delete(135)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41680" y="134906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83210" y="982444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0334" y="481585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203048" y="753943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1: delete(135)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410527" y="198887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86292" y="1557655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1645" y="1017080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640891" y="132992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1: delete(135)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322508" y="2563023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5924" y="2328028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09690" y="1579364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945822" y="1982411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7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1: delete(135)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54657" y="3777874"/>
            <a:ext cx="842503" cy="1871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15136" y="3605088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6303" y="2270859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74824" y="2553335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1: delete(135)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34317"/>
              </p:ext>
            </p:extLst>
          </p:nvPr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6303" y="2270859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74824" y="2553335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9349" y="3789754"/>
            <a:ext cx="31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2.Parent.lchild=null</a:t>
            </a:r>
          </a:p>
        </p:txBody>
      </p:sp>
    </p:spTree>
    <p:extLst>
      <p:ext uri="{BB962C8B-B14F-4D97-AF65-F5344CB8AC3E}">
        <p14:creationId xmlns:p14="http://schemas.microsoft.com/office/powerpoint/2010/main" val="42837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Parent=null				                                                               </a:t>
            </a:r>
            <a:r>
              <a:rPr lang="en-IN"/>
              <a:t>case 3: </a:t>
            </a:r>
            <a:r>
              <a:rPr lang="en-IN" dirty="0"/>
              <a:t>delete(80)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99009"/>
              </p:ext>
            </p:extLst>
          </p:nvPr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62610"/>
              </p:ext>
            </p:extLst>
          </p:nvPr>
        </p:nvGraphicFramePr>
        <p:xfrm>
          <a:off x="5831649" y="368353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55153" y="729954"/>
            <a:ext cx="48077" cy="46930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45606" y="433029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81858"/>
              </p:ext>
            </p:extLst>
          </p:nvPr>
        </p:nvGraphicFramePr>
        <p:xfrm>
          <a:off x="2462477" y="3498110"/>
          <a:ext cx="1567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476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22476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22476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68377"/>
              </p:ext>
            </p:extLst>
          </p:nvPr>
        </p:nvGraphicFramePr>
        <p:xfrm>
          <a:off x="4282412" y="3507442"/>
          <a:ext cx="1449204" cy="410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068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483068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483068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410671">
                <a:tc>
                  <a:txBody>
                    <a:bodyPr/>
                    <a:lstStyle/>
                    <a:p>
                      <a:r>
                        <a:rPr lang="en-IN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flipH="1">
            <a:off x="3644711" y="3156947"/>
            <a:ext cx="1163577" cy="3903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412476" y="3095763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3: delete(80)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72701"/>
              </p:ext>
            </p:extLst>
          </p:nvPr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35880" y="1408779"/>
            <a:ext cx="48077" cy="46930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66189" y="1152242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4657" y="440477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178316" y="72873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37524"/>
              </p:ext>
            </p:extLst>
          </p:nvPr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04261"/>
              </p:ext>
            </p:extLst>
          </p:nvPr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3: delete(80)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50061" y="2008776"/>
            <a:ext cx="48077" cy="46930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70772" y="1728044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9256" y="910621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411645" y="1352512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5286" y="74913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23857" y="106351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98562"/>
              </p:ext>
            </p:extLst>
          </p:nvPr>
        </p:nvGraphicFramePr>
        <p:xfrm>
          <a:off x="5142206" y="157797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20246" y="2716887"/>
            <a:ext cx="868475" cy="197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3857" y="2543272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nn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88721" y="25121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163388" y="106351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1417" y="1917698"/>
            <a:ext cx="1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Child=null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54429" y="766291"/>
            <a:ext cx="148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1915" y="1464037"/>
            <a:ext cx="319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first iteration of traverse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6422" y="834163"/>
            <a:ext cx="293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3.1.1 Parent=child</a:t>
            </a:r>
          </a:p>
          <a:p>
            <a:r>
              <a:rPr lang="en-IN" b="1" dirty="0"/>
              <a:t>          child=</a:t>
            </a:r>
            <a:r>
              <a:rPr lang="en-IN" b="1" dirty="0" err="1"/>
              <a:t>child.right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1915" y="2063931"/>
            <a:ext cx="279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3.2 </a:t>
            </a:r>
            <a:r>
              <a:rPr lang="en-IN" b="1" dirty="0" err="1"/>
              <a:t>Parent.rchild</a:t>
            </a:r>
            <a:r>
              <a:rPr lang="en-IN" b="1" dirty="0"/>
              <a:t>=</a:t>
            </a:r>
            <a:r>
              <a:rPr lang="en-IN" b="1" dirty="0" err="1"/>
              <a:t>nn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35931" y="1833369"/>
            <a:ext cx="559218" cy="7346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delete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3: delete(80)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90655"/>
              </p:ext>
            </p:extLst>
          </p:nvPr>
        </p:nvGraphicFramePr>
        <p:xfrm>
          <a:off x="5112634" y="24958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47428" y="1065557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72018" y="1337623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68575"/>
              </p:ext>
            </p:extLst>
          </p:nvPr>
        </p:nvGraphicFramePr>
        <p:xfrm>
          <a:off x="1719466" y="329264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4813"/>
              </p:ext>
            </p:extLst>
          </p:nvPr>
        </p:nvGraphicFramePr>
        <p:xfrm>
          <a:off x="4232690" y="321901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791604" y="2748627"/>
            <a:ext cx="2555484" cy="50952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784463" y="2748627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94" y="4424394"/>
            <a:ext cx="424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child node data as deleted then </a:t>
            </a:r>
          </a:p>
          <a:p>
            <a:r>
              <a:rPr lang="en-IN" dirty="0"/>
              <a:t>Set </a:t>
            </a:r>
            <a:r>
              <a:rPr lang="en-IN" dirty="0" err="1"/>
              <a:t>Parent.lchild</a:t>
            </a:r>
            <a:r>
              <a:rPr lang="en-IN" dirty="0"/>
              <a:t>=</a:t>
            </a:r>
            <a:r>
              <a:rPr lang="en-IN" dirty="0" err="1"/>
              <a:t>child.lchild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8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2: delete(160)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78332" y="781148"/>
            <a:ext cx="48077" cy="46930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28597" y="485764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762" y="891918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Parent=null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2: delete(160)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35880" y="1408779"/>
            <a:ext cx="48077" cy="46930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66189" y="1152242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4657" y="440477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178316" y="72873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2: delete(160)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400889" y="2068095"/>
            <a:ext cx="11674" cy="44893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21915" y="1850044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7973" y="1077618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42449" y="1343881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636203" y="2165392"/>
            <a:ext cx="14619" cy="37866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98365" y="1833369"/>
            <a:ext cx="652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ps</a:t>
            </a:r>
            <a:endParaRPr lang="en-IN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542449" y="2704832"/>
            <a:ext cx="6702" cy="3955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31028" y="2451076"/>
            <a:ext cx="68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endParaRPr lang="en-IN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1BD1B3-2683-4023-8AF8-0E427C955C40}"/>
              </a:ext>
            </a:extLst>
          </p:cNvPr>
          <p:cNvSpPr txBox="1"/>
          <p:nvPr/>
        </p:nvSpPr>
        <p:spPr>
          <a:xfrm>
            <a:off x="56348" y="79953"/>
            <a:ext cx="609452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delete(K key){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Parent;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Child;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</a:t>
            </a:r>
            <a:r>
              <a:rPr lang="en-IN" sz="1400" dirty="0" err="1"/>
              <a:t>ps</a:t>
            </a:r>
            <a:r>
              <a:rPr lang="en-IN" sz="1400" dirty="0"/>
              <a:t>;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s;</a:t>
            </a:r>
          </a:p>
          <a:p>
            <a:r>
              <a:rPr lang="en-IN" sz="1400" dirty="0"/>
              <a:t>     if(</a:t>
            </a:r>
            <a:r>
              <a:rPr lang="en-IN" sz="1400" dirty="0" err="1"/>
              <a:t>isEmpty</a:t>
            </a:r>
            <a:r>
              <a:rPr lang="en-IN" sz="1400" dirty="0"/>
              <a:t>())</a:t>
            </a:r>
          </a:p>
          <a:p>
            <a:r>
              <a:rPr lang="en-IN" sz="1400" dirty="0"/>
              <a:t>      SOP(“EMPTY”); RETURN}</a:t>
            </a:r>
          </a:p>
          <a:p>
            <a:endParaRPr lang="en-IN" sz="1400" dirty="0"/>
          </a:p>
          <a:p>
            <a:r>
              <a:rPr lang="en-IN" sz="1400" dirty="0"/>
              <a:t>else{ </a:t>
            </a:r>
          </a:p>
          <a:p>
            <a:r>
              <a:rPr lang="en-IN" sz="1400" dirty="0"/>
              <a:t>               Parent=null;</a:t>
            </a:r>
          </a:p>
          <a:p>
            <a:r>
              <a:rPr lang="en-IN" sz="1400" dirty="0"/>
              <a:t>               Child=Root;</a:t>
            </a:r>
          </a:p>
          <a:p>
            <a:r>
              <a:rPr lang="en-IN" sz="1400" dirty="0"/>
              <a:t>               while(Child!=null     &amp;&amp; !</a:t>
            </a:r>
            <a:r>
              <a:rPr lang="en-IN" sz="1400" dirty="0" err="1"/>
              <a:t>key.equals</a:t>
            </a:r>
            <a:r>
              <a:rPr lang="en-IN" sz="1400" dirty="0"/>
              <a:t>(</a:t>
            </a:r>
            <a:r>
              <a:rPr lang="en-IN" sz="1400" dirty="0" err="1"/>
              <a:t>Child.data.key</a:t>
            </a:r>
            <a:r>
              <a:rPr lang="en-IN" sz="1400" dirty="0"/>
              <a:t>){</a:t>
            </a:r>
          </a:p>
          <a:p>
            <a:r>
              <a:rPr lang="en-IN" sz="1400" dirty="0"/>
              <a:t>                     Parent=Child;</a:t>
            </a:r>
          </a:p>
          <a:p>
            <a:r>
              <a:rPr lang="en-IN" sz="1400" dirty="0"/>
              <a:t>                     if(</a:t>
            </a:r>
            <a:r>
              <a:rPr lang="en-IN" sz="1400" dirty="0" err="1"/>
              <a:t>key.compareTo</a:t>
            </a:r>
            <a:r>
              <a:rPr lang="en-IN" sz="1400" dirty="0"/>
              <a:t>(</a:t>
            </a:r>
            <a:r>
              <a:rPr lang="en-IN" sz="1400" dirty="0" err="1"/>
              <a:t>Child.data.key</a:t>
            </a:r>
            <a:r>
              <a:rPr lang="en-IN" sz="1400" dirty="0"/>
              <a:t>)&gt;0){</a:t>
            </a:r>
          </a:p>
          <a:p>
            <a:r>
              <a:rPr lang="en-IN" sz="1400" dirty="0"/>
              <a:t>                               Child=</a:t>
            </a:r>
            <a:r>
              <a:rPr lang="en-IN" sz="1400" dirty="0" err="1"/>
              <a:t>Child.rchild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             else</a:t>
            </a:r>
          </a:p>
          <a:p>
            <a:r>
              <a:rPr lang="en-IN" sz="1400" dirty="0"/>
              <a:t>                            Child=</a:t>
            </a:r>
            <a:r>
              <a:rPr lang="en-IN" sz="1400" dirty="0" err="1"/>
              <a:t>Child.lchild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      }</a:t>
            </a:r>
          </a:p>
          <a:p>
            <a:r>
              <a:rPr lang="en-IN" sz="1400" dirty="0"/>
              <a:t>If(Child==null){</a:t>
            </a:r>
          </a:p>
          <a:p>
            <a:r>
              <a:rPr lang="en-IN" sz="1400" dirty="0"/>
              <a:t>       sop();</a:t>
            </a:r>
          </a:p>
          <a:p>
            <a:r>
              <a:rPr lang="en-IN" sz="1400" dirty="0"/>
              <a:t>       return;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If(</a:t>
            </a:r>
            <a:r>
              <a:rPr lang="en-IN" sz="1400" dirty="0" err="1"/>
              <a:t>Child.rchild</a:t>
            </a:r>
            <a:r>
              <a:rPr lang="en-IN" sz="1400" dirty="0"/>
              <a:t>!=null  &amp;&amp; </a:t>
            </a:r>
            <a:r>
              <a:rPr lang="en-IN" sz="1400" dirty="0" err="1"/>
              <a:t>Child.lchild</a:t>
            </a:r>
            <a:r>
              <a:rPr lang="en-IN" sz="1400" dirty="0"/>
              <a:t> !=null){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ps</a:t>
            </a:r>
            <a:r>
              <a:rPr lang="en-IN" sz="1400" dirty="0"/>
              <a:t>=Child;</a:t>
            </a:r>
          </a:p>
          <a:p>
            <a:r>
              <a:rPr lang="en-IN" sz="1400" dirty="0"/>
              <a:t>    s=</a:t>
            </a:r>
            <a:r>
              <a:rPr lang="en-IN" sz="1400" dirty="0" err="1"/>
              <a:t>child.lchild</a:t>
            </a:r>
            <a:r>
              <a:rPr lang="en-IN" sz="1400" dirty="0"/>
              <a:t>;</a:t>
            </a:r>
          </a:p>
          <a:p>
            <a:endParaRPr lang="en-IN" sz="1400" dirty="0"/>
          </a:p>
          <a:p>
            <a:r>
              <a:rPr lang="en-IN" sz="14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58411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1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2: delete(160)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400889" y="2068095"/>
            <a:ext cx="11674" cy="44893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21915" y="1850044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7973" y="1077618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42449" y="1343881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434626" y="2701169"/>
            <a:ext cx="14619" cy="37866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0840" y="2343056"/>
            <a:ext cx="652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ps</a:t>
            </a:r>
            <a:endParaRPr lang="en-IN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8966520" y="3335155"/>
            <a:ext cx="6702" cy="3955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98370" y="3127372"/>
            <a:ext cx="44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2: delete(160)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87495"/>
              </p:ext>
            </p:extLst>
          </p:nvPr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400889" y="2068095"/>
            <a:ext cx="11674" cy="44893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21915" y="1850044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7973" y="1077618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42449" y="1343881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792261" y="3366379"/>
            <a:ext cx="14619" cy="37866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80301" y="3035544"/>
            <a:ext cx="652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ps</a:t>
            </a:r>
            <a:endParaRPr lang="en-IN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9957671" y="3937043"/>
            <a:ext cx="6702" cy="3955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35488" y="3622452"/>
            <a:ext cx="44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endParaRPr lang="en-IN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E43AA6-DC50-4726-B516-207BD42BAFAF}"/>
              </a:ext>
            </a:extLst>
          </p:cNvPr>
          <p:cNvSpPr txBox="1"/>
          <p:nvPr/>
        </p:nvSpPr>
        <p:spPr>
          <a:xfrm>
            <a:off x="56348" y="79953"/>
            <a:ext cx="609452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delete(K key){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Parent;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Child;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</a:t>
            </a:r>
            <a:r>
              <a:rPr lang="en-IN" sz="1400" dirty="0" err="1"/>
              <a:t>ps</a:t>
            </a:r>
            <a:r>
              <a:rPr lang="en-IN" sz="1400" dirty="0"/>
              <a:t>;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s;</a:t>
            </a:r>
          </a:p>
          <a:p>
            <a:r>
              <a:rPr lang="en-IN" sz="1400" dirty="0"/>
              <a:t>     if(</a:t>
            </a:r>
            <a:r>
              <a:rPr lang="en-IN" sz="1400" dirty="0" err="1"/>
              <a:t>isEmpty</a:t>
            </a:r>
            <a:r>
              <a:rPr lang="en-IN" sz="1400" dirty="0"/>
              <a:t>())</a:t>
            </a:r>
          </a:p>
          <a:p>
            <a:r>
              <a:rPr lang="en-IN" sz="1400" dirty="0"/>
              <a:t>      SOP(“EMPTY”); RETURN}</a:t>
            </a:r>
          </a:p>
          <a:p>
            <a:endParaRPr lang="en-IN" sz="1400" dirty="0"/>
          </a:p>
          <a:p>
            <a:r>
              <a:rPr lang="en-IN" sz="1400" dirty="0"/>
              <a:t>else{ </a:t>
            </a:r>
          </a:p>
          <a:p>
            <a:r>
              <a:rPr lang="en-IN" sz="1400" dirty="0"/>
              <a:t>               Parent=null;</a:t>
            </a:r>
          </a:p>
          <a:p>
            <a:r>
              <a:rPr lang="en-IN" sz="1400" dirty="0"/>
              <a:t>               Child=Root;</a:t>
            </a:r>
          </a:p>
          <a:p>
            <a:r>
              <a:rPr lang="en-IN" sz="1400" dirty="0"/>
              <a:t>               while(Child!=null     &amp;&amp; !</a:t>
            </a:r>
            <a:r>
              <a:rPr lang="en-IN" sz="1400" dirty="0" err="1"/>
              <a:t>key.equals</a:t>
            </a:r>
            <a:r>
              <a:rPr lang="en-IN" sz="1400" dirty="0"/>
              <a:t>(</a:t>
            </a:r>
            <a:r>
              <a:rPr lang="en-IN" sz="1400" dirty="0" err="1"/>
              <a:t>Child.data.key</a:t>
            </a:r>
            <a:r>
              <a:rPr lang="en-IN" sz="1400" dirty="0"/>
              <a:t>){</a:t>
            </a:r>
          </a:p>
          <a:p>
            <a:r>
              <a:rPr lang="en-IN" sz="1400" dirty="0"/>
              <a:t>                     Parent=Child;</a:t>
            </a:r>
          </a:p>
          <a:p>
            <a:r>
              <a:rPr lang="en-IN" sz="1400" dirty="0"/>
              <a:t>                     if(</a:t>
            </a:r>
            <a:r>
              <a:rPr lang="en-IN" sz="1400" dirty="0" err="1"/>
              <a:t>key.compareTo</a:t>
            </a:r>
            <a:r>
              <a:rPr lang="en-IN" sz="1400" dirty="0"/>
              <a:t>(</a:t>
            </a:r>
            <a:r>
              <a:rPr lang="en-IN" sz="1400" dirty="0" err="1"/>
              <a:t>Child.data.key</a:t>
            </a:r>
            <a:r>
              <a:rPr lang="en-IN" sz="1400" dirty="0"/>
              <a:t>)&gt;0){</a:t>
            </a:r>
          </a:p>
          <a:p>
            <a:r>
              <a:rPr lang="en-IN" sz="1400" dirty="0"/>
              <a:t>                               Child=</a:t>
            </a:r>
            <a:r>
              <a:rPr lang="en-IN" sz="1400" dirty="0" err="1"/>
              <a:t>Child.rchild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             else</a:t>
            </a:r>
          </a:p>
          <a:p>
            <a:r>
              <a:rPr lang="en-IN" sz="1400" dirty="0"/>
              <a:t>                            Child=</a:t>
            </a:r>
            <a:r>
              <a:rPr lang="en-IN" sz="1400" dirty="0" err="1"/>
              <a:t>Child.lchild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      }</a:t>
            </a:r>
          </a:p>
          <a:p>
            <a:r>
              <a:rPr lang="en-IN" sz="1400" dirty="0"/>
              <a:t>If(Child==null){</a:t>
            </a:r>
          </a:p>
          <a:p>
            <a:r>
              <a:rPr lang="en-IN" sz="1400" dirty="0"/>
              <a:t>       sop();</a:t>
            </a:r>
          </a:p>
          <a:p>
            <a:r>
              <a:rPr lang="en-IN" sz="1400" dirty="0"/>
              <a:t>       return;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If(</a:t>
            </a:r>
            <a:r>
              <a:rPr lang="en-IN" sz="1400" dirty="0" err="1"/>
              <a:t>Child.rchild</a:t>
            </a:r>
            <a:r>
              <a:rPr lang="en-IN" sz="1400" dirty="0"/>
              <a:t>!=null  &amp;&amp; </a:t>
            </a:r>
            <a:r>
              <a:rPr lang="en-IN" sz="1400" dirty="0" err="1"/>
              <a:t>Child.lchild</a:t>
            </a:r>
            <a:r>
              <a:rPr lang="en-IN" sz="1400" dirty="0"/>
              <a:t> !=null){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ps</a:t>
            </a:r>
            <a:r>
              <a:rPr lang="en-IN" sz="1400" dirty="0"/>
              <a:t>=Child;</a:t>
            </a:r>
          </a:p>
          <a:p>
            <a:r>
              <a:rPr lang="en-IN" sz="1400" dirty="0"/>
              <a:t>    s=</a:t>
            </a:r>
            <a:r>
              <a:rPr lang="en-IN" sz="1400" dirty="0" err="1"/>
              <a:t>child.lchild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while(</a:t>
            </a:r>
            <a:r>
              <a:rPr lang="en-IN" sz="1400" dirty="0" err="1"/>
              <a:t>s.rchild</a:t>
            </a:r>
            <a:r>
              <a:rPr lang="en-IN" sz="1400" dirty="0"/>
              <a:t>!=null){</a:t>
            </a:r>
          </a:p>
          <a:p>
            <a:r>
              <a:rPr lang="en-IN" sz="1400" dirty="0"/>
              <a:t>       </a:t>
            </a:r>
            <a:r>
              <a:rPr lang="en-IN" sz="1400" dirty="0" err="1"/>
              <a:t>ps</a:t>
            </a:r>
            <a:r>
              <a:rPr lang="en-IN" sz="1400" dirty="0"/>
              <a:t>=s;</a:t>
            </a:r>
          </a:p>
          <a:p>
            <a:r>
              <a:rPr lang="en-IN" sz="1400" dirty="0"/>
              <a:t>       s=</a:t>
            </a:r>
            <a:r>
              <a:rPr lang="en-IN" sz="1400" dirty="0" err="1"/>
              <a:t>s.rchild</a:t>
            </a:r>
            <a:r>
              <a:rPr lang="en-IN" sz="1400" dirty="0"/>
              <a:t>;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 err="1"/>
              <a:t>Child.data</a:t>
            </a:r>
            <a:r>
              <a:rPr lang="en-IN" sz="1400" dirty="0"/>
              <a:t>=</a:t>
            </a:r>
            <a:r>
              <a:rPr lang="en-IN" sz="1400" dirty="0" err="1"/>
              <a:t>S.data</a:t>
            </a:r>
            <a:r>
              <a:rPr lang="en-IN" sz="1400" dirty="0"/>
              <a:t>;</a:t>
            </a:r>
          </a:p>
          <a:p>
            <a:endParaRPr lang="en-IN" sz="1400" dirty="0"/>
          </a:p>
          <a:p>
            <a:r>
              <a:rPr lang="en-IN" sz="14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92776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2: delete(160)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400889" y="2068095"/>
            <a:ext cx="11674" cy="44893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21915" y="1850044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7973" y="1077618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42449" y="1343881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792261" y="3366379"/>
            <a:ext cx="14619" cy="37866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80301" y="3035544"/>
            <a:ext cx="652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ps</a:t>
            </a:r>
            <a:endParaRPr lang="en-IN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9957671" y="3937043"/>
            <a:ext cx="6702" cy="3955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35488" y="3622452"/>
            <a:ext cx="44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endParaRPr lang="en-IN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1B8CC1-1F84-4BD4-9CE6-22E6D60FA6AE}"/>
              </a:ext>
            </a:extLst>
          </p:cNvPr>
          <p:cNvSpPr txBox="1"/>
          <p:nvPr/>
        </p:nvSpPr>
        <p:spPr>
          <a:xfrm>
            <a:off x="56348" y="79953"/>
            <a:ext cx="609452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delete(K key){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Parent;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Child;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</a:t>
            </a:r>
            <a:r>
              <a:rPr lang="en-IN" sz="1400" dirty="0" err="1"/>
              <a:t>ps</a:t>
            </a:r>
            <a:r>
              <a:rPr lang="en-IN" sz="1400" dirty="0"/>
              <a:t>;</a:t>
            </a:r>
          </a:p>
          <a:p>
            <a:r>
              <a:rPr lang="en-IN" sz="1400" dirty="0" err="1"/>
              <a:t>TreeNode</a:t>
            </a:r>
            <a:r>
              <a:rPr lang="en-IN" sz="1400" dirty="0"/>
              <a:t>&lt;K,V&gt; s;</a:t>
            </a:r>
          </a:p>
          <a:p>
            <a:r>
              <a:rPr lang="en-IN" sz="1400" dirty="0"/>
              <a:t>     if(</a:t>
            </a:r>
            <a:r>
              <a:rPr lang="en-IN" sz="1400" dirty="0" err="1"/>
              <a:t>isEmpty</a:t>
            </a:r>
            <a:r>
              <a:rPr lang="en-IN" sz="1400" dirty="0"/>
              <a:t>())</a:t>
            </a:r>
          </a:p>
          <a:p>
            <a:r>
              <a:rPr lang="en-IN" sz="1400" dirty="0"/>
              <a:t>      SOP(“EMPTY”); RETURN}</a:t>
            </a:r>
          </a:p>
          <a:p>
            <a:endParaRPr lang="en-IN" sz="1400" dirty="0"/>
          </a:p>
          <a:p>
            <a:r>
              <a:rPr lang="en-IN" sz="1400" dirty="0"/>
              <a:t>else{ </a:t>
            </a:r>
          </a:p>
          <a:p>
            <a:r>
              <a:rPr lang="en-IN" sz="1400" dirty="0"/>
              <a:t>               Parent=null;</a:t>
            </a:r>
          </a:p>
          <a:p>
            <a:r>
              <a:rPr lang="en-IN" sz="1400" dirty="0"/>
              <a:t>               Child=Root;</a:t>
            </a:r>
          </a:p>
          <a:p>
            <a:r>
              <a:rPr lang="en-IN" sz="1400" dirty="0"/>
              <a:t>               while(Child!=null     &amp;&amp; !</a:t>
            </a:r>
            <a:r>
              <a:rPr lang="en-IN" sz="1400" dirty="0" err="1"/>
              <a:t>key.equals</a:t>
            </a:r>
            <a:r>
              <a:rPr lang="en-IN" sz="1400" dirty="0"/>
              <a:t>(</a:t>
            </a:r>
            <a:r>
              <a:rPr lang="en-IN" sz="1400" dirty="0" err="1"/>
              <a:t>Child.data.key</a:t>
            </a:r>
            <a:r>
              <a:rPr lang="en-IN" sz="1400" dirty="0"/>
              <a:t>){</a:t>
            </a:r>
          </a:p>
          <a:p>
            <a:r>
              <a:rPr lang="en-IN" sz="1400" dirty="0"/>
              <a:t>                     Parent=Child;</a:t>
            </a:r>
          </a:p>
          <a:p>
            <a:r>
              <a:rPr lang="en-IN" sz="1400" dirty="0"/>
              <a:t>                     if(</a:t>
            </a:r>
            <a:r>
              <a:rPr lang="en-IN" sz="1400" dirty="0" err="1"/>
              <a:t>key.compareTo</a:t>
            </a:r>
            <a:r>
              <a:rPr lang="en-IN" sz="1400" dirty="0"/>
              <a:t>(</a:t>
            </a:r>
            <a:r>
              <a:rPr lang="en-IN" sz="1400" dirty="0" err="1"/>
              <a:t>Child.data.key</a:t>
            </a:r>
            <a:r>
              <a:rPr lang="en-IN" sz="1400" dirty="0"/>
              <a:t>)&gt;0){</a:t>
            </a:r>
          </a:p>
          <a:p>
            <a:r>
              <a:rPr lang="en-IN" sz="1400" dirty="0"/>
              <a:t>                               Child=</a:t>
            </a:r>
            <a:r>
              <a:rPr lang="en-IN" sz="1400" dirty="0" err="1"/>
              <a:t>Child.rchild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             else</a:t>
            </a:r>
          </a:p>
          <a:p>
            <a:r>
              <a:rPr lang="en-IN" sz="1400" dirty="0"/>
              <a:t>                            Child=</a:t>
            </a:r>
            <a:r>
              <a:rPr lang="en-IN" sz="1400" dirty="0" err="1"/>
              <a:t>Child.lchild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      }</a:t>
            </a:r>
          </a:p>
          <a:p>
            <a:r>
              <a:rPr lang="en-IN" sz="1400" dirty="0"/>
              <a:t>If(Child==null){</a:t>
            </a:r>
          </a:p>
          <a:p>
            <a:r>
              <a:rPr lang="en-IN" sz="1400" dirty="0"/>
              <a:t>       sop();</a:t>
            </a:r>
          </a:p>
          <a:p>
            <a:r>
              <a:rPr lang="en-IN" sz="1400" dirty="0"/>
              <a:t>       return;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If(</a:t>
            </a:r>
            <a:r>
              <a:rPr lang="en-IN" sz="1400" dirty="0" err="1"/>
              <a:t>Child.rchild</a:t>
            </a:r>
            <a:r>
              <a:rPr lang="en-IN" sz="1400" dirty="0"/>
              <a:t>!=null  &amp;&amp; </a:t>
            </a:r>
            <a:r>
              <a:rPr lang="en-IN" sz="1400" dirty="0" err="1"/>
              <a:t>Child.lchild</a:t>
            </a:r>
            <a:r>
              <a:rPr lang="en-IN" sz="1400" dirty="0"/>
              <a:t> !=null){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ps</a:t>
            </a:r>
            <a:r>
              <a:rPr lang="en-IN" sz="1400" dirty="0"/>
              <a:t>=Child;</a:t>
            </a:r>
          </a:p>
          <a:p>
            <a:r>
              <a:rPr lang="en-IN" sz="1400" dirty="0"/>
              <a:t>    s=</a:t>
            </a:r>
            <a:r>
              <a:rPr lang="en-IN" sz="1400" dirty="0" err="1"/>
              <a:t>child.lchild</a:t>
            </a:r>
            <a:r>
              <a:rPr lang="en-IN" sz="1400" dirty="0"/>
              <a:t>;</a:t>
            </a:r>
          </a:p>
          <a:p>
            <a:r>
              <a:rPr lang="en-IN" sz="1400" dirty="0"/>
              <a:t>   while(</a:t>
            </a:r>
            <a:r>
              <a:rPr lang="en-IN" sz="1400" dirty="0" err="1"/>
              <a:t>s.rchild</a:t>
            </a:r>
            <a:r>
              <a:rPr lang="en-IN" sz="1400" dirty="0"/>
              <a:t>!=null){</a:t>
            </a:r>
          </a:p>
          <a:p>
            <a:r>
              <a:rPr lang="en-IN" sz="1400" dirty="0"/>
              <a:t>       </a:t>
            </a:r>
            <a:r>
              <a:rPr lang="en-IN" sz="1400" dirty="0" err="1"/>
              <a:t>ps</a:t>
            </a:r>
            <a:r>
              <a:rPr lang="en-IN" sz="1400" dirty="0"/>
              <a:t>=s;</a:t>
            </a:r>
          </a:p>
          <a:p>
            <a:r>
              <a:rPr lang="en-IN" sz="1400" dirty="0"/>
              <a:t>       s=</a:t>
            </a:r>
            <a:r>
              <a:rPr lang="en-IN" sz="1400" dirty="0" err="1"/>
              <a:t>s.rchild</a:t>
            </a:r>
            <a:r>
              <a:rPr lang="en-IN" sz="1400" dirty="0"/>
              <a:t>;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 err="1"/>
              <a:t>Child.data</a:t>
            </a:r>
            <a:r>
              <a:rPr lang="en-IN" sz="1400" dirty="0"/>
              <a:t>=</a:t>
            </a:r>
            <a:r>
              <a:rPr lang="en-IN" sz="1400" dirty="0" err="1"/>
              <a:t>S.data</a:t>
            </a:r>
            <a:r>
              <a:rPr lang="en-IN" sz="1400" dirty="0"/>
              <a:t>;     child=s ; parent=</a:t>
            </a:r>
            <a:r>
              <a:rPr lang="en-IN" sz="1400" dirty="0" err="1"/>
              <a:t>ps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2385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2: delete(160)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6641"/>
              </p:ext>
            </p:extLst>
          </p:nvPr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775395" y="47437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773077" y="536306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802796" y="541144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>
            <a:off x="8180677" y="4394110"/>
            <a:ext cx="706842" cy="3705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49376" y="497741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402099" y="4963801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792261" y="3366379"/>
            <a:ext cx="14619" cy="37866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50367" y="3268340"/>
            <a:ext cx="91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parent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9957671" y="3937043"/>
            <a:ext cx="6702" cy="3955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03614" y="3727997"/>
            <a:ext cx="91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child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2147A-AEA1-446B-9A97-FA399CF51EFA}"/>
              </a:ext>
            </a:extLst>
          </p:cNvPr>
          <p:cNvSpPr txBox="1"/>
          <p:nvPr/>
        </p:nvSpPr>
        <p:spPr>
          <a:xfrm>
            <a:off x="142051" y="2090747"/>
            <a:ext cx="5485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TREENODE&lt;K,V&gt;  c;</a:t>
            </a:r>
          </a:p>
          <a:p>
            <a:r>
              <a:rPr lang="en-US" dirty="0"/>
              <a:t>If(</a:t>
            </a:r>
            <a:r>
              <a:rPr lang="en-US" dirty="0" err="1"/>
              <a:t>child.rchild</a:t>
            </a:r>
            <a:r>
              <a:rPr lang="en-US" dirty="0"/>
              <a:t>==null){</a:t>
            </a:r>
          </a:p>
          <a:p>
            <a:r>
              <a:rPr lang="en-US" dirty="0"/>
              <a:t>      c=</a:t>
            </a:r>
            <a:r>
              <a:rPr lang="en-US" dirty="0" err="1"/>
              <a:t>child.lchild</a:t>
            </a:r>
            <a:r>
              <a:rPr lang="en-US" dirty="0"/>
              <a:t>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  c=</a:t>
            </a:r>
            <a:r>
              <a:rPr lang="en-US" dirty="0" err="1"/>
              <a:t>child.rchild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If(child==Root) </a:t>
            </a:r>
          </a:p>
          <a:p>
            <a:r>
              <a:rPr lang="en-US" dirty="0"/>
              <a:t>     Root=c;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 If( child==</a:t>
            </a:r>
            <a:r>
              <a:rPr lang="en-US" dirty="0" err="1"/>
              <a:t>parent.rchild</a:t>
            </a:r>
            <a:r>
              <a:rPr lang="en-US" dirty="0"/>
              <a:t>)</a:t>
            </a:r>
          </a:p>
          <a:p>
            <a:r>
              <a:rPr lang="en-US" dirty="0"/>
              <a:t>             </a:t>
            </a:r>
            <a:r>
              <a:rPr lang="en-US" dirty="0" err="1"/>
              <a:t>parent.rchild</a:t>
            </a:r>
            <a:r>
              <a:rPr lang="en-US" dirty="0"/>
              <a:t>=c;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         </a:t>
            </a:r>
            <a:r>
              <a:rPr lang="en-US" dirty="0" err="1"/>
              <a:t>parent.lchild</a:t>
            </a:r>
            <a:r>
              <a:rPr lang="en-US" dirty="0"/>
              <a:t>=c</a:t>
            </a:r>
          </a:p>
          <a:p>
            <a:r>
              <a:rPr lang="en-US" dirty="0"/>
              <a:t>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6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                                                               case 2: delete(160)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8765"/>
              </p:ext>
            </p:extLst>
          </p:nvPr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649083" y="366845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335804" y="3198720"/>
            <a:ext cx="675812" cy="4546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85492"/>
              </p:ext>
            </p:extLst>
          </p:nvPr>
        </p:nvGraphicFramePr>
        <p:xfrm>
          <a:off x="8991104" y="439009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86535"/>
              </p:ext>
            </p:extLst>
          </p:nvPr>
        </p:nvGraphicFramePr>
        <p:xfrm>
          <a:off x="9836665" y="5104023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8003"/>
              </p:ext>
            </p:extLst>
          </p:nvPr>
        </p:nvGraphicFramePr>
        <p:xfrm>
          <a:off x="7915934" y="5006443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9297230" y="3814167"/>
            <a:ext cx="413969" cy="65560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307861" y="4645127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8799651" y="4584068"/>
            <a:ext cx="601238" cy="4399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400889" y="2068095"/>
            <a:ext cx="11674" cy="44893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21915" y="1850044"/>
            <a:ext cx="8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7973" y="1077618"/>
            <a:ext cx="12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42449" y="1343881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041416" y="355962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71709" y="360043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976333" y="2998306"/>
            <a:ext cx="1647918" cy="535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290300" y="317789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792261" y="3366379"/>
            <a:ext cx="14619" cy="37866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71772" y="3246959"/>
            <a:ext cx="944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parent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891" y="4394110"/>
            <a:ext cx="451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c=</a:t>
            </a:r>
            <a:r>
              <a:rPr lang="en-IN" dirty="0" err="1"/>
              <a:t>p.lchild</a:t>
            </a:r>
            <a:endParaRPr lang="en-IN" dirty="0"/>
          </a:p>
          <a:p>
            <a:r>
              <a:rPr lang="en-IN" dirty="0" err="1"/>
              <a:t>Parent.rchild</a:t>
            </a:r>
            <a:r>
              <a:rPr lang="en-IN" dirty="0"/>
              <a:t>=c;</a:t>
            </a:r>
          </a:p>
        </p:txBody>
      </p:sp>
    </p:spTree>
    <p:extLst>
      <p:ext uri="{BB962C8B-B14F-4D97-AF65-F5344CB8AC3E}">
        <p14:creationId xmlns:p14="http://schemas.microsoft.com/office/powerpoint/2010/main" val="23947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91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87986"/>
              </p:ext>
            </p:extLst>
          </p:nvPr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29531"/>
              </p:ext>
            </p:extLst>
          </p:nvPr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97492"/>
              </p:ext>
            </p:extLst>
          </p:nvPr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79858"/>
              </p:ext>
            </p:extLst>
          </p:nvPr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33232"/>
              </p:ext>
            </p:extLst>
          </p:nvPr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12227"/>
              </p:ext>
            </p:extLst>
          </p:nvPr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24220"/>
              </p:ext>
            </p:extLst>
          </p:nvPr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88074"/>
              </p:ext>
            </p:extLst>
          </p:nvPr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21253"/>
              </p:ext>
            </p:extLst>
          </p:nvPr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82651"/>
              </p:ext>
            </p:extLst>
          </p:nvPr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87205"/>
              </p:ext>
            </p:extLst>
          </p:nvPr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78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86EEB-F63A-420B-80F7-27AA6223A432}"/>
              </a:ext>
            </a:extLst>
          </p:cNvPr>
          <p:cNvSpPr txBox="1"/>
          <p:nvPr/>
        </p:nvSpPr>
        <p:spPr>
          <a:xfrm>
            <a:off x="414291" y="-2129"/>
            <a:ext cx="1136341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Insert the keys 4,12,8,16,6,18,24,2,14 and 3 into binary search tree. Draw the tree after each insert.</a:t>
            </a:r>
          </a:p>
          <a:p>
            <a:r>
              <a:rPr lang="en-US" dirty="0"/>
              <a:t>Delete 6,14,16 and 4 Draw the tree after each delete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7ED0-209E-4391-B0A5-30FD90BF0B01}"/>
              </a:ext>
            </a:extLst>
          </p:cNvPr>
          <p:cNvSpPr txBox="1"/>
          <p:nvPr/>
        </p:nvSpPr>
        <p:spPr>
          <a:xfrm>
            <a:off x="414291" y="735108"/>
            <a:ext cx="218440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1. insert(4)</a:t>
            </a:r>
          </a:p>
          <a:p>
            <a:r>
              <a:rPr lang="en-US" dirty="0"/>
              <a:t>                                 </a:t>
            </a:r>
          </a:p>
          <a:p>
            <a:r>
              <a:rPr lang="en-US" dirty="0"/>
              <a:t>         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E61BA3-BD23-4508-ADA2-F93B275710F6}"/>
              </a:ext>
            </a:extLst>
          </p:cNvPr>
          <p:cNvSpPr/>
          <p:nvPr/>
        </p:nvSpPr>
        <p:spPr>
          <a:xfrm>
            <a:off x="1979721" y="1081363"/>
            <a:ext cx="488271" cy="4883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72DB9-6B69-42A2-8781-D0AEDFCB0A02}"/>
              </a:ext>
            </a:extLst>
          </p:cNvPr>
          <p:cNvSpPr txBox="1"/>
          <p:nvPr/>
        </p:nvSpPr>
        <p:spPr>
          <a:xfrm>
            <a:off x="414291" y="1766397"/>
            <a:ext cx="214616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2. insert(12)     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DF0554-9B30-4EA5-9808-F1F34551C8A1}"/>
              </a:ext>
            </a:extLst>
          </p:cNvPr>
          <p:cNvSpPr/>
          <p:nvPr/>
        </p:nvSpPr>
        <p:spPr>
          <a:xfrm>
            <a:off x="816744" y="2137282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8D8B3-A53D-4C5D-BAE5-B3595D8D7C89}"/>
              </a:ext>
            </a:extLst>
          </p:cNvPr>
          <p:cNvSpPr/>
          <p:nvPr/>
        </p:nvSpPr>
        <p:spPr>
          <a:xfrm>
            <a:off x="1467771" y="2743793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A5065C-EF13-4D7C-9D88-79A39AF277BD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1309284" y="2523738"/>
            <a:ext cx="247761" cy="286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3724E5-A6C0-426A-B072-49752D61BF45}"/>
              </a:ext>
            </a:extLst>
          </p:cNvPr>
          <p:cNvSpPr txBox="1"/>
          <p:nvPr/>
        </p:nvSpPr>
        <p:spPr>
          <a:xfrm>
            <a:off x="353626" y="3388648"/>
            <a:ext cx="2155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3. insert(8)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A3A055-2168-4760-8859-305F117C0158}"/>
              </a:ext>
            </a:extLst>
          </p:cNvPr>
          <p:cNvSpPr/>
          <p:nvPr/>
        </p:nvSpPr>
        <p:spPr>
          <a:xfrm>
            <a:off x="1040168" y="3883769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6BA5C3-74D4-4C0D-89D7-C929FEFB7BF4}"/>
              </a:ext>
            </a:extLst>
          </p:cNvPr>
          <p:cNvSpPr/>
          <p:nvPr/>
        </p:nvSpPr>
        <p:spPr>
          <a:xfrm>
            <a:off x="1858389" y="4584430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3682E-4F92-4503-A4D1-4555FF080ACF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532708" y="4270225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34FD46D-C311-4451-9A67-031E167032D9}"/>
              </a:ext>
            </a:extLst>
          </p:cNvPr>
          <p:cNvSpPr/>
          <p:nvPr/>
        </p:nvSpPr>
        <p:spPr>
          <a:xfrm>
            <a:off x="1090299" y="5210851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EDB91-C47B-4B1C-929F-28B0C8AF6604}"/>
              </a:ext>
            </a:extLst>
          </p:cNvPr>
          <p:cNvCxnSpPr>
            <a:cxnSpLocks/>
          </p:cNvCxnSpPr>
          <p:nvPr/>
        </p:nvCxnSpPr>
        <p:spPr>
          <a:xfrm flipH="1">
            <a:off x="1686581" y="4964940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13AC2D-5B15-44CA-BED2-E71AD668450D}"/>
              </a:ext>
            </a:extLst>
          </p:cNvPr>
          <p:cNvSpPr txBox="1"/>
          <p:nvPr/>
        </p:nvSpPr>
        <p:spPr>
          <a:xfrm>
            <a:off x="2560453" y="725009"/>
            <a:ext cx="20396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4. insert(16)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0466CF-5F03-485B-9E08-266D9E537236}"/>
              </a:ext>
            </a:extLst>
          </p:cNvPr>
          <p:cNvSpPr/>
          <p:nvPr/>
        </p:nvSpPr>
        <p:spPr>
          <a:xfrm>
            <a:off x="2764470" y="1196773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D061F0-C2D4-4CB7-A864-8B5219A68DAB}"/>
              </a:ext>
            </a:extLst>
          </p:cNvPr>
          <p:cNvSpPr/>
          <p:nvPr/>
        </p:nvSpPr>
        <p:spPr>
          <a:xfrm>
            <a:off x="3582691" y="1897434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573B54-77F2-45BB-ABDA-09A425A79C0E}"/>
              </a:ext>
            </a:extLst>
          </p:cNvPr>
          <p:cNvCxnSpPr>
            <a:stCxn id="23" idx="5"/>
            <a:endCxn id="24" idx="1"/>
          </p:cNvCxnSpPr>
          <p:nvPr/>
        </p:nvCxnSpPr>
        <p:spPr>
          <a:xfrm>
            <a:off x="3257010" y="1583229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A46DA8F-1669-4745-BC4B-C69404FF6A7D}"/>
              </a:ext>
            </a:extLst>
          </p:cNvPr>
          <p:cNvSpPr/>
          <p:nvPr/>
        </p:nvSpPr>
        <p:spPr>
          <a:xfrm>
            <a:off x="2814601" y="2523855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779877-459C-4104-B9CD-2F6FEF3D4DD0}"/>
              </a:ext>
            </a:extLst>
          </p:cNvPr>
          <p:cNvCxnSpPr>
            <a:cxnSpLocks/>
          </p:cNvCxnSpPr>
          <p:nvPr/>
        </p:nvCxnSpPr>
        <p:spPr>
          <a:xfrm flipH="1">
            <a:off x="3410883" y="2277944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1D7398-8A38-4549-980C-6BDA8C6669CE}"/>
              </a:ext>
            </a:extLst>
          </p:cNvPr>
          <p:cNvSpPr txBox="1"/>
          <p:nvPr/>
        </p:nvSpPr>
        <p:spPr>
          <a:xfrm>
            <a:off x="2672333" y="3360139"/>
            <a:ext cx="20396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5. insert(6)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5B4085-D6D9-448E-B734-58ED709F59DD}"/>
              </a:ext>
            </a:extLst>
          </p:cNvPr>
          <p:cNvSpPr txBox="1"/>
          <p:nvPr/>
        </p:nvSpPr>
        <p:spPr>
          <a:xfrm>
            <a:off x="4860524" y="701415"/>
            <a:ext cx="22149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6. insert(18)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83DF69-7439-4A97-AF88-9652840CBB79}"/>
              </a:ext>
            </a:extLst>
          </p:cNvPr>
          <p:cNvSpPr txBox="1"/>
          <p:nvPr/>
        </p:nvSpPr>
        <p:spPr>
          <a:xfrm>
            <a:off x="4860524" y="3900893"/>
            <a:ext cx="22149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7. insert(24)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0C6F7-0086-4C6F-A7D0-82E42422EB2C}"/>
              </a:ext>
            </a:extLst>
          </p:cNvPr>
          <p:cNvSpPr txBox="1"/>
          <p:nvPr/>
        </p:nvSpPr>
        <p:spPr>
          <a:xfrm>
            <a:off x="7335922" y="701415"/>
            <a:ext cx="1924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8. insert(2)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01018F-6C91-4036-9E31-9F01F051DA79}"/>
              </a:ext>
            </a:extLst>
          </p:cNvPr>
          <p:cNvSpPr txBox="1"/>
          <p:nvPr/>
        </p:nvSpPr>
        <p:spPr>
          <a:xfrm>
            <a:off x="7826981" y="3891267"/>
            <a:ext cx="21735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8. insert(14 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5F53FD-A27B-4B34-BEE9-18EB3BD0A937}"/>
              </a:ext>
            </a:extLst>
          </p:cNvPr>
          <p:cNvSpPr txBox="1"/>
          <p:nvPr/>
        </p:nvSpPr>
        <p:spPr>
          <a:xfrm>
            <a:off x="9631547" y="735108"/>
            <a:ext cx="21735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8. insert(3)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40B1B9-ACCA-4FBF-888A-0A6B613FC852}"/>
              </a:ext>
            </a:extLst>
          </p:cNvPr>
          <p:cNvSpPr/>
          <p:nvPr/>
        </p:nvSpPr>
        <p:spPr>
          <a:xfrm>
            <a:off x="4072157" y="2489236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97C0CE-0F04-46D9-BBB2-64534190682B}"/>
              </a:ext>
            </a:extLst>
          </p:cNvPr>
          <p:cNvCxnSpPr>
            <a:cxnSpLocks/>
          </p:cNvCxnSpPr>
          <p:nvPr/>
        </p:nvCxnSpPr>
        <p:spPr>
          <a:xfrm>
            <a:off x="4143942" y="2175770"/>
            <a:ext cx="400192" cy="431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87923FB-7F7C-4845-8F6D-3F8906759B49}"/>
              </a:ext>
            </a:extLst>
          </p:cNvPr>
          <p:cNvSpPr/>
          <p:nvPr/>
        </p:nvSpPr>
        <p:spPr>
          <a:xfrm>
            <a:off x="2686879" y="4169024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A0DE06-88A9-4906-A14A-4621A524CD7E}"/>
              </a:ext>
            </a:extLst>
          </p:cNvPr>
          <p:cNvSpPr/>
          <p:nvPr/>
        </p:nvSpPr>
        <p:spPr>
          <a:xfrm>
            <a:off x="3505100" y="4869685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31F2C-3BBB-4E0D-8184-C30094C5D2A4}"/>
              </a:ext>
            </a:extLst>
          </p:cNvPr>
          <p:cNvCxnSpPr>
            <a:stCxn id="41" idx="5"/>
            <a:endCxn id="42" idx="1"/>
          </p:cNvCxnSpPr>
          <p:nvPr/>
        </p:nvCxnSpPr>
        <p:spPr>
          <a:xfrm>
            <a:off x="3179419" y="4555480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C1B3803-26E8-4354-BD25-EE393823455A}"/>
              </a:ext>
            </a:extLst>
          </p:cNvPr>
          <p:cNvSpPr/>
          <p:nvPr/>
        </p:nvSpPr>
        <p:spPr>
          <a:xfrm>
            <a:off x="2737010" y="5496106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B72FFF-F875-4930-9165-17FE38B1AEEF}"/>
              </a:ext>
            </a:extLst>
          </p:cNvPr>
          <p:cNvCxnSpPr>
            <a:cxnSpLocks/>
          </p:cNvCxnSpPr>
          <p:nvPr/>
        </p:nvCxnSpPr>
        <p:spPr>
          <a:xfrm flipH="1">
            <a:off x="3333292" y="5250195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B496051-ADC5-4A4F-BA84-DA3E2BF85C92}"/>
              </a:ext>
            </a:extLst>
          </p:cNvPr>
          <p:cNvSpPr/>
          <p:nvPr/>
        </p:nvSpPr>
        <p:spPr>
          <a:xfrm>
            <a:off x="3994566" y="5461487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5129E9-A76F-424D-98BF-FD87F4083E07}"/>
              </a:ext>
            </a:extLst>
          </p:cNvPr>
          <p:cNvCxnSpPr>
            <a:cxnSpLocks/>
          </p:cNvCxnSpPr>
          <p:nvPr/>
        </p:nvCxnSpPr>
        <p:spPr>
          <a:xfrm>
            <a:off x="4066351" y="5148021"/>
            <a:ext cx="400192" cy="431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C3FD1CD-09D6-46DC-8182-D1F97117A790}"/>
              </a:ext>
            </a:extLst>
          </p:cNvPr>
          <p:cNvSpPr/>
          <p:nvPr/>
        </p:nvSpPr>
        <p:spPr>
          <a:xfrm>
            <a:off x="2077276" y="5995269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348FF7-15DC-4297-91DA-DF5C173C5705}"/>
              </a:ext>
            </a:extLst>
          </p:cNvPr>
          <p:cNvCxnSpPr>
            <a:cxnSpLocks/>
          </p:cNvCxnSpPr>
          <p:nvPr/>
        </p:nvCxnSpPr>
        <p:spPr>
          <a:xfrm flipH="1">
            <a:off x="2477024" y="5789875"/>
            <a:ext cx="269018" cy="248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FD5B4CC-497A-4A43-AB26-ABE7058C30BC}"/>
              </a:ext>
            </a:extLst>
          </p:cNvPr>
          <p:cNvSpPr/>
          <p:nvPr/>
        </p:nvSpPr>
        <p:spPr>
          <a:xfrm>
            <a:off x="5245580" y="1175362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A6ED76-CA56-4CEE-9A68-B7C969F6229D}"/>
              </a:ext>
            </a:extLst>
          </p:cNvPr>
          <p:cNvSpPr/>
          <p:nvPr/>
        </p:nvSpPr>
        <p:spPr>
          <a:xfrm>
            <a:off x="6063801" y="1876023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504E06-4DDA-45B5-8194-21F6B3A7F788}"/>
              </a:ext>
            </a:extLst>
          </p:cNvPr>
          <p:cNvCxnSpPr>
            <a:stCxn id="51" idx="5"/>
            <a:endCxn id="52" idx="1"/>
          </p:cNvCxnSpPr>
          <p:nvPr/>
        </p:nvCxnSpPr>
        <p:spPr>
          <a:xfrm>
            <a:off x="5738120" y="1561818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7A782D0-42BE-48C0-A7D6-310F86F742FC}"/>
              </a:ext>
            </a:extLst>
          </p:cNvPr>
          <p:cNvSpPr/>
          <p:nvPr/>
        </p:nvSpPr>
        <p:spPr>
          <a:xfrm>
            <a:off x="5295711" y="2502444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7BF308-397E-454C-AA96-EB3388F5B468}"/>
              </a:ext>
            </a:extLst>
          </p:cNvPr>
          <p:cNvCxnSpPr>
            <a:cxnSpLocks/>
          </p:cNvCxnSpPr>
          <p:nvPr/>
        </p:nvCxnSpPr>
        <p:spPr>
          <a:xfrm flipH="1">
            <a:off x="5891993" y="2256533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9BE6969-EDE5-417E-B374-1869895FF851}"/>
              </a:ext>
            </a:extLst>
          </p:cNvPr>
          <p:cNvSpPr/>
          <p:nvPr/>
        </p:nvSpPr>
        <p:spPr>
          <a:xfrm>
            <a:off x="6553267" y="2467825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93DBC1-AAEA-42F3-9797-2472CD6A535F}"/>
              </a:ext>
            </a:extLst>
          </p:cNvPr>
          <p:cNvCxnSpPr>
            <a:cxnSpLocks/>
          </p:cNvCxnSpPr>
          <p:nvPr/>
        </p:nvCxnSpPr>
        <p:spPr>
          <a:xfrm>
            <a:off x="6624512" y="2175770"/>
            <a:ext cx="248345" cy="40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2CBD6CA-EA4C-4E68-9AED-55D95504B37A}"/>
              </a:ext>
            </a:extLst>
          </p:cNvPr>
          <p:cNvSpPr/>
          <p:nvPr/>
        </p:nvSpPr>
        <p:spPr>
          <a:xfrm>
            <a:off x="4635977" y="3001607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92A089-1A6A-439A-98BC-A6249BDCD66B}"/>
              </a:ext>
            </a:extLst>
          </p:cNvPr>
          <p:cNvCxnSpPr>
            <a:cxnSpLocks/>
          </p:cNvCxnSpPr>
          <p:nvPr/>
        </p:nvCxnSpPr>
        <p:spPr>
          <a:xfrm flipH="1">
            <a:off x="5035725" y="2796213"/>
            <a:ext cx="269018" cy="248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7BDDB0C-4873-4589-87AD-19DAA1B9AC33}"/>
              </a:ext>
            </a:extLst>
          </p:cNvPr>
          <p:cNvSpPr/>
          <p:nvPr/>
        </p:nvSpPr>
        <p:spPr>
          <a:xfrm>
            <a:off x="7194580" y="2796213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4747D8-884B-4342-8491-EFF64434D4A8}"/>
              </a:ext>
            </a:extLst>
          </p:cNvPr>
          <p:cNvCxnSpPr>
            <a:cxnSpLocks/>
            <a:stCxn id="56" idx="7"/>
            <a:endCxn id="60" idx="1"/>
          </p:cNvCxnSpPr>
          <p:nvPr/>
        </p:nvCxnSpPr>
        <p:spPr>
          <a:xfrm>
            <a:off x="7073596" y="2534130"/>
            <a:ext cx="210258" cy="328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A296F11-AEED-4AFB-BD72-E90AF06FAE91}"/>
              </a:ext>
            </a:extLst>
          </p:cNvPr>
          <p:cNvSpPr/>
          <p:nvPr/>
        </p:nvSpPr>
        <p:spPr>
          <a:xfrm>
            <a:off x="5233575" y="4266314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9F9629-791E-496E-BF54-F3B257D96549}"/>
              </a:ext>
            </a:extLst>
          </p:cNvPr>
          <p:cNvSpPr/>
          <p:nvPr/>
        </p:nvSpPr>
        <p:spPr>
          <a:xfrm>
            <a:off x="6051796" y="4966975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4F1C88-0040-4DE6-B092-2389762DD08D}"/>
              </a:ext>
            </a:extLst>
          </p:cNvPr>
          <p:cNvCxnSpPr>
            <a:stCxn id="67" idx="5"/>
            <a:endCxn id="68" idx="1"/>
          </p:cNvCxnSpPr>
          <p:nvPr/>
        </p:nvCxnSpPr>
        <p:spPr>
          <a:xfrm>
            <a:off x="5726115" y="4652770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542693FB-B374-4A8D-9CAF-CDC14A80F3C9}"/>
              </a:ext>
            </a:extLst>
          </p:cNvPr>
          <p:cNvSpPr/>
          <p:nvPr/>
        </p:nvSpPr>
        <p:spPr>
          <a:xfrm>
            <a:off x="5283706" y="5593396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DA205A-A213-43DD-8E8B-CDA917B9D161}"/>
              </a:ext>
            </a:extLst>
          </p:cNvPr>
          <p:cNvCxnSpPr>
            <a:cxnSpLocks/>
          </p:cNvCxnSpPr>
          <p:nvPr/>
        </p:nvCxnSpPr>
        <p:spPr>
          <a:xfrm flipH="1">
            <a:off x="5879988" y="5347485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197E2F-9334-4506-BE8C-03BA59EB5F26}"/>
              </a:ext>
            </a:extLst>
          </p:cNvPr>
          <p:cNvSpPr/>
          <p:nvPr/>
        </p:nvSpPr>
        <p:spPr>
          <a:xfrm>
            <a:off x="6541262" y="5558777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3A5DB1F-0EC6-4504-B8C4-6821AEB54F4B}"/>
              </a:ext>
            </a:extLst>
          </p:cNvPr>
          <p:cNvCxnSpPr>
            <a:cxnSpLocks/>
          </p:cNvCxnSpPr>
          <p:nvPr/>
        </p:nvCxnSpPr>
        <p:spPr>
          <a:xfrm>
            <a:off x="6612507" y="5266722"/>
            <a:ext cx="248345" cy="40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A51797-7AA8-478C-B883-50584FADCCFD}"/>
              </a:ext>
            </a:extLst>
          </p:cNvPr>
          <p:cNvCxnSpPr>
            <a:cxnSpLocks/>
          </p:cNvCxnSpPr>
          <p:nvPr/>
        </p:nvCxnSpPr>
        <p:spPr>
          <a:xfrm flipH="1">
            <a:off x="5023720" y="5887165"/>
            <a:ext cx="269018" cy="248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61AF999-D8B2-4E81-A0E7-66EFC942A342}"/>
              </a:ext>
            </a:extLst>
          </p:cNvPr>
          <p:cNvSpPr/>
          <p:nvPr/>
        </p:nvSpPr>
        <p:spPr>
          <a:xfrm>
            <a:off x="7182575" y="5887165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7847B7-694C-4A2A-89F3-B73D801CE841}"/>
              </a:ext>
            </a:extLst>
          </p:cNvPr>
          <p:cNvCxnSpPr>
            <a:cxnSpLocks/>
            <a:stCxn id="72" idx="7"/>
            <a:endCxn id="75" idx="1"/>
          </p:cNvCxnSpPr>
          <p:nvPr/>
        </p:nvCxnSpPr>
        <p:spPr>
          <a:xfrm>
            <a:off x="7061591" y="5625082"/>
            <a:ext cx="210258" cy="328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87DE51B-2C15-46D4-BA36-C2AB287B14A8}"/>
              </a:ext>
            </a:extLst>
          </p:cNvPr>
          <p:cNvSpPr/>
          <p:nvPr/>
        </p:nvSpPr>
        <p:spPr>
          <a:xfrm>
            <a:off x="7993602" y="6221649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  <a:endParaRPr lang="en-IN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7F4A0A-A82B-46DB-9818-9FF569D126AC}"/>
              </a:ext>
            </a:extLst>
          </p:cNvPr>
          <p:cNvCxnSpPr>
            <a:cxnSpLocks/>
            <a:stCxn id="75" idx="7"/>
          </p:cNvCxnSpPr>
          <p:nvPr/>
        </p:nvCxnSpPr>
        <p:spPr>
          <a:xfrm>
            <a:off x="7702904" y="5953470"/>
            <a:ext cx="519398" cy="371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BFE6E4F-E197-4F87-8683-E6FF113B3FEC}"/>
              </a:ext>
            </a:extLst>
          </p:cNvPr>
          <p:cNvSpPr/>
          <p:nvPr/>
        </p:nvSpPr>
        <p:spPr>
          <a:xfrm>
            <a:off x="4522275" y="615324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01FACB-9744-489F-9B4F-768A81FDA5D2}"/>
              </a:ext>
            </a:extLst>
          </p:cNvPr>
          <p:cNvSpPr/>
          <p:nvPr/>
        </p:nvSpPr>
        <p:spPr>
          <a:xfrm>
            <a:off x="8325359" y="1208687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151880B-71BA-4BED-99D5-125D38B4FC9D}"/>
              </a:ext>
            </a:extLst>
          </p:cNvPr>
          <p:cNvSpPr/>
          <p:nvPr/>
        </p:nvSpPr>
        <p:spPr>
          <a:xfrm>
            <a:off x="9143580" y="1909348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90C673-75B8-42E6-834B-705AC774A585}"/>
              </a:ext>
            </a:extLst>
          </p:cNvPr>
          <p:cNvCxnSpPr>
            <a:stCxn id="82" idx="5"/>
            <a:endCxn id="83" idx="1"/>
          </p:cNvCxnSpPr>
          <p:nvPr/>
        </p:nvCxnSpPr>
        <p:spPr>
          <a:xfrm>
            <a:off x="8817899" y="1595143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E903AA6-3ECB-4A4D-9E79-FA0C9B7C2918}"/>
              </a:ext>
            </a:extLst>
          </p:cNvPr>
          <p:cNvSpPr/>
          <p:nvPr/>
        </p:nvSpPr>
        <p:spPr>
          <a:xfrm>
            <a:off x="8375490" y="2535769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493534-E06B-4C33-A758-5BCF0DF62176}"/>
              </a:ext>
            </a:extLst>
          </p:cNvPr>
          <p:cNvCxnSpPr>
            <a:cxnSpLocks/>
          </p:cNvCxnSpPr>
          <p:nvPr/>
        </p:nvCxnSpPr>
        <p:spPr>
          <a:xfrm flipH="1">
            <a:off x="8971772" y="2289858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1596F792-1B84-4E58-9191-4571478635C1}"/>
              </a:ext>
            </a:extLst>
          </p:cNvPr>
          <p:cNvSpPr/>
          <p:nvPr/>
        </p:nvSpPr>
        <p:spPr>
          <a:xfrm>
            <a:off x="9633046" y="2501150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E098CB-BA53-40FF-92DC-38EC0434F692}"/>
              </a:ext>
            </a:extLst>
          </p:cNvPr>
          <p:cNvCxnSpPr>
            <a:cxnSpLocks/>
          </p:cNvCxnSpPr>
          <p:nvPr/>
        </p:nvCxnSpPr>
        <p:spPr>
          <a:xfrm>
            <a:off x="9704291" y="2209095"/>
            <a:ext cx="248345" cy="40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9D91E1-7E16-45C7-8503-3E9C959F0304}"/>
              </a:ext>
            </a:extLst>
          </p:cNvPr>
          <p:cNvCxnSpPr>
            <a:cxnSpLocks/>
          </p:cNvCxnSpPr>
          <p:nvPr/>
        </p:nvCxnSpPr>
        <p:spPr>
          <a:xfrm flipH="1">
            <a:off x="8115504" y="2829538"/>
            <a:ext cx="269018" cy="248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90CC8796-9935-42B8-B0B6-1793CC4DD666}"/>
              </a:ext>
            </a:extLst>
          </p:cNvPr>
          <p:cNvSpPr/>
          <p:nvPr/>
        </p:nvSpPr>
        <p:spPr>
          <a:xfrm>
            <a:off x="10274359" y="2829538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DE6770-16AF-4B94-875D-01E99B0E0482}"/>
              </a:ext>
            </a:extLst>
          </p:cNvPr>
          <p:cNvCxnSpPr>
            <a:cxnSpLocks/>
            <a:stCxn id="87" idx="7"/>
            <a:endCxn id="90" idx="1"/>
          </p:cNvCxnSpPr>
          <p:nvPr/>
        </p:nvCxnSpPr>
        <p:spPr>
          <a:xfrm>
            <a:off x="10153375" y="2567455"/>
            <a:ext cx="210258" cy="328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74E0A8E-3BB4-4F19-99CD-68C0A87463FC}"/>
              </a:ext>
            </a:extLst>
          </p:cNvPr>
          <p:cNvSpPr/>
          <p:nvPr/>
        </p:nvSpPr>
        <p:spPr>
          <a:xfrm>
            <a:off x="11085386" y="316402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  <a:endParaRPr lang="en-IN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9FCC76-087F-4F80-A9C0-05E018B19C45}"/>
              </a:ext>
            </a:extLst>
          </p:cNvPr>
          <p:cNvCxnSpPr>
            <a:cxnSpLocks/>
            <a:stCxn id="90" idx="7"/>
          </p:cNvCxnSpPr>
          <p:nvPr/>
        </p:nvCxnSpPr>
        <p:spPr>
          <a:xfrm>
            <a:off x="10794688" y="2895843"/>
            <a:ext cx="519398" cy="371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40D23DF-9EAD-4AE7-9FA1-416191E1AF2E}"/>
              </a:ext>
            </a:extLst>
          </p:cNvPr>
          <p:cNvSpPr/>
          <p:nvPr/>
        </p:nvSpPr>
        <p:spPr>
          <a:xfrm>
            <a:off x="7709991" y="3078284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6B20B21-866D-4700-99A0-E22C58A18957}"/>
              </a:ext>
            </a:extLst>
          </p:cNvPr>
          <p:cNvSpPr/>
          <p:nvPr/>
        </p:nvSpPr>
        <p:spPr>
          <a:xfrm>
            <a:off x="7538458" y="1838174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0319F6-BCE3-4E11-962B-50FBC3D4D692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7826981" y="1441618"/>
            <a:ext cx="470590" cy="39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CE1377C-68B6-4D97-A95D-90FBD2D44747}"/>
              </a:ext>
            </a:extLst>
          </p:cNvPr>
          <p:cNvSpPr/>
          <p:nvPr/>
        </p:nvSpPr>
        <p:spPr>
          <a:xfrm>
            <a:off x="9143580" y="4336435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C63666F-0748-4F0F-97A5-60421ED1760D}"/>
              </a:ext>
            </a:extLst>
          </p:cNvPr>
          <p:cNvSpPr/>
          <p:nvPr/>
        </p:nvSpPr>
        <p:spPr>
          <a:xfrm>
            <a:off x="9961801" y="5037096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7430C4-1461-44BF-9AEB-A35DEAC8E9CD}"/>
              </a:ext>
            </a:extLst>
          </p:cNvPr>
          <p:cNvCxnSpPr>
            <a:stCxn id="99" idx="5"/>
            <a:endCxn id="100" idx="1"/>
          </p:cNvCxnSpPr>
          <p:nvPr/>
        </p:nvCxnSpPr>
        <p:spPr>
          <a:xfrm>
            <a:off x="9636120" y="4722891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896563F0-2819-488D-9885-4679E9C9E3D9}"/>
              </a:ext>
            </a:extLst>
          </p:cNvPr>
          <p:cNvSpPr/>
          <p:nvPr/>
        </p:nvSpPr>
        <p:spPr>
          <a:xfrm>
            <a:off x="9193711" y="5663517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854FD6C-FDF4-4376-B3FE-7D110AE4F360}"/>
              </a:ext>
            </a:extLst>
          </p:cNvPr>
          <p:cNvCxnSpPr>
            <a:cxnSpLocks/>
          </p:cNvCxnSpPr>
          <p:nvPr/>
        </p:nvCxnSpPr>
        <p:spPr>
          <a:xfrm flipH="1">
            <a:off x="9789993" y="5417606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D926491A-3A67-4DD9-8FD8-51DFAA93A885}"/>
              </a:ext>
            </a:extLst>
          </p:cNvPr>
          <p:cNvSpPr/>
          <p:nvPr/>
        </p:nvSpPr>
        <p:spPr>
          <a:xfrm>
            <a:off x="10451267" y="5628898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A6575FD-75A8-4C42-BE06-72C215E155EB}"/>
              </a:ext>
            </a:extLst>
          </p:cNvPr>
          <p:cNvCxnSpPr>
            <a:cxnSpLocks/>
          </p:cNvCxnSpPr>
          <p:nvPr/>
        </p:nvCxnSpPr>
        <p:spPr>
          <a:xfrm>
            <a:off x="10522512" y="5336843"/>
            <a:ext cx="248345" cy="40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C4304A4-4FB8-4D2C-BB71-C0D2E8B8D6F2}"/>
              </a:ext>
            </a:extLst>
          </p:cNvPr>
          <p:cNvCxnSpPr>
            <a:cxnSpLocks/>
          </p:cNvCxnSpPr>
          <p:nvPr/>
        </p:nvCxnSpPr>
        <p:spPr>
          <a:xfrm flipH="1">
            <a:off x="8933725" y="5957286"/>
            <a:ext cx="269018" cy="248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6324DCCD-A1EC-45CD-BB14-8C8C36419699}"/>
              </a:ext>
            </a:extLst>
          </p:cNvPr>
          <p:cNvSpPr/>
          <p:nvPr/>
        </p:nvSpPr>
        <p:spPr>
          <a:xfrm>
            <a:off x="11092580" y="5957286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1EBFDD-B841-40B1-A615-EE427324360D}"/>
              </a:ext>
            </a:extLst>
          </p:cNvPr>
          <p:cNvCxnSpPr>
            <a:cxnSpLocks/>
            <a:stCxn id="104" idx="7"/>
            <a:endCxn id="107" idx="0"/>
          </p:cNvCxnSpPr>
          <p:nvPr/>
        </p:nvCxnSpPr>
        <p:spPr>
          <a:xfrm>
            <a:off x="10971596" y="5695203"/>
            <a:ext cx="425786" cy="262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A71B05D4-3DEF-47CA-96B1-EB8ED4E1B386}"/>
              </a:ext>
            </a:extLst>
          </p:cNvPr>
          <p:cNvSpPr/>
          <p:nvPr/>
        </p:nvSpPr>
        <p:spPr>
          <a:xfrm>
            <a:off x="11903607" y="6291770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  <a:endParaRPr lang="en-IN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C48FE76-D74E-4CC9-8846-5A9E12EC02C5}"/>
              </a:ext>
            </a:extLst>
          </p:cNvPr>
          <p:cNvCxnSpPr>
            <a:cxnSpLocks/>
            <a:stCxn id="107" idx="7"/>
          </p:cNvCxnSpPr>
          <p:nvPr/>
        </p:nvCxnSpPr>
        <p:spPr>
          <a:xfrm>
            <a:off x="11612909" y="6023591"/>
            <a:ext cx="519398" cy="371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ABFB812A-8573-42A8-BDE7-E77FCAD9CFFE}"/>
              </a:ext>
            </a:extLst>
          </p:cNvPr>
          <p:cNvSpPr/>
          <p:nvPr/>
        </p:nvSpPr>
        <p:spPr>
          <a:xfrm>
            <a:off x="8528212" y="620603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97E22EB-66B2-40BB-9483-E6B5034DB2D5}"/>
              </a:ext>
            </a:extLst>
          </p:cNvPr>
          <p:cNvSpPr/>
          <p:nvPr/>
        </p:nvSpPr>
        <p:spPr>
          <a:xfrm>
            <a:off x="8356679" y="4965922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B4BB40-BAF1-42BF-A62D-A45B0BE8187B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645202" y="4569366"/>
            <a:ext cx="470590" cy="39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3488F648-B36A-4B3C-9248-0FF1B495E6E2}"/>
              </a:ext>
            </a:extLst>
          </p:cNvPr>
          <p:cNvSpPr/>
          <p:nvPr/>
        </p:nvSpPr>
        <p:spPr>
          <a:xfrm>
            <a:off x="9815107" y="6130719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3E5D61D-E08F-424C-A62A-18D11D121C43}"/>
              </a:ext>
            </a:extLst>
          </p:cNvPr>
          <p:cNvCxnSpPr>
            <a:cxnSpLocks/>
            <a:stCxn id="104" idx="2"/>
            <a:endCxn id="129" idx="0"/>
          </p:cNvCxnSpPr>
          <p:nvPr/>
        </p:nvCxnSpPr>
        <p:spPr>
          <a:xfrm flipH="1">
            <a:off x="10119909" y="5855279"/>
            <a:ext cx="331358" cy="275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8988F648-7D55-42DE-B729-2232EA2B62FE}"/>
              </a:ext>
            </a:extLst>
          </p:cNvPr>
          <p:cNvSpPr/>
          <p:nvPr/>
        </p:nvSpPr>
        <p:spPr>
          <a:xfrm>
            <a:off x="9039579" y="5172321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BE98BD0-7CA1-4F27-91E4-603CF5F1868D}"/>
              </a:ext>
            </a:extLst>
          </p:cNvPr>
          <p:cNvCxnSpPr>
            <a:cxnSpLocks/>
            <a:stCxn id="112" idx="7"/>
          </p:cNvCxnSpPr>
          <p:nvPr/>
        </p:nvCxnSpPr>
        <p:spPr>
          <a:xfrm>
            <a:off x="8849219" y="5032227"/>
            <a:ext cx="493520" cy="286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80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86EEB-F63A-420B-80F7-27AA6223A432}"/>
              </a:ext>
            </a:extLst>
          </p:cNvPr>
          <p:cNvSpPr txBox="1"/>
          <p:nvPr/>
        </p:nvSpPr>
        <p:spPr>
          <a:xfrm>
            <a:off x="414291" y="-2129"/>
            <a:ext cx="1136341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Insert the keys 4,12,8,16,6,18,24,2,14 and 3 into binary search tree. Draw the tree after each insert.</a:t>
            </a:r>
          </a:p>
          <a:p>
            <a:r>
              <a:rPr lang="en-US" dirty="0"/>
              <a:t>Delete 6,14,16 and 4 Draw the tree after each delete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01018F-6C91-4036-9E31-9F01F051DA79}"/>
              </a:ext>
            </a:extLst>
          </p:cNvPr>
          <p:cNvSpPr txBox="1"/>
          <p:nvPr/>
        </p:nvSpPr>
        <p:spPr>
          <a:xfrm>
            <a:off x="7826981" y="3891267"/>
            <a:ext cx="21735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3. insert(16)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CE1377C-68B6-4D97-A95D-90FBD2D44747}"/>
              </a:ext>
            </a:extLst>
          </p:cNvPr>
          <p:cNvSpPr/>
          <p:nvPr/>
        </p:nvSpPr>
        <p:spPr>
          <a:xfrm>
            <a:off x="9143580" y="4336435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C63666F-0748-4F0F-97A5-60421ED1760D}"/>
              </a:ext>
            </a:extLst>
          </p:cNvPr>
          <p:cNvSpPr/>
          <p:nvPr/>
        </p:nvSpPr>
        <p:spPr>
          <a:xfrm>
            <a:off x="9961801" y="5037096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7430C4-1461-44BF-9AEB-A35DEAC8E9CD}"/>
              </a:ext>
            </a:extLst>
          </p:cNvPr>
          <p:cNvCxnSpPr>
            <a:stCxn id="99" idx="5"/>
            <a:endCxn id="100" idx="1"/>
          </p:cNvCxnSpPr>
          <p:nvPr/>
        </p:nvCxnSpPr>
        <p:spPr>
          <a:xfrm>
            <a:off x="9636120" y="4722891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896563F0-2819-488D-9885-4679E9C9E3D9}"/>
              </a:ext>
            </a:extLst>
          </p:cNvPr>
          <p:cNvSpPr/>
          <p:nvPr/>
        </p:nvSpPr>
        <p:spPr>
          <a:xfrm>
            <a:off x="9193711" y="5663517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854FD6C-FDF4-4376-B3FE-7D110AE4F360}"/>
              </a:ext>
            </a:extLst>
          </p:cNvPr>
          <p:cNvCxnSpPr>
            <a:cxnSpLocks/>
          </p:cNvCxnSpPr>
          <p:nvPr/>
        </p:nvCxnSpPr>
        <p:spPr>
          <a:xfrm flipH="1">
            <a:off x="9789993" y="5417606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6324DCCD-A1EC-45CD-BB14-8C8C36419699}"/>
              </a:ext>
            </a:extLst>
          </p:cNvPr>
          <p:cNvSpPr/>
          <p:nvPr/>
        </p:nvSpPr>
        <p:spPr>
          <a:xfrm>
            <a:off x="10539988" y="5489857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1EBFDD-B841-40B1-A615-EE427324360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0419004" y="5227774"/>
            <a:ext cx="425786" cy="262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A71B05D4-3DEF-47CA-96B1-EB8ED4E1B386}"/>
              </a:ext>
            </a:extLst>
          </p:cNvPr>
          <p:cNvSpPr/>
          <p:nvPr/>
        </p:nvSpPr>
        <p:spPr>
          <a:xfrm>
            <a:off x="11351015" y="5824341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  <a:endParaRPr lang="en-IN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C48FE76-D74E-4CC9-8846-5A9E12EC02C5}"/>
              </a:ext>
            </a:extLst>
          </p:cNvPr>
          <p:cNvCxnSpPr>
            <a:cxnSpLocks/>
            <a:stCxn id="107" idx="7"/>
          </p:cNvCxnSpPr>
          <p:nvPr/>
        </p:nvCxnSpPr>
        <p:spPr>
          <a:xfrm>
            <a:off x="11060317" y="5556162"/>
            <a:ext cx="519398" cy="371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97E22EB-66B2-40BB-9483-E6B5034DB2D5}"/>
              </a:ext>
            </a:extLst>
          </p:cNvPr>
          <p:cNvSpPr/>
          <p:nvPr/>
        </p:nvSpPr>
        <p:spPr>
          <a:xfrm>
            <a:off x="8356679" y="4965922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B4BB40-BAF1-42BF-A62D-A45B0BE8187B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645202" y="4569366"/>
            <a:ext cx="470590" cy="39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8988F648-7D55-42DE-B729-2232EA2B62FE}"/>
              </a:ext>
            </a:extLst>
          </p:cNvPr>
          <p:cNvSpPr/>
          <p:nvPr/>
        </p:nvSpPr>
        <p:spPr>
          <a:xfrm>
            <a:off x="9039579" y="5172321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BE98BD0-7CA1-4F27-91E4-603CF5F1868D}"/>
              </a:ext>
            </a:extLst>
          </p:cNvPr>
          <p:cNvCxnSpPr>
            <a:cxnSpLocks/>
            <a:stCxn id="112" idx="7"/>
          </p:cNvCxnSpPr>
          <p:nvPr/>
        </p:nvCxnSpPr>
        <p:spPr>
          <a:xfrm>
            <a:off x="8849219" y="5032227"/>
            <a:ext cx="493520" cy="286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37F480A-9421-4F3F-9383-04B91345486A}"/>
              </a:ext>
            </a:extLst>
          </p:cNvPr>
          <p:cNvSpPr txBox="1"/>
          <p:nvPr/>
        </p:nvSpPr>
        <p:spPr>
          <a:xfrm>
            <a:off x="414291" y="887582"/>
            <a:ext cx="21735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1. delete(6)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8C1388F-C3E5-430C-B924-DEBCFDC0583E}"/>
              </a:ext>
            </a:extLst>
          </p:cNvPr>
          <p:cNvSpPr/>
          <p:nvPr/>
        </p:nvSpPr>
        <p:spPr>
          <a:xfrm>
            <a:off x="1730890" y="1332750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9C28F0E-667E-4BDD-AEB9-0389749D534B}"/>
              </a:ext>
            </a:extLst>
          </p:cNvPr>
          <p:cNvSpPr/>
          <p:nvPr/>
        </p:nvSpPr>
        <p:spPr>
          <a:xfrm>
            <a:off x="2549111" y="2033411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52883F5-9CF1-41C1-A13D-22A60F7CC58A}"/>
              </a:ext>
            </a:extLst>
          </p:cNvPr>
          <p:cNvCxnSpPr>
            <a:stCxn id="114" idx="5"/>
            <a:endCxn id="115" idx="1"/>
          </p:cNvCxnSpPr>
          <p:nvPr/>
        </p:nvCxnSpPr>
        <p:spPr>
          <a:xfrm>
            <a:off x="2223430" y="1719206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BEB4A87-4203-44BC-8A9C-AC3AB246EFD9}"/>
              </a:ext>
            </a:extLst>
          </p:cNvPr>
          <p:cNvSpPr/>
          <p:nvPr/>
        </p:nvSpPr>
        <p:spPr>
          <a:xfrm>
            <a:off x="1781021" y="265983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946442-A2F6-481F-A795-18592D31F138}"/>
              </a:ext>
            </a:extLst>
          </p:cNvPr>
          <p:cNvCxnSpPr>
            <a:cxnSpLocks/>
          </p:cNvCxnSpPr>
          <p:nvPr/>
        </p:nvCxnSpPr>
        <p:spPr>
          <a:xfrm flipH="1">
            <a:off x="2377303" y="2413921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534A5AE-CDBD-426D-B81E-734BA16B2C52}"/>
              </a:ext>
            </a:extLst>
          </p:cNvPr>
          <p:cNvSpPr/>
          <p:nvPr/>
        </p:nvSpPr>
        <p:spPr>
          <a:xfrm>
            <a:off x="3038577" y="2625213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DF72E6-A633-4B60-BE24-7998CB12695F}"/>
              </a:ext>
            </a:extLst>
          </p:cNvPr>
          <p:cNvCxnSpPr>
            <a:cxnSpLocks/>
          </p:cNvCxnSpPr>
          <p:nvPr/>
        </p:nvCxnSpPr>
        <p:spPr>
          <a:xfrm>
            <a:off x="3109822" y="2333158"/>
            <a:ext cx="248345" cy="40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D7D33F2-9F61-49E5-BF93-C187C32683A3}"/>
              </a:ext>
            </a:extLst>
          </p:cNvPr>
          <p:cNvCxnSpPr>
            <a:cxnSpLocks/>
          </p:cNvCxnSpPr>
          <p:nvPr/>
        </p:nvCxnSpPr>
        <p:spPr>
          <a:xfrm flipH="1">
            <a:off x="1521035" y="2953601"/>
            <a:ext cx="269018" cy="248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5FEAD8B-114F-437F-8206-7EFF5F6E2917}"/>
              </a:ext>
            </a:extLst>
          </p:cNvPr>
          <p:cNvSpPr/>
          <p:nvPr/>
        </p:nvSpPr>
        <p:spPr>
          <a:xfrm>
            <a:off x="3679890" y="2953601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8AB5F26-1D78-4EF4-8A65-8AD7249FA685}"/>
              </a:ext>
            </a:extLst>
          </p:cNvPr>
          <p:cNvCxnSpPr>
            <a:cxnSpLocks/>
            <a:stCxn id="119" idx="7"/>
            <a:endCxn id="122" idx="0"/>
          </p:cNvCxnSpPr>
          <p:nvPr/>
        </p:nvCxnSpPr>
        <p:spPr>
          <a:xfrm>
            <a:off x="3558906" y="2691518"/>
            <a:ext cx="425786" cy="262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233D30A5-0F7C-4626-95EF-E2F0084A0071}"/>
              </a:ext>
            </a:extLst>
          </p:cNvPr>
          <p:cNvSpPr/>
          <p:nvPr/>
        </p:nvSpPr>
        <p:spPr>
          <a:xfrm>
            <a:off x="4490917" y="3288085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  <a:endParaRPr lang="en-IN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16A7162-A2AD-4A70-937D-E639A8BB7495}"/>
              </a:ext>
            </a:extLst>
          </p:cNvPr>
          <p:cNvCxnSpPr>
            <a:cxnSpLocks/>
            <a:stCxn id="122" idx="7"/>
          </p:cNvCxnSpPr>
          <p:nvPr/>
        </p:nvCxnSpPr>
        <p:spPr>
          <a:xfrm>
            <a:off x="4200219" y="3019906"/>
            <a:ext cx="519398" cy="371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64F62CFA-4EC6-4C67-81A4-92FDB8045FF5}"/>
              </a:ext>
            </a:extLst>
          </p:cNvPr>
          <p:cNvSpPr/>
          <p:nvPr/>
        </p:nvSpPr>
        <p:spPr>
          <a:xfrm>
            <a:off x="1115522" y="3202347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DA49E52-039B-4AD8-BC67-46D689F066D8}"/>
              </a:ext>
            </a:extLst>
          </p:cNvPr>
          <p:cNvSpPr/>
          <p:nvPr/>
        </p:nvSpPr>
        <p:spPr>
          <a:xfrm>
            <a:off x="943989" y="1962237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9E03634-0D41-42E4-8747-4481CA57D80A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1232512" y="1565681"/>
            <a:ext cx="470590" cy="39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F9CEAFBE-30B1-4188-AB35-841E2C36E80E}"/>
              </a:ext>
            </a:extLst>
          </p:cNvPr>
          <p:cNvSpPr/>
          <p:nvPr/>
        </p:nvSpPr>
        <p:spPr>
          <a:xfrm>
            <a:off x="2402417" y="3127034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A7B741-9799-44DC-98E4-085AFFC8DEA6}"/>
              </a:ext>
            </a:extLst>
          </p:cNvPr>
          <p:cNvCxnSpPr>
            <a:cxnSpLocks/>
            <a:stCxn id="119" idx="2"/>
            <a:endCxn id="131" idx="0"/>
          </p:cNvCxnSpPr>
          <p:nvPr/>
        </p:nvCxnSpPr>
        <p:spPr>
          <a:xfrm flipH="1">
            <a:off x="2707219" y="2851594"/>
            <a:ext cx="331358" cy="275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7A251870-74DE-4BCC-927E-60FF35D2084C}"/>
              </a:ext>
            </a:extLst>
          </p:cNvPr>
          <p:cNvSpPr/>
          <p:nvPr/>
        </p:nvSpPr>
        <p:spPr>
          <a:xfrm>
            <a:off x="1626889" y="2168636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C0DEF10-A02A-4551-8E22-B455AE941E5D}"/>
              </a:ext>
            </a:extLst>
          </p:cNvPr>
          <p:cNvCxnSpPr>
            <a:cxnSpLocks/>
            <a:stCxn id="127" idx="7"/>
          </p:cNvCxnSpPr>
          <p:nvPr/>
        </p:nvCxnSpPr>
        <p:spPr>
          <a:xfrm>
            <a:off x="1436529" y="2028542"/>
            <a:ext cx="493520" cy="286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B5EF42-8354-42A5-B3FD-AD45A0806C76}"/>
              </a:ext>
            </a:extLst>
          </p:cNvPr>
          <p:cNvSpPr txBox="1"/>
          <p:nvPr/>
        </p:nvSpPr>
        <p:spPr>
          <a:xfrm>
            <a:off x="2838515" y="4053608"/>
            <a:ext cx="147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deletion of 6</a:t>
            </a:r>
            <a:endParaRPr lang="en-IN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4B68003-1A52-42A4-ACF5-F9C3034A913E}"/>
              </a:ext>
            </a:extLst>
          </p:cNvPr>
          <p:cNvSpPr/>
          <p:nvPr/>
        </p:nvSpPr>
        <p:spPr>
          <a:xfrm>
            <a:off x="1547396" y="4034218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7F2B275-D484-4523-900F-265426CE6913}"/>
              </a:ext>
            </a:extLst>
          </p:cNvPr>
          <p:cNvSpPr/>
          <p:nvPr/>
        </p:nvSpPr>
        <p:spPr>
          <a:xfrm>
            <a:off x="2365617" y="4734879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CCDAC5D-549A-4C7C-85B2-844532B611C9}"/>
              </a:ext>
            </a:extLst>
          </p:cNvPr>
          <p:cNvCxnSpPr>
            <a:stCxn id="137" idx="5"/>
            <a:endCxn id="138" idx="1"/>
          </p:cNvCxnSpPr>
          <p:nvPr/>
        </p:nvCxnSpPr>
        <p:spPr>
          <a:xfrm>
            <a:off x="2039936" y="4420674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ED6241E4-C401-4E0A-AD7E-A9E15F1D920A}"/>
              </a:ext>
            </a:extLst>
          </p:cNvPr>
          <p:cNvSpPr/>
          <p:nvPr/>
        </p:nvSpPr>
        <p:spPr>
          <a:xfrm>
            <a:off x="1597527" y="5361300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12A882-C6C7-4FBB-8621-60A4559B4372}"/>
              </a:ext>
            </a:extLst>
          </p:cNvPr>
          <p:cNvCxnSpPr>
            <a:cxnSpLocks/>
          </p:cNvCxnSpPr>
          <p:nvPr/>
        </p:nvCxnSpPr>
        <p:spPr>
          <a:xfrm flipH="1">
            <a:off x="2193809" y="5115389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9ED1CC5A-3343-4150-9D33-86EAD00BA2B0}"/>
              </a:ext>
            </a:extLst>
          </p:cNvPr>
          <p:cNvSpPr/>
          <p:nvPr/>
        </p:nvSpPr>
        <p:spPr>
          <a:xfrm>
            <a:off x="2855083" y="5326681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C48AB03-4C12-4BC1-B9F9-E1A38CC168D0}"/>
              </a:ext>
            </a:extLst>
          </p:cNvPr>
          <p:cNvCxnSpPr>
            <a:cxnSpLocks/>
          </p:cNvCxnSpPr>
          <p:nvPr/>
        </p:nvCxnSpPr>
        <p:spPr>
          <a:xfrm>
            <a:off x="2926328" y="5034626"/>
            <a:ext cx="248345" cy="40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CFE04F72-E3B9-42F9-9D78-B1AD69132729}"/>
              </a:ext>
            </a:extLst>
          </p:cNvPr>
          <p:cNvSpPr/>
          <p:nvPr/>
        </p:nvSpPr>
        <p:spPr>
          <a:xfrm>
            <a:off x="3496396" y="5655069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149C386-2F07-4D21-8528-0B106E73D6DE}"/>
              </a:ext>
            </a:extLst>
          </p:cNvPr>
          <p:cNvCxnSpPr>
            <a:cxnSpLocks/>
            <a:stCxn id="142" idx="7"/>
            <a:endCxn id="145" idx="0"/>
          </p:cNvCxnSpPr>
          <p:nvPr/>
        </p:nvCxnSpPr>
        <p:spPr>
          <a:xfrm>
            <a:off x="3375412" y="5392986"/>
            <a:ext cx="425786" cy="262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C98E08B-40E5-46B4-988E-40B43C02C60E}"/>
              </a:ext>
            </a:extLst>
          </p:cNvPr>
          <p:cNvSpPr/>
          <p:nvPr/>
        </p:nvSpPr>
        <p:spPr>
          <a:xfrm>
            <a:off x="4307423" y="5989553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  <a:endParaRPr lang="en-IN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9ACFF45-6807-4CFB-92A2-9A7B7D58CE7E}"/>
              </a:ext>
            </a:extLst>
          </p:cNvPr>
          <p:cNvCxnSpPr>
            <a:cxnSpLocks/>
            <a:stCxn id="145" idx="7"/>
          </p:cNvCxnSpPr>
          <p:nvPr/>
        </p:nvCxnSpPr>
        <p:spPr>
          <a:xfrm>
            <a:off x="4016725" y="5721374"/>
            <a:ext cx="519398" cy="371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1D252D71-7596-4DB2-BB64-EEBFE84C84C7}"/>
              </a:ext>
            </a:extLst>
          </p:cNvPr>
          <p:cNvSpPr/>
          <p:nvPr/>
        </p:nvSpPr>
        <p:spPr>
          <a:xfrm>
            <a:off x="760495" y="4663705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89DDBC1-8B3F-418C-A6E3-5C4712E97153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1049018" y="4267149"/>
            <a:ext cx="470590" cy="39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3E2A3AF5-A76B-430B-B94A-C57BC5E8B391}"/>
              </a:ext>
            </a:extLst>
          </p:cNvPr>
          <p:cNvSpPr/>
          <p:nvPr/>
        </p:nvSpPr>
        <p:spPr>
          <a:xfrm>
            <a:off x="2218923" y="582850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11B27D6-E285-478E-8017-F13FE2863A0A}"/>
              </a:ext>
            </a:extLst>
          </p:cNvPr>
          <p:cNvCxnSpPr>
            <a:cxnSpLocks/>
            <a:stCxn id="142" idx="2"/>
            <a:endCxn id="152" idx="0"/>
          </p:cNvCxnSpPr>
          <p:nvPr/>
        </p:nvCxnSpPr>
        <p:spPr>
          <a:xfrm flipH="1">
            <a:off x="2523725" y="5553062"/>
            <a:ext cx="331358" cy="275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E19B20F2-A806-4BA1-947C-6DD41BB560DD}"/>
              </a:ext>
            </a:extLst>
          </p:cNvPr>
          <p:cNvSpPr/>
          <p:nvPr/>
        </p:nvSpPr>
        <p:spPr>
          <a:xfrm>
            <a:off x="1443395" y="4870104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7C4E1A5-72B0-4A43-82BB-64E1F9866694}"/>
              </a:ext>
            </a:extLst>
          </p:cNvPr>
          <p:cNvCxnSpPr>
            <a:cxnSpLocks/>
            <a:stCxn id="150" idx="7"/>
          </p:cNvCxnSpPr>
          <p:nvPr/>
        </p:nvCxnSpPr>
        <p:spPr>
          <a:xfrm>
            <a:off x="1253035" y="4730010"/>
            <a:ext cx="493520" cy="286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95473D6-781E-4522-A7A8-E45B7015F3DB}"/>
              </a:ext>
            </a:extLst>
          </p:cNvPr>
          <p:cNvSpPr txBox="1"/>
          <p:nvPr/>
        </p:nvSpPr>
        <p:spPr>
          <a:xfrm>
            <a:off x="3164420" y="1409314"/>
            <a:ext cx="147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deletion of 6</a:t>
            </a:r>
            <a:endParaRPr lang="en-IN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06FC43A-02E6-430C-901A-9AAE3B214FBB}"/>
              </a:ext>
            </a:extLst>
          </p:cNvPr>
          <p:cNvSpPr txBox="1"/>
          <p:nvPr/>
        </p:nvSpPr>
        <p:spPr>
          <a:xfrm>
            <a:off x="5520708" y="783521"/>
            <a:ext cx="21735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2. delete(14)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88C79A-C082-453E-B097-C0A7C09EB268}"/>
              </a:ext>
            </a:extLst>
          </p:cNvPr>
          <p:cNvSpPr txBox="1"/>
          <p:nvPr/>
        </p:nvSpPr>
        <p:spPr>
          <a:xfrm>
            <a:off x="9626663" y="990777"/>
            <a:ext cx="147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deletion of 14</a:t>
            </a:r>
            <a:endParaRPr lang="en-IN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64DA36F-52AD-4DA3-A615-71BC2DBC30D1}"/>
              </a:ext>
            </a:extLst>
          </p:cNvPr>
          <p:cNvSpPr/>
          <p:nvPr/>
        </p:nvSpPr>
        <p:spPr>
          <a:xfrm>
            <a:off x="8335544" y="971387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C3BA2C5-0115-4789-92E5-A480C6A92953}"/>
              </a:ext>
            </a:extLst>
          </p:cNvPr>
          <p:cNvSpPr/>
          <p:nvPr/>
        </p:nvSpPr>
        <p:spPr>
          <a:xfrm>
            <a:off x="9153765" y="1672048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342A627-DF53-4284-85A4-5F044EAB75F1}"/>
              </a:ext>
            </a:extLst>
          </p:cNvPr>
          <p:cNvCxnSpPr>
            <a:stCxn id="159" idx="5"/>
            <a:endCxn id="160" idx="1"/>
          </p:cNvCxnSpPr>
          <p:nvPr/>
        </p:nvCxnSpPr>
        <p:spPr>
          <a:xfrm>
            <a:off x="8828084" y="1357843"/>
            <a:ext cx="414955" cy="38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77E12E54-1CFD-4068-8067-01F43D21F4BD}"/>
              </a:ext>
            </a:extLst>
          </p:cNvPr>
          <p:cNvSpPr/>
          <p:nvPr/>
        </p:nvSpPr>
        <p:spPr>
          <a:xfrm>
            <a:off x="8385675" y="2298469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57AB02C-C0C4-4959-93EC-80AAC463148D}"/>
              </a:ext>
            </a:extLst>
          </p:cNvPr>
          <p:cNvCxnSpPr>
            <a:cxnSpLocks/>
          </p:cNvCxnSpPr>
          <p:nvPr/>
        </p:nvCxnSpPr>
        <p:spPr>
          <a:xfrm flipH="1">
            <a:off x="8981957" y="2052558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F3C61CD9-8D52-4769-8478-5F56FD4BB761}"/>
              </a:ext>
            </a:extLst>
          </p:cNvPr>
          <p:cNvSpPr/>
          <p:nvPr/>
        </p:nvSpPr>
        <p:spPr>
          <a:xfrm>
            <a:off x="9643231" y="2263850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C96E88F-0B12-4C4A-B988-BF69EFA1BAF9}"/>
              </a:ext>
            </a:extLst>
          </p:cNvPr>
          <p:cNvCxnSpPr>
            <a:cxnSpLocks/>
          </p:cNvCxnSpPr>
          <p:nvPr/>
        </p:nvCxnSpPr>
        <p:spPr>
          <a:xfrm>
            <a:off x="9714476" y="1971795"/>
            <a:ext cx="248345" cy="40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DE2ABDFC-0E1D-4DFF-B69E-186F5E1168AF}"/>
              </a:ext>
            </a:extLst>
          </p:cNvPr>
          <p:cNvSpPr/>
          <p:nvPr/>
        </p:nvSpPr>
        <p:spPr>
          <a:xfrm>
            <a:off x="10284544" y="2592238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179FAC7-AD14-446C-9CE4-69679390ED8C}"/>
              </a:ext>
            </a:extLst>
          </p:cNvPr>
          <p:cNvCxnSpPr>
            <a:cxnSpLocks/>
            <a:stCxn id="164" idx="7"/>
            <a:endCxn id="166" idx="0"/>
          </p:cNvCxnSpPr>
          <p:nvPr/>
        </p:nvCxnSpPr>
        <p:spPr>
          <a:xfrm>
            <a:off x="10163560" y="2330155"/>
            <a:ext cx="425786" cy="262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ABBB185-7C33-434D-BD4E-283E16C3B9DF}"/>
              </a:ext>
            </a:extLst>
          </p:cNvPr>
          <p:cNvSpPr/>
          <p:nvPr/>
        </p:nvSpPr>
        <p:spPr>
          <a:xfrm>
            <a:off x="11095571" y="292672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  <a:endParaRPr lang="en-IN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8403963-1F3B-4309-B44F-9D41131C2EF4}"/>
              </a:ext>
            </a:extLst>
          </p:cNvPr>
          <p:cNvCxnSpPr>
            <a:cxnSpLocks/>
            <a:stCxn id="166" idx="7"/>
          </p:cNvCxnSpPr>
          <p:nvPr/>
        </p:nvCxnSpPr>
        <p:spPr>
          <a:xfrm>
            <a:off x="10804873" y="2658543"/>
            <a:ext cx="519398" cy="371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1618FD5C-9082-4653-B611-9BEB48DF145C}"/>
              </a:ext>
            </a:extLst>
          </p:cNvPr>
          <p:cNvSpPr/>
          <p:nvPr/>
        </p:nvSpPr>
        <p:spPr>
          <a:xfrm>
            <a:off x="7548643" y="1600874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C95181F-E606-482B-BEA3-D39B81B5DB93}"/>
              </a:ext>
            </a:extLst>
          </p:cNvPr>
          <p:cNvCxnSpPr>
            <a:cxnSpLocks/>
            <a:endCxn id="170" idx="0"/>
          </p:cNvCxnSpPr>
          <p:nvPr/>
        </p:nvCxnSpPr>
        <p:spPr>
          <a:xfrm flipH="1">
            <a:off x="7837166" y="1204318"/>
            <a:ext cx="470590" cy="39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5B99E75E-F059-472D-88C3-767EF3C4BB31}"/>
              </a:ext>
            </a:extLst>
          </p:cNvPr>
          <p:cNvSpPr/>
          <p:nvPr/>
        </p:nvSpPr>
        <p:spPr>
          <a:xfrm>
            <a:off x="8231543" y="1807273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BC134E3-5700-4680-894F-9F7A75CFF140}"/>
              </a:ext>
            </a:extLst>
          </p:cNvPr>
          <p:cNvCxnSpPr>
            <a:cxnSpLocks/>
            <a:stCxn id="170" idx="7"/>
          </p:cNvCxnSpPr>
          <p:nvPr/>
        </p:nvCxnSpPr>
        <p:spPr>
          <a:xfrm>
            <a:off x="8041183" y="1667179"/>
            <a:ext cx="493520" cy="286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2B3CDFA-646D-4FE0-9131-0E212DDD1E81}"/>
              </a:ext>
            </a:extLst>
          </p:cNvPr>
          <p:cNvSpPr txBox="1"/>
          <p:nvPr/>
        </p:nvSpPr>
        <p:spPr>
          <a:xfrm>
            <a:off x="9969419" y="4064417"/>
            <a:ext cx="147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deletion of 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581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33A7E8-F234-473C-AB74-EF00CA45DE9B}"/>
              </a:ext>
            </a:extLst>
          </p:cNvPr>
          <p:cNvSpPr txBox="1"/>
          <p:nvPr/>
        </p:nvSpPr>
        <p:spPr>
          <a:xfrm>
            <a:off x="0" y="-48091"/>
            <a:ext cx="5795816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public void </a:t>
            </a:r>
            <a:r>
              <a:rPr lang="en-IN" sz="1600" dirty="0" err="1"/>
              <a:t>inOrderWithoutRecursion</a:t>
            </a:r>
            <a:r>
              <a:rPr lang="en-IN" sz="1600" dirty="0"/>
              <a:t>(</a:t>
            </a:r>
            <a:r>
              <a:rPr lang="en-IN" sz="1600" dirty="0" err="1"/>
              <a:t>TreeNode</a:t>
            </a:r>
            <a:r>
              <a:rPr lang="en-IN" sz="1600" dirty="0"/>
              <a:t>&lt;K,V&gt; Root) {</a:t>
            </a:r>
          </a:p>
          <a:p>
            <a:r>
              <a:rPr lang="en-IN" sz="1600" dirty="0"/>
              <a:t>        Stack&lt;</a:t>
            </a:r>
            <a:r>
              <a:rPr lang="en-IN" sz="1600" dirty="0" err="1"/>
              <a:t>TreeNode</a:t>
            </a:r>
            <a:r>
              <a:rPr lang="en-IN" sz="1600" dirty="0"/>
              <a:t>&lt;K.V&gt;&gt; nodes = new Stack&lt;</a:t>
            </a:r>
            <a:r>
              <a:rPr lang="en-IN" sz="1600" dirty="0" err="1"/>
              <a:t>TreeNode</a:t>
            </a:r>
            <a:r>
              <a:rPr lang="en-IN" sz="1600" dirty="0"/>
              <a:t>&lt;K.V&gt;&gt;();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TreeNode</a:t>
            </a:r>
            <a:r>
              <a:rPr lang="en-IN" sz="1600" dirty="0"/>
              <a:t>&lt;K,V&gt; current = Root;</a:t>
            </a:r>
          </a:p>
          <a:p>
            <a:endParaRPr lang="en-IN" sz="1600" dirty="0"/>
          </a:p>
          <a:p>
            <a:r>
              <a:rPr lang="en-IN" sz="1600" dirty="0"/>
              <a:t>        while (!</a:t>
            </a:r>
            <a:r>
              <a:rPr lang="en-IN" sz="1600" dirty="0" err="1"/>
              <a:t>nodes.isEmpty</a:t>
            </a:r>
            <a:r>
              <a:rPr lang="en-IN" sz="1600" dirty="0"/>
              <a:t>() || current != null) {</a:t>
            </a:r>
          </a:p>
          <a:p>
            <a:r>
              <a:rPr lang="en-IN" sz="1600" dirty="0"/>
              <a:t>            if (current != null) {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nodes.push</a:t>
            </a:r>
            <a:r>
              <a:rPr lang="en-IN" sz="1600" dirty="0"/>
              <a:t>(current);</a:t>
            </a:r>
          </a:p>
          <a:p>
            <a:r>
              <a:rPr lang="en-IN" sz="1600" dirty="0"/>
              <a:t>                current = </a:t>
            </a:r>
            <a:r>
              <a:rPr lang="en-IN" sz="1600" dirty="0" err="1"/>
              <a:t>current.lchild</a:t>
            </a:r>
            <a:r>
              <a:rPr lang="en-IN" sz="1600" dirty="0"/>
              <a:t>;</a:t>
            </a:r>
          </a:p>
          <a:p>
            <a:r>
              <a:rPr lang="en-IN" sz="1600" dirty="0"/>
              <a:t>            } else {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TreeNode</a:t>
            </a:r>
            <a:r>
              <a:rPr lang="en-IN" sz="1600" dirty="0"/>
              <a:t> node = </a:t>
            </a:r>
            <a:r>
              <a:rPr lang="en-IN" sz="1600" dirty="0" err="1"/>
              <a:t>nodes.pop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node.data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        current = </a:t>
            </a:r>
            <a:r>
              <a:rPr lang="en-IN" sz="1600" dirty="0" err="1"/>
              <a:t>node.rchild</a:t>
            </a:r>
            <a:r>
              <a:rPr lang="en-IN" sz="1600" dirty="0"/>
              <a:t>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2B9F10-C115-408B-B728-74DE81FD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73719"/>
              </p:ext>
            </p:extLst>
          </p:nvPr>
        </p:nvGraphicFramePr>
        <p:xfrm>
          <a:off x="9108488" y="719666"/>
          <a:ext cx="10515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11">
                  <a:extLst>
                    <a:ext uri="{9D8B030D-6E8A-4147-A177-3AD203B41FA5}">
                      <a16:colId xmlns:a16="http://schemas.microsoft.com/office/drawing/2014/main" val="182685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3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1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8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17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526748D-1AF0-4615-A861-42337DA964ED}"/>
              </a:ext>
            </a:extLst>
          </p:cNvPr>
          <p:cNvSpPr/>
          <p:nvPr/>
        </p:nvSpPr>
        <p:spPr>
          <a:xfrm>
            <a:off x="3497382" y="4092710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6405B-4F81-4C56-87CD-51DD94A3713C}"/>
              </a:ext>
            </a:extLst>
          </p:cNvPr>
          <p:cNvSpPr/>
          <p:nvPr/>
        </p:nvSpPr>
        <p:spPr>
          <a:xfrm>
            <a:off x="4473710" y="4702215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43FC83-6779-48C3-B85A-CAB7592A5109}"/>
              </a:ext>
            </a:extLst>
          </p:cNvPr>
          <p:cNvCxnSpPr>
            <a:cxnSpLocks/>
          </p:cNvCxnSpPr>
          <p:nvPr/>
        </p:nvCxnSpPr>
        <p:spPr>
          <a:xfrm>
            <a:off x="4058755" y="4345051"/>
            <a:ext cx="580635" cy="376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93B2388-4C11-4507-A4EC-C83995083E98}"/>
              </a:ext>
            </a:extLst>
          </p:cNvPr>
          <p:cNvSpPr/>
          <p:nvPr/>
        </p:nvSpPr>
        <p:spPr>
          <a:xfrm>
            <a:off x="3991377" y="5322253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C56AF-CCD6-42F6-8AF0-A62840394DB7}"/>
              </a:ext>
            </a:extLst>
          </p:cNvPr>
          <p:cNvCxnSpPr>
            <a:cxnSpLocks/>
          </p:cNvCxnSpPr>
          <p:nvPr/>
        </p:nvCxnSpPr>
        <p:spPr>
          <a:xfrm flipH="1">
            <a:off x="4285124" y="5004059"/>
            <a:ext cx="222842" cy="39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EE5589B-DC09-47C5-ADD7-07F41824ECFB}"/>
              </a:ext>
            </a:extLst>
          </p:cNvPr>
          <p:cNvSpPr/>
          <p:nvPr/>
        </p:nvSpPr>
        <p:spPr>
          <a:xfrm>
            <a:off x="5160930" y="5308004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563EB-06E0-4EE1-AA15-24B7B81195DB}"/>
              </a:ext>
            </a:extLst>
          </p:cNvPr>
          <p:cNvCxnSpPr>
            <a:cxnSpLocks/>
          </p:cNvCxnSpPr>
          <p:nvPr/>
        </p:nvCxnSpPr>
        <p:spPr>
          <a:xfrm>
            <a:off x="5067916" y="4916736"/>
            <a:ext cx="378466" cy="403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B4F1ED-2AAC-4B79-90BE-9487D1528FF4}"/>
              </a:ext>
            </a:extLst>
          </p:cNvPr>
          <p:cNvCxnSpPr>
            <a:cxnSpLocks/>
            <a:stCxn id="23" idx="3"/>
            <a:endCxn id="18" idx="7"/>
          </p:cNvCxnSpPr>
          <p:nvPr/>
        </p:nvCxnSpPr>
        <p:spPr>
          <a:xfrm flipH="1">
            <a:off x="3026921" y="5706320"/>
            <a:ext cx="378902" cy="199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2ED87E1-F74B-4F4B-A3F6-2D1FCF40A7D5}"/>
              </a:ext>
            </a:extLst>
          </p:cNvPr>
          <p:cNvSpPr/>
          <p:nvPr/>
        </p:nvSpPr>
        <p:spPr>
          <a:xfrm>
            <a:off x="5793328" y="5817614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FBBF54-8AC5-4232-94B3-28572E8A9164}"/>
              </a:ext>
            </a:extLst>
          </p:cNvPr>
          <p:cNvCxnSpPr>
            <a:cxnSpLocks/>
            <a:stCxn id="11" idx="6"/>
            <a:endCxn id="14" idx="0"/>
          </p:cNvCxnSpPr>
          <p:nvPr/>
        </p:nvCxnSpPr>
        <p:spPr>
          <a:xfrm>
            <a:off x="5770533" y="5534385"/>
            <a:ext cx="327597" cy="283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2ECCE36-E4D2-49B3-917C-9F6CCCA80F1E}"/>
              </a:ext>
            </a:extLst>
          </p:cNvPr>
          <p:cNvSpPr/>
          <p:nvPr/>
        </p:nvSpPr>
        <p:spPr>
          <a:xfrm>
            <a:off x="6599324" y="622577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10213E-D925-4B1C-95D6-0542B77CD8D1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6402931" y="6043995"/>
            <a:ext cx="285667" cy="248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AB27356-1384-442F-9982-51316EAA67FE}"/>
              </a:ext>
            </a:extLst>
          </p:cNvPr>
          <p:cNvSpPr/>
          <p:nvPr/>
        </p:nvSpPr>
        <p:spPr>
          <a:xfrm>
            <a:off x="2506592" y="5839316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E45DA-CD2B-4272-B455-1BFF08AE10E3}"/>
              </a:ext>
            </a:extLst>
          </p:cNvPr>
          <p:cNvSpPr/>
          <p:nvPr/>
        </p:nvSpPr>
        <p:spPr>
          <a:xfrm>
            <a:off x="2448988" y="4774892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1C76F2-F421-4E44-8B19-335100765678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2737511" y="4319091"/>
            <a:ext cx="759871" cy="455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595F5F6-8369-4FE7-90A6-FE63D2BB4714}"/>
              </a:ext>
            </a:extLst>
          </p:cNvPr>
          <p:cNvSpPr/>
          <p:nvPr/>
        </p:nvSpPr>
        <p:spPr>
          <a:xfrm>
            <a:off x="4682530" y="580352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0D33D-EEFA-49D0-A105-E0C1AB52D9D6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4987332" y="5534385"/>
            <a:ext cx="173598" cy="2691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EF8B27F-0289-4F35-B6F6-2F2F91119D3B}"/>
              </a:ext>
            </a:extLst>
          </p:cNvPr>
          <p:cNvSpPr/>
          <p:nvPr/>
        </p:nvSpPr>
        <p:spPr>
          <a:xfrm>
            <a:off x="3321317" y="5319864"/>
            <a:ext cx="577046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9059B2-4A27-40BF-8F4F-EB2CD19A1F9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989273" y="5037075"/>
            <a:ext cx="620567" cy="2827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4BAB332-1AC3-486C-8A9D-457AC57E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01" y="3599005"/>
            <a:ext cx="364530" cy="4527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1E42ACA-945F-41BE-9197-FEB8A15F9BCA}"/>
              </a:ext>
            </a:extLst>
          </p:cNvPr>
          <p:cNvSpPr txBox="1"/>
          <p:nvPr/>
        </p:nvSpPr>
        <p:spPr>
          <a:xfrm>
            <a:off x="3821198" y="3709998"/>
            <a:ext cx="5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811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ACDD2A-7CAA-4640-BB41-07A7BB844725}"/>
              </a:ext>
            </a:extLst>
          </p:cNvPr>
          <p:cNvSpPr txBox="1"/>
          <p:nvPr/>
        </p:nvSpPr>
        <p:spPr>
          <a:xfrm>
            <a:off x="463857" y="680790"/>
            <a:ext cx="7099917" cy="42473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/>
              <a:t>public void </a:t>
            </a:r>
            <a:r>
              <a:rPr lang="en-IN" dirty="0" err="1"/>
              <a:t>preOrderWithoutRecursion</a:t>
            </a:r>
            <a:r>
              <a:rPr lang="en-IN" dirty="0"/>
              <a:t>() {</a:t>
            </a:r>
          </a:p>
          <a:p>
            <a:r>
              <a:rPr lang="en-IN" dirty="0"/>
              <a:t>    Stack&lt;</a:t>
            </a:r>
            <a:r>
              <a:rPr lang="en-IN" dirty="0" err="1"/>
              <a:t>TreeNode</a:t>
            </a:r>
            <a:r>
              <a:rPr lang="en-IN" dirty="0"/>
              <a:t>&lt;K,V&gt;&gt; nodes = new Stack&lt;</a:t>
            </a:r>
            <a:r>
              <a:rPr lang="en-IN" dirty="0" err="1"/>
              <a:t>TreeNode</a:t>
            </a:r>
            <a:r>
              <a:rPr lang="en-IN" dirty="0"/>
              <a:t>&lt;K,V&gt;&gt;();</a:t>
            </a:r>
          </a:p>
          <a:p>
            <a:r>
              <a:rPr lang="en-IN" dirty="0"/>
              <a:t>    </a:t>
            </a:r>
            <a:r>
              <a:rPr lang="en-IN" dirty="0" err="1"/>
              <a:t>nodes.push</a:t>
            </a:r>
            <a:r>
              <a:rPr lang="en-IN" dirty="0"/>
              <a:t>(root);</a:t>
            </a:r>
          </a:p>
          <a:p>
            <a:endParaRPr lang="en-IN" dirty="0"/>
          </a:p>
          <a:p>
            <a:r>
              <a:rPr lang="en-IN" dirty="0"/>
              <a:t>    while (!</a:t>
            </a:r>
            <a:r>
              <a:rPr lang="en-IN" dirty="0" err="1"/>
              <a:t>nodes.isEmpty</a:t>
            </a:r>
            <a:r>
              <a:rPr lang="en-IN" dirty="0"/>
              <a:t>()) {</a:t>
            </a:r>
          </a:p>
          <a:p>
            <a:r>
              <a:rPr lang="en-IN" dirty="0"/>
              <a:t>      </a:t>
            </a:r>
            <a:r>
              <a:rPr lang="en-IN" dirty="0" err="1"/>
              <a:t>TreeNode</a:t>
            </a:r>
            <a:r>
              <a:rPr lang="en-IN" dirty="0"/>
              <a:t>&lt;K,V&gt; current = </a:t>
            </a:r>
            <a:r>
              <a:rPr lang="en-IN" dirty="0" err="1"/>
              <a:t>nodes.pop</a:t>
            </a:r>
            <a:r>
              <a:rPr lang="en-IN" dirty="0"/>
              <a:t>();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 </a:t>
            </a:r>
            <a:r>
              <a:rPr lang="en-IN" dirty="0" err="1"/>
              <a:t>current.data</a:t>
            </a:r>
            <a:r>
              <a:rPr lang="en-IN" dirty="0"/>
              <a:t>);</a:t>
            </a:r>
          </a:p>
          <a:p>
            <a:r>
              <a:rPr lang="en-IN" dirty="0"/>
              <a:t>      if (</a:t>
            </a:r>
            <a:r>
              <a:rPr lang="en-IN" dirty="0" err="1"/>
              <a:t>current.rchild</a:t>
            </a:r>
            <a:r>
              <a:rPr lang="en-IN" dirty="0"/>
              <a:t> != null) {</a:t>
            </a:r>
          </a:p>
          <a:p>
            <a:r>
              <a:rPr lang="en-IN" dirty="0"/>
              <a:t>        </a:t>
            </a:r>
            <a:r>
              <a:rPr lang="en-IN" dirty="0" err="1"/>
              <a:t>nodes.push</a:t>
            </a:r>
            <a:r>
              <a:rPr lang="en-IN" dirty="0"/>
              <a:t>(</a:t>
            </a:r>
            <a:r>
              <a:rPr lang="en-IN" dirty="0" err="1"/>
              <a:t>current.rchild</a:t>
            </a:r>
            <a:r>
              <a:rPr lang="en-IN" dirty="0"/>
              <a:t>);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if (</a:t>
            </a:r>
            <a:r>
              <a:rPr lang="en-IN" dirty="0" err="1"/>
              <a:t>current.lchild</a:t>
            </a:r>
            <a:r>
              <a:rPr lang="en-IN" dirty="0"/>
              <a:t>!= null) {</a:t>
            </a:r>
          </a:p>
          <a:p>
            <a:r>
              <a:rPr lang="en-IN" dirty="0"/>
              <a:t>        </a:t>
            </a:r>
            <a:r>
              <a:rPr lang="en-IN" dirty="0" err="1"/>
              <a:t>nodes.push</a:t>
            </a:r>
            <a:r>
              <a:rPr lang="en-IN" dirty="0"/>
              <a:t>(</a:t>
            </a:r>
            <a:r>
              <a:rPr lang="en-IN" dirty="0" err="1"/>
              <a:t>current.lchild</a:t>
            </a:r>
            <a:r>
              <a:rPr lang="en-IN" dirty="0"/>
              <a:t>);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5535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7123DB-0308-41BF-95B2-6A2A5350B48C}"/>
              </a:ext>
            </a:extLst>
          </p:cNvPr>
          <p:cNvSpPr txBox="1"/>
          <p:nvPr/>
        </p:nvSpPr>
        <p:spPr>
          <a:xfrm>
            <a:off x="399496" y="97655"/>
            <a:ext cx="7643673" cy="701730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/>
              <a:t>public void </a:t>
            </a:r>
            <a:r>
              <a:rPr lang="en-IN" dirty="0" err="1"/>
              <a:t>postorder</a:t>
            </a:r>
            <a:r>
              <a:rPr lang="en-IN" dirty="0"/>
              <a:t>(</a:t>
            </a:r>
            <a:r>
              <a:rPr lang="en-IN" dirty="0" err="1"/>
              <a:t>TreeNode</a:t>
            </a:r>
            <a:r>
              <a:rPr lang="en-IN" dirty="0"/>
              <a:t>&lt;K,V&gt; Root){       </a:t>
            </a:r>
          </a:p>
          <a:p>
            <a:r>
              <a:rPr lang="en-IN" dirty="0"/>
              <a:t>        Stack&lt;</a:t>
            </a:r>
            <a:r>
              <a:rPr lang="en-IN" dirty="0" err="1"/>
              <a:t>TreeNode</a:t>
            </a:r>
            <a:r>
              <a:rPr lang="en-IN" dirty="0"/>
              <a:t>&lt;K,V&gt;&gt; stack = new Stack&lt;</a:t>
            </a:r>
            <a:r>
              <a:rPr lang="en-IN" dirty="0" err="1"/>
              <a:t>TreeNode</a:t>
            </a:r>
            <a:r>
              <a:rPr lang="en-IN" dirty="0"/>
              <a:t>&lt;K,V&gt;&gt;();</a:t>
            </a:r>
          </a:p>
          <a:p>
            <a:r>
              <a:rPr lang="en-IN" dirty="0"/>
              <a:t>        </a:t>
            </a:r>
            <a:r>
              <a:rPr lang="en-IN" dirty="0" err="1"/>
              <a:t>TreeNode</a:t>
            </a:r>
            <a:r>
              <a:rPr lang="en-IN" dirty="0"/>
              <a:t>&lt;K,V&gt; node = Root;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while (!</a:t>
            </a:r>
            <a:r>
              <a:rPr lang="en-IN" dirty="0" err="1"/>
              <a:t>stack.isEmpty</a:t>
            </a:r>
            <a:r>
              <a:rPr lang="en-IN" dirty="0"/>
              <a:t>() || node != null){</a:t>
            </a:r>
          </a:p>
          <a:p>
            <a:r>
              <a:rPr lang="en-IN" dirty="0"/>
              <a:t>            while (node != null){</a:t>
            </a:r>
          </a:p>
          <a:p>
            <a:r>
              <a:rPr lang="en-IN" dirty="0"/>
              <a:t>                if (</a:t>
            </a:r>
            <a:r>
              <a:rPr lang="en-IN" dirty="0" err="1"/>
              <a:t>node.rchild</a:t>
            </a:r>
            <a:r>
              <a:rPr lang="en-IN" dirty="0"/>
              <a:t> != null)</a:t>
            </a:r>
          </a:p>
          <a:p>
            <a:r>
              <a:rPr lang="en-IN" dirty="0"/>
              <a:t>                    </a:t>
            </a:r>
            <a:r>
              <a:rPr lang="en-IN" dirty="0" err="1"/>
              <a:t>stack.add</a:t>
            </a:r>
            <a:r>
              <a:rPr lang="en-IN" dirty="0"/>
              <a:t>(</a:t>
            </a:r>
            <a:r>
              <a:rPr lang="en-IN" dirty="0" err="1"/>
              <a:t>node.rchild</a:t>
            </a:r>
            <a:r>
              <a:rPr lang="en-IN" dirty="0"/>
              <a:t>);</a:t>
            </a:r>
          </a:p>
          <a:p>
            <a:r>
              <a:rPr lang="en-IN" dirty="0"/>
              <a:t>                   </a:t>
            </a:r>
            <a:r>
              <a:rPr lang="en-IN" dirty="0" err="1"/>
              <a:t>stack.add</a:t>
            </a:r>
            <a:r>
              <a:rPr lang="en-IN" dirty="0"/>
              <a:t>(node);</a:t>
            </a:r>
          </a:p>
          <a:p>
            <a:r>
              <a:rPr lang="en-IN" dirty="0"/>
              <a:t>                   node = </a:t>
            </a:r>
            <a:r>
              <a:rPr lang="en-IN" dirty="0" err="1"/>
              <a:t>node.left</a:t>
            </a:r>
            <a:r>
              <a:rPr lang="en-IN" dirty="0"/>
              <a:t>;</a:t>
            </a:r>
          </a:p>
          <a:p>
            <a:r>
              <a:rPr lang="en-IN" dirty="0"/>
              <a:t>            } </a:t>
            </a:r>
          </a:p>
          <a:p>
            <a:r>
              <a:rPr lang="en-IN" dirty="0"/>
              <a:t>            node = </a:t>
            </a:r>
            <a:r>
              <a:rPr lang="en-IN" dirty="0" err="1"/>
              <a:t>stack.pop</a:t>
            </a:r>
            <a:r>
              <a:rPr lang="en-IN" dirty="0"/>
              <a:t>();</a:t>
            </a:r>
          </a:p>
          <a:p>
            <a:r>
              <a:rPr lang="en-IN" dirty="0"/>
              <a:t>            if (</a:t>
            </a:r>
            <a:r>
              <a:rPr lang="en-IN" dirty="0" err="1"/>
              <a:t>node.right</a:t>
            </a:r>
            <a:r>
              <a:rPr lang="en-IN" dirty="0"/>
              <a:t> != null &amp;&amp; !</a:t>
            </a:r>
            <a:r>
              <a:rPr lang="en-IN" dirty="0" err="1"/>
              <a:t>stack.isEmpty</a:t>
            </a:r>
            <a:r>
              <a:rPr lang="en-IN" dirty="0"/>
              <a:t>() &amp;&amp; </a:t>
            </a:r>
            <a:r>
              <a:rPr lang="en-IN" dirty="0" err="1"/>
              <a:t>node.right</a:t>
            </a:r>
            <a:r>
              <a:rPr lang="en-IN" dirty="0"/>
              <a:t> == </a:t>
            </a:r>
            <a:r>
              <a:rPr lang="en-IN" dirty="0" err="1"/>
              <a:t>stack.peek</a:t>
            </a:r>
            <a:r>
              <a:rPr lang="en-IN" dirty="0"/>
              <a:t>()){</a:t>
            </a:r>
          </a:p>
          <a:p>
            <a:r>
              <a:rPr lang="en-IN" dirty="0"/>
              <a:t>               </a:t>
            </a:r>
            <a:r>
              <a:rPr lang="en-IN" dirty="0" err="1"/>
              <a:t>TreeNode</a:t>
            </a:r>
            <a:r>
              <a:rPr lang="en-IN" dirty="0"/>
              <a:t>&lt;K,V&gt; </a:t>
            </a:r>
            <a:r>
              <a:rPr lang="en-IN" dirty="0" err="1"/>
              <a:t>nodeRight</a:t>
            </a:r>
            <a:r>
              <a:rPr lang="en-IN" dirty="0"/>
              <a:t> = </a:t>
            </a:r>
            <a:r>
              <a:rPr lang="en-IN" dirty="0" err="1"/>
              <a:t>stack.pop</a:t>
            </a:r>
            <a:r>
              <a:rPr lang="en-IN" dirty="0"/>
              <a:t>();</a:t>
            </a:r>
          </a:p>
          <a:p>
            <a:r>
              <a:rPr lang="en-IN" dirty="0"/>
              <a:t>                </a:t>
            </a:r>
            <a:r>
              <a:rPr lang="en-IN" dirty="0" err="1"/>
              <a:t>stack.push</a:t>
            </a:r>
            <a:r>
              <a:rPr lang="en-IN" dirty="0"/>
              <a:t>(node);</a:t>
            </a:r>
          </a:p>
          <a:p>
            <a:r>
              <a:rPr lang="en-IN" dirty="0"/>
              <a:t>                node = </a:t>
            </a:r>
            <a:r>
              <a:rPr lang="en-IN" dirty="0" err="1"/>
              <a:t>nodeRight</a:t>
            </a:r>
            <a:r>
              <a:rPr lang="en-IN" dirty="0"/>
              <a:t>;</a:t>
            </a:r>
          </a:p>
          <a:p>
            <a:r>
              <a:rPr lang="en-IN" dirty="0"/>
              <a:t>            } else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node.data</a:t>
            </a:r>
            <a:r>
              <a:rPr lang="en-IN" dirty="0"/>
              <a:t> + " ");</a:t>
            </a:r>
          </a:p>
          <a:p>
            <a:r>
              <a:rPr lang="en-IN" dirty="0"/>
              <a:t>                node = null;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171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A8A748-CDCC-47BA-8C03-A55CD9F56409}"/>
              </a:ext>
            </a:extLst>
          </p:cNvPr>
          <p:cNvSpPr txBox="1"/>
          <p:nvPr/>
        </p:nvSpPr>
        <p:spPr>
          <a:xfrm>
            <a:off x="142043" y="115410"/>
            <a:ext cx="119404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Insert the keys 10,5,20,14,30,8,6,35,25,3,12,17 into a binary search tree. Draw the tree after each insert.</a:t>
            </a:r>
          </a:p>
          <a:p>
            <a:r>
              <a:rPr lang="en-US" dirty="0"/>
              <a:t>Delete 35,30,20 and 10 Draw the tree after each delete.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53EC-26AD-4119-B999-CED21C302ACB}"/>
              </a:ext>
            </a:extLst>
          </p:cNvPr>
          <p:cNvSpPr txBox="1"/>
          <p:nvPr/>
        </p:nvSpPr>
        <p:spPr>
          <a:xfrm>
            <a:off x="31981" y="824633"/>
            <a:ext cx="1836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1. insert(10) 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464A64-E651-4B0A-9143-7251F832E074}"/>
              </a:ext>
            </a:extLst>
          </p:cNvPr>
          <p:cNvSpPr/>
          <p:nvPr/>
        </p:nvSpPr>
        <p:spPr>
          <a:xfrm>
            <a:off x="301464" y="1163119"/>
            <a:ext cx="599996" cy="5592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D9334-21E1-46C2-80CF-2F395A383362}"/>
              </a:ext>
            </a:extLst>
          </p:cNvPr>
          <p:cNvSpPr txBox="1"/>
          <p:nvPr/>
        </p:nvSpPr>
        <p:spPr>
          <a:xfrm>
            <a:off x="31981" y="1855922"/>
            <a:ext cx="1836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2. insert(5)     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C55F95-E4C6-42FA-BA99-2BBAF0D05AAF}"/>
              </a:ext>
            </a:extLst>
          </p:cNvPr>
          <p:cNvSpPr/>
          <p:nvPr/>
        </p:nvSpPr>
        <p:spPr>
          <a:xfrm>
            <a:off x="450710" y="2226807"/>
            <a:ext cx="699688" cy="5585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AAC79C-B2C7-4E76-8677-2377599E148F}"/>
              </a:ext>
            </a:extLst>
          </p:cNvPr>
          <p:cNvSpPr/>
          <p:nvPr/>
        </p:nvSpPr>
        <p:spPr>
          <a:xfrm>
            <a:off x="0" y="281136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927699-5F57-4F1B-99D2-FA0F1DB1852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96661" y="2506089"/>
            <a:ext cx="154049" cy="378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B35719-3DDA-4AB8-A2BC-C2986CCBFF8A}"/>
              </a:ext>
            </a:extLst>
          </p:cNvPr>
          <p:cNvSpPr txBox="1"/>
          <p:nvPr/>
        </p:nvSpPr>
        <p:spPr>
          <a:xfrm>
            <a:off x="-32383" y="3250658"/>
            <a:ext cx="18968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3. insert(20)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DAFF27-3423-4750-9974-2C6D2707D020}"/>
              </a:ext>
            </a:extLst>
          </p:cNvPr>
          <p:cNvSpPr/>
          <p:nvPr/>
        </p:nvSpPr>
        <p:spPr>
          <a:xfrm>
            <a:off x="450710" y="3636807"/>
            <a:ext cx="600720" cy="394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F42C9C-E99D-4FB5-912B-BB75BF59A908}"/>
              </a:ext>
            </a:extLst>
          </p:cNvPr>
          <p:cNvSpPr/>
          <p:nvPr/>
        </p:nvSpPr>
        <p:spPr>
          <a:xfrm>
            <a:off x="1047404" y="4195115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F12614-17F5-42A4-BE65-A435B6B6ED42}"/>
              </a:ext>
            </a:extLst>
          </p:cNvPr>
          <p:cNvCxnSpPr>
            <a:cxnSpLocks/>
          </p:cNvCxnSpPr>
          <p:nvPr/>
        </p:nvCxnSpPr>
        <p:spPr>
          <a:xfrm>
            <a:off x="1079219" y="3888934"/>
            <a:ext cx="248405" cy="321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5D5DA7-6C42-41B2-96CE-A833ABDA2A8C}"/>
              </a:ext>
            </a:extLst>
          </p:cNvPr>
          <p:cNvSpPr/>
          <p:nvPr/>
        </p:nvSpPr>
        <p:spPr>
          <a:xfrm>
            <a:off x="-73073" y="4224775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EB4F14-CDC5-4FE2-9FE6-9BA6276D93D0}"/>
              </a:ext>
            </a:extLst>
          </p:cNvPr>
          <p:cNvCxnSpPr>
            <a:cxnSpLocks/>
          </p:cNvCxnSpPr>
          <p:nvPr/>
        </p:nvCxnSpPr>
        <p:spPr>
          <a:xfrm flipH="1">
            <a:off x="166537" y="3888934"/>
            <a:ext cx="256385" cy="321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7DEDAA-CB38-4EDC-B976-7D16198CE2B5}"/>
              </a:ext>
            </a:extLst>
          </p:cNvPr>
          <p:cNvSpPr txBox="1"/>
          <p:nvPr/>
        </p:nvSpPr>
        <p:spPr>
          <a:xfrm>
            <a:off x="0" y="4692657"/>
            <a:ext cx="18096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4. insert(14)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56C5E4-32AB-429E-9DE9-7F88FD15364B}"/>
              </a:ext>
            </a:extLst>
          </p:cNvPr>
          <p:cNvSpPr/>
          <p:nvPr/>
        </p:nvSpPr>
        <p:spPr>
          <a:xfrm>
            <a:off x="450710" y="5151578"/>
            <a:ext cx="600720" cy="394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DC35CD-F8AD-437D-800C-B8D2C019A117}"/>
              </a:ext>
            </a:extLst>
          </p:cNvPr>
          <p:cNvSpPr/>
          <p:nvPr/>
        </p:nvSpPr>
        <p:spPr>
          <a:xfrm>
            <a:off x="1047404" y="5725375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0F35D8-1842-4FF2-8F16-A07216187D02}"/>
              </a:ext>
            </a:extLst>
          </p:cNvPr>
          <p:cNvCxnSpPr>
            <a:cxnSpLocks/>
          </p:cNvCxnSpPr>
          <p:nvPr/>
        </p:nvCxnSpPr>
        <p:spPr>
          <a:xfrm>
            <a:off x="1079219" y="5403705"/>
            <a:ext cx="272986" cy="319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795762F-5C29-44E5-81CC-AC2C0EFC1D76}"/>
              </a:ext>
            </a:extLst>
          </p:cNvPr>
          <p:cNvSpPr/>
          <p:nvPr/>
        </p:nvSpPr>
        <p:spPr>
          <a:xfrm>
            <a:off x="-32383" y="5682896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875BA4-6BE4-491F-9214-073CD49C8DF9}"/>
              </a:ext>
            </a:extLst>
          </p:cNvPr>
          <p:cNvCxnSpPr>
            <a:cxnSpLocks/>
          </p:cNvCxnSpPr>
          <p:nvPr/>
        </p:nvCxnSpPr>
        <p:spPr>
          <a:xfrm flipH="1">
            <a:off x="231728" y="5403705"/>
            <a:ext cx="191194" cy="346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E2BD03-6CDF-4FC4-9CB8-537A625D8E1C}"/>
              </a:ext>
            </a:extLst>
          </p:cNvPr>
          <p:cNvSpPr txBox="1"/>
          <p:nvPr/>
        </p:nvSpPr>
        <p:spPr>
          <a:xfrm>
            <a:off x="1896865" y="3254811"/>
            <a:ext cx="2155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5. insert(8)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6303B7-E0AB-4B34-8820-EDDC5F943D6B}"/>
              </a:ext>
            </a:extLst>
          </p:cNvPr>
          <p:cNvSpPr txBox="1"/>
          <p:nvPr/>
        </p:nvSpPr>
        <p:spPr>
          <a:xfrm>
            <a:off x="4047239" y="899740"/>
            <a:ext cx="2155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3. insert(6)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6A617F-CEDB-48C3-80FC-86F120A63DEA}"/>
              </a:ext>
            </a:extLst>
          </p:cNvPr>
          <p:cNvSpPr/>
          <p:nvPr/>
        </p:nvSpPr>
        <p:spPr>
          <a:xfrm>
            <a:off x="469616" y="6243448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4FA9D8-433B-4E2C-A8C7-BBBC3E4B3F6A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74418" y="6005679"/>
            <a:ext cx="269790" cy="237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3FB9CC-3E81-40AE-B83D-6532F39B69BE}"/>
              </a:ext>
            </a:extLst>
          </p:cNvPr>
          <p:cNvSpPr txBox="1"/>
          <p:nvPr/>
        </p:nvSpPr>
        <p:spPr>
          <a:xfrm>
            <a:off x="1910937" y="864575"/>
            <a:ext cx="18096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4. insert(30)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0A8D14-3754-4B42-A07D-68956515DBEE}"/>
              </a:ext>
            </a:extLst>
          </p:cNvPr>
          <p:cNvSpPr/>
          <p:nvPr/>
        </p:nvSpPr>
        <p:spPr>
          <a:xfrm>
            <a:off x="2387937" y="1348184"/>
            <a:ext cx="600720" cy="394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DBDE28-875E-4FD0-8014-5C5BF2B6FB24}"/>
              </a:ext>
            </a:extLst>
          </p:cNvPr>
          <p:cNvSpPr/>
          <p:nvPr/>
        </p:nvSpPr>
        <p:spPr>
          <a:xfrm>
            <a:off x="2984631" y="1921981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8F3D72-BDEB-4374-B99D-C253C41ACC45}"/>
              </a:ext>
            </a:extLst>
          </p:cNvPr>
          <p:cNvCxnSpPr>
            <a:cxnSpLocks/>
          </p:cNvCxnSpPr>
          <p:nvPr/>
        </p:nvCxnSpPr>
        <p:spPr>
          <a:xfrm>
            <a:off x="3016446" y="1600311"/>
            <a:ext cx="272986" cy="319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64B3292-9B66-4B2E-BF1F-A111CF78BEF1}"/>
              </a:ext>
            </a:extLst>
          </p:cNvPr>
          <p:cNvSpPr/>
          <p:nvPr/>
        </p:nvSpPr>
        <p:spPr>
          <a:xfrm>
            <a:off x="1904844" y="187950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0E30BC-D91A-4524-BD6E-C47FA415A066}"/>
              </a:ext>
            </a:extLst>
          </p:cNvPr>
          <p:cNvCxnSpPr>
            <a:cxnSpLocks/>
          </p:cNvCxnSpPr>
          <p:nvPr/>
        </p:nvCxnSpPr>
        <p:spPr>
          <a:xfrm flipH="1">
            <a:off x="2168955" y="1600311"/>
            <a:ext cx="191194" cy="346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3E124B1-897C-4BE7-9909-4F68CCF8B028}"/>
              </a:ext>
            </a:extLst>
          </p:cNvPr>
          <p:cNvSpPr/>
          <p:nvPr/>
        </p:nvSpPr>
        <p:spPr>
          <a:xfrm>
            <a:off x="2406843" y="2440054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6F3A06-2649-4A9B-B87F-3C89EA01E5F8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2711645" y="2202285"/>
            <a:ext cx="269790" cy="237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6F66195-76A5-4A2F-90A2-35C9743BADFC}"/>
              </a:ext>
            </a:extLst>
          </p:cNvPr>
          <p:cNvSpPr txBox="1"/>
          <p:nvPr/>
        </p:nvSpPr>
        <p:spPr>
          <a:xfrm>
            <a:off x="4032456" y="3664142"/>
            <a:ext cx="2155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3. insert(35)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937B87-421A-4FB7-B4BF-4AB0B25FD2C9}"/>
              </a:ext>
            </a:extLst>
          </p:cNvPr>
          <p:cNvSpPr txBox="1"/>
          <p:nvPr/>
        </p:nvSpPr>
        <p:spPr>
          <a:xfrm>
            <a:off x="6319813" y="875672"/>
            <a:ext cx="2155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3. insert(25,3)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483E8-E1AB-4D31-B1E2-C72A7620D502}"/>
              </a:ext>
            </a:extLst>
          </p:cNvPr>
          <p:cNvSpPr txBox="1"/>
          <p:nvPr/>
        </p:nvSpPr>
        <p:spPr>
          <a:xfrm>
            <a:off x="9570520" y="895103"/>
            <a:ext cx="2155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3. insert(12)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814631-7E2A-469B-9EE2-DDF6A970DA29}"/>
              </a:ext>
            </a:extLst>
          </p:cNvPr>
          <p:cNvSpPr/>
          <p:nvPr/>
        </p:nvSpPr>
        <p:spPr>
          <a:xfrm>
            <a:off x="3289432" y="2440054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BFFC4F-AA8B-4C0E-B01B-A3084A37E270}"/>
              </a:ext>
            </a:extLst>
          </p:cNvPr>
          <p:cNvCxnSpPr>
            <a:cxnSpLocks/>
          </p:cNvCxnSpPr>
          <p:nvPr/>
        </p:nvCxnSpPr>
        <p:spPr>
          <a:xfrm>
            <a:off x="3486630" y="2225254"/>
            <a:ext cx="272986" cy="319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CB9C032-3686-4CE1-99F4-8A4CE0A1A5E4}"/>
              </a:ext>
            </a:extLst>
          </p:cNvPr>
          <p:cNvSpPr/>
          <p:nvPr/>
        </p:nvSpPr>
        <p:spPr>
          <a:xfrm>
            <a:off x="2281489" y="4118367"/>
            <a:ext cx="600720" cy="394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24CE0A-D876-42EF-BBD0-B2F3B2032930}"/>
              </a:ext>
            </a:extLst>
          </p:cNvPr>
          <p:cNvSpPr/>
          <p:nvPr/>
        </p:nvSpPr>
        <p:spPr>
          <a:xfrm>
            <a:off x="2878183" y="4692164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1FE284-B783-4E5E-8350-F85320E59D5F}"/>
              </a:ext>
            </a:extLst>
          </p:cNvPr>
          <p:cNvCxnSpPr>
            <a:cxnSpLocks/>
          </p:cNvCxnSpPr>
          <p:nvPr/>
        </p:nvCxnSpPr>
        <p:spPr>
          <a:xfrm>
            <a:off x="2909998" y="4370494"/>
            <a:ext cx="272986" cy="319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BBB217-BBD8-4D99-87F1-AFA27C941B74}"/>
              </a:ext>
            </a:extLst>
          </p:cNvPr>
          <p:cNvCxnSpPr>
            <a:cxnSpLocks/>
          </p:cNvCxnSpPr>
          <p:nvPr/>
        </p:nvCxnSpPr>
        <p:spPr>
          <a:xfrm flipH="1">
            <a:off x="2062507" y="4370494"/>
            <a:ext cx="191194" cy="346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3BF9F74-921E-4D18-BE15-4641E25D9D30}"/>
              </a:ext>
            </a:extLst>
          </p:cNvPr>
          <p:cNvSpPr/>
          <p:nvPr/>
        </p:nvSpPr>
        <p:spPr>
          <a:xfrm>
            <a:off x="2504081" y="5273070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01A988-1C04-4F47-8863-9CF3151FD2D9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808883" y="5035301"/>
            <a:ext cx="269790" cy="237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848A692-1A5E-49F2-A8D9-2E6C0772DEF2}"/>
              </a:ext>
            </a:extLst>
          </p:cNvPr>
          <p:cNvSpPr/>
          <p:nvPr/>
        </p:nvSpPr>
        <p:spPr>
          <a:xfrm>
            <a:off x="3182984" y="5210237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CAB6BF-C96E-45CF-853F-F2BE5D3BAD12}"/>
              </a:ext>
            </a:extLst>
          </p:cNvPr>
          <p:cNvCxnSpPr>
            <a:cxnSpLocks/>
          </p:cNvCxnSpPr>
          <p:nvPr/>
        </p:nvCxnSpPr>
        <p:spPr>
          <a:xfrm>
            <a:off x="3380182" y="4995437"/>
            <a:ext cx="272986" cy="319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6F5B541-FF6E-440C-A0CC-916C24E6AD41}"/>
              </a:ext>
            </a:extLst>
          </p:cNvPr>
          <p:cNvSpPr/>
          <p:nvPr/>
        </p:nvSpPr>
        <p:spPr>
          <a:xfrm>
            <a:off x="1757453" y="4702583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30D08E5-3442-4033-B60E-0ECD663A319C}"/>
              </a:ext>
            </a:extLst>
          </p:cNvPr>
          <p:cNvSpPr/>
          <p:nvPr/>
        </p:nvSpPr>
        <p:spPr>
          <a:xfrm>
            <a:off x="1866304" y="5273070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5CBBA6-D13E-4BB6-8A6F-3FF2462F3DB2}"/>
              </a:ext>
            </a:extLst>
          </p:cNvPr>
          <p:cNvCxnSpPr>
            <a:cxnSpLocks/>
            <a:endCxn id="65" idx="7"/>
          </p:cNvCxnSpPr>
          <p:nvPr/>
        </p:nvCxnSpPr>
        <p:spPr>
          <a:xfrm>
            <a:off x="2367057" y="4877323"/>
            <a:ext cx="19576" cy="467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86659DD-BCD8-468E-AD16-F1248B1490D7}"/>
              </a:ext>
            </a:extLst>
          </p:cNvPr>
          <p:cNvSpPr/>
          <p:nvPr/>
        </p:nvSpPr>
        <p:spPr>
          <a:xfrm>
            <a:off x="4644430" y="1322475"/>
            <a:ext cx="600720" cy="394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4FA0D9-DB26-445B-8A24-95FE3340CD0A}"/>
              </a:ext>
            </a:extLst>
          </p:cNvPr>
          <p:cNvSpPr/>
          <p:nvPr/>
        </p:nvSpPr>
        <p:spPr>
          <a:xfrm>
            <a:off x="5469468" y="1707453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664192-2A50-492F-8F43-944991852527}"/>
              </a:ext>
            </a:extLst>
          </p:cNvPr>
          <p:cNvCxnSpPr>
            <a:cxnSpLocks/>
          </p:cNvCxnSpPr>
          <p:nvPr/>
        </p:nvCxnSpPr>
        <p:spPr>
          <a:xfrm>
            <a:off x="5272939" y="1574602"/>
            <a:ext cx="272986" cy="319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41D4AE-68E1-4F5A-97F9-FCFB35CFEA43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425448" y="1519635"/>
            <a:ext cx="218982" cy="401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F20719D-BF88-411F-A7D6-407BA9603877}"/>
              </a:ext>
            </a:extLst>
          </p:cNvPr>
          <p:cNvSpPr/>
          <p:nvPr/>
        </p:nvSpPr>
        <p:spPr>
          <a:xfrm>
            <a:off x="5110353" y="2477178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67EF23-B0F7-40BB-AF7A-9ACE321F1CFB}"/>
              </a:ext>
            </a:extLst>
          </p:cNvPr>
          <p:cNvCxnSpPr>
            <a:cxnSpLocks/>
            <a:stCxn id="72" idx="3"/>
            <a:endCxn id="75" idx="0"/>
          </p:cNvCxnSpPr>
          <p:nvPr/>
        </p:nvCxnSpPr>
        <p:spPr>
          <a:xfrm flipH="1">
            <a:off x="5415155" y="2127480"/>
            <a:ext cx="143587" cy="349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7636D0D-2AF1-488E-8FC2-948332FB4E30}"/>
              </a:ext>
            </a:extLst>
          </p:cNvPr>
          <p:cNvSpPr/>
          <p:nvPr/>
        </p:nvSpPr>
        <p:spPr>
          <a:xfrm>
            <a:off x="5898230" y="2504783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5EF71B8-03D3-4380-ABFE-46419EDB575B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049601" y="2102034"/>
            <a:ext cx="153431" cy="40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7E467CD-E6EA-405A-8D89-6ECA17925FE1}"/>
              </a:ext>
            </a:extLst>
          </p:cNvPr>
          <p:cNvSpPr/>
          <p:nvPr/>
        </p:nvSpPr>
        <p:spPr>
          <a:xfrm>
            <a:off x="4120394" y="1906691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0DB9166-119D-418E-B369-34EE9B9BDD04}"/>
              </a:ext>
            </a:extLst>
          </p:cNvPr>
          <p:cNvSpPr/>
          <p:nvPr/>
        </p:nvSpPr>
        <p:spPr>
          <a:xfrm>
            <a:off x="4461499" y="2506752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725908-EC0E-48F6-A03C-A43E776EE427}"/>
              </a:ext>
            </a:extLst>
          </p:cNvPr>
          <p:cNvCxnSpPr>
            <a:cxnSpLocks/>
            <a:stCxn id="79" idx="6"/>
            <a:endCxn id="80" idx="7"/>
          </p:cNvCxnSpPr>
          <p:nvPr/>
        </p:nvCxnSpPr>
        <p:spPr>
          <a:xfrm>
            <a:off x="4729997" y="2133072"/>
            <a:ext cx="251831" cy="4457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48FAEE3-DC7C-482C-BB09-D5780038C465}"/>
              </a:ext>
            </a:extLst>
          </p:cNvPr>
          <p:cNvSpPr/>
          <p:nvPr/>
        </p:nvSpPr>
        <p:spPr>
          <a:xfrm>
            <a:off x="4001163" y="3004612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F5916CE-CF27-4992-A657-5870B05EC480}"/>
              </a:ext>
            </a:extLst>
          </p:cNvPr>
          <p:cNvCxnSpPr>
            <a:cxnSpLocks/>
            <a:stCxn id="80" idx="1"/>
            <a:endCxn id="88" idx="0"/>
          </p:cNvCxnSpPr>
          <p:nvPr/>
        </p:nvCxnSpPr>
        <p:spPr>
          <a:xfrm flipH="1">
            <a:off x="4305965" y="2578817"/>
            <a:ext cx="244808" cy="425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968FA1F-E5F5-4626-963E-BC37D233EEA6}"/>
              </a:ext>
            </a:extLst>
          </p:cNvPr>
          <p:cNvSpPr/>
          <p:nvPr/>
        </p:nvSpPr>
        <p:spPr>
          <a:xfrm>
            <a:off x="4550773" y="4236707"/>
            <a:ext cx="600720" cy="394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0BCC586-C1C4-4932-9192-CDD390D47411}"/>
              </a:ext>
            </a:extLst>
          </p:cNvPr>
          <p:cNvSpPr/>
          <p:nvPr/>
        </p:nvSpPr>
        <p:spPr>
          <a:xfrm>
            <a:off x="5375811" y="4621685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BA014E-636E-41AA-95A0-CB1D3CA2591B}"/>
              </a:ext>
            </a:extLst>
          </p:cNvPr>
          <p:cNvCxnSpPr>
            <a:cxnSpLocks/>
          </p:cNvCxnSpPr>
          <p:nvPr/>
        </p:nvCxnSpPr>
        <p:spPr>
          <a:xfrm>
            <a:off x="5179282" y="4488834"/>
            <a:ext cx="272986" cy="319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3DBD1F2-1A6F-4697-BDA5-A3C8DD1232F3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4331791" y="4433867"/>
            <a:ext cx="218982" cy="401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F3CED9B-6223-4581-87CB-D60ABBC5B131}"/>
              </a:ext>
            </a:extLst>
          </p:cNvPr>
          <p:cNvSpPr/>
          <p:nvPr/>
        </p:nvSpPr>
        <p:spPr>
          <a:xfrm>
            <a:off x="5016696" y="5391410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CA5E40-923B-4B42-B618-1035DE19CF23}"/>
              </a:ext>
            </a:extLst>
          </p:cNvPr>
          <p:cNvCxnSpPr>
            <a:cxnSpLocks/>
            <a:stCxn id="94" idx="3"/>
            <a:endCxn id="97" idx="0"/>
          </p:cNvCxnSpPr>
          <p:nvPr/>
        </p:nvCxnSpPr>
        <p:spPr>
          <a:xfrm flipH="1">
            <a:off x="5321498" y="5041712"/>
            <a:ext cx="143587" cy="349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5DD17F5-DC60-48A8-BAD3-0289F5B0BBA0}"/>
              </a:ext>
            </a:extLst>
          </p:cNvPr>
          <p:cNvSpPr/>
          <p:nvPr/>
        </p:nvSpPr>
        <p:spPr>
          <a:xfrm>
            <a:off x="5804573" y="5419015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DA184A-5C0A-4348-A8A0-3570539261C0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955944" y="5016266"/>
            <a:ext cx="153431" cy="40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883BCFC-CE5D-446E-BC99-DAAE89EEFD99}"/>
              </a:ext>
            </a:extLst>
          </p:cNvPr>
          <p:cNvSpPr/>
          <p:nvPr/>
        </p:nvSpPr>
        <p:spPr>
          <a:xfrm>
            <a:off x="4026737" y="4820923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BC0FEE0-247B-4AF8-8E48-5DB26E998CFF}"/>
              </a:ext>
            </a:extLst>
          </p:cNvPr>
          <p:cNvSpPr/>
          <p:nvPr/>
        </p:nvSpPr>
        <p:spPr>
          <a:xfrm>
            <a:off x="4367842" y="5420984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2DC15E0-1354-478F-82E6-EC2994D14819}"/>
              </a:ext>
            </a:extLst>
          </p:cNvPr>
          <p:cNvCxnSpPr>
            <a:cxnSpLocks/>
            <a:stCxn id="101" idx="6"/>
            <a:endCxn id="102" idx="7"/>
          </p:cNvCxnSpPr>
          <p:nvPr/>
        </p:nvCxnSpPr>
        <p:spPr>
          <a:xfrm>
            <a:off x="4636340" y="5047304"/>
            <a:ext cx="251831" cy="4457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CAB9FDD-9BC0-43E3-A8FF-B2F1B97F15F6}"/>
              </a:ext>
            </a:extLst>
          </p:cNvPr>
          <p:cNvSpPr/>
          <p:nvPr/>
        </p:nvSpPr>
        <p:spPr>
          <a:xfrm>
            <a:off x="3907506" y="5918844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3A34202-2433-4CF6-9097-C089DF90B479}"/>
              </a:ext>
            </a:extLst>
          </p:cNvPr>
          <p:cNvCxnSpPr>
            <a:cxnSpLocks/>
            <a:stCxn id="102" idx="1"/>
            <a:endCxn id="104" idx="0"/>
          </p:cNvCxnSpPr>
          <p:nvPr/>
        </p:nvCxnSpPr>
        <p:spPr>
          <a:xfrm flipH="1">
            <a:off x="4212308" y="5493049"/>
            <a:ext cx="244808" cy="425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F5CB58D1-DC81-4414-B88F-41540FE5C38B}"/>
              </a:ext>
            </a:extLst>
          </p:cNvPr>
          <p:cNvSpPr/>
          <p:nvPr/>
        </p:nvSpPr>
        <p:spPr>
          <a:xfrm>
            <a:off x="6319813" y="6035806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  <a:endParaRPr lang="en-IN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FA699F8-03F4-4554-88E6-DEF97D0E3C1A}"/>
              </a:ext>
            </a:extLst>
          </p:cNvPr>
          <p:cNvCxnSpPr>
            <a:cxnSpLocks/>
          </p:cNvCxnSpPr>
          <p:nvPr/>
        </p:nvCxnSpPr>
        <p:spPr>
          <a:xfrm>
            <a:off x="6486262" y="5682896"/>
            <a:ext cx="153431" cy="40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8365A429-419D-46E5-BA13-DB3EDFCADEE4}"/>
              </a:ext>
            </a:extLst>
          </p:cNvPr>
          <p:cNvSpPr/>
          <p:nvPr/>
        </p:nvSpPr>
        <p:spPr>
          <a:xfrm>
            <a:off x="7641229" y="1378366"/>
            <a:ext cx="600720" cy="394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23BBEE-33AD-4B85-8445-F2C3D80FB153}"/>
              </a:ext>
            </a:extLst>
          </p:cNvPr>
          <p:cNvSpPr/>
          <p:nvPr/>
        </p:nvSpPr>
        <p:spPr>
          <a:xfrm>
            <a:off x="8466267" y="1763344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F853DDE-4FD4-4EA6-B972-267C97D16397}"/>
              </a:ext>
            </a:extLst>
          </p:cNvPr>
          <p:cNvCxnSpPr>
            <a:cxnSpLocks/>
          </p:cNvCxnSpPr>
          <p:nvPr/>
        </p:nvCxnSpPr>
        <p:spPr>
          <a:xfrm>
            <a:off x="8269738" y="1630493"/>
            <a:ext cx="272986" cy="319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2B511F4-C842-4F87-A474-E2F56D1C3888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7422247" y="1575526"/>
            <a:ext cx="218982" cy="401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F4496E6F-96D1-4849-966A-74B4AF41BC27}"/>
              </a:ext>
            </a:extLst>
          </p:cNvPr>
          <p:cNvSpPr/>
          <p:nvPr/>
        </p:nvSpPr>
        <p:spPr>
          <a:xfrm>
            <a:off x="8107152" y="2533069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522A018-ACEA-4777-A121-3CC3A55DD0A4}"/>
              </a:ext>
            </a:extLst>
          </p:cNvPr>
          <p:cNvCxnSpPr>
            <a:cxnSpLocks/>
            <a:stCxn id="122" idx="3"/>
            <a:endCxn id="125" idx="0"/>
          </p:cNvCxnSpPr>
          <p:nvPr/>
        </p:nvCxnSpPr>
        <p:spPr>
          <a:xfrm flipH="1">
            <a:off x="8411954" y="2183371"/>
            <a:ext cx="143587" cy="349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A81B4E99-1325-4F88-A3E8-42C2EBD9B987}"/>
              </a:ext>
            </a:extLst>
          </p:cNvPr>
          <p:cNvSpPr/>
          <p:nvPr/>
        </p:nvSpPr>
        <p:spPr>
          <a:xfrm>
            <a:off x="8895029" y="2560674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B478592-10BD-424A-9ED4-C6FE8868F140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9046400" y="2157925"/>
            <a:ext cx="153431" cy="40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D8F25AF4-59E3-4B34-B097-229A75BCFDFD}"/>
              </a:ext>
            </a:extLst>
          </p:cNvPr>
          <p:cNvSpPr/>
          <p:nvPr/>
        </p:nvSpPr>
        <p:spPr>
          <a:xfrm>
            <a:off x="7117193" y="1962582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E7DE0F4-1C26-47CA-8E4F-551DB88CE5EE}"/>
              </a:ext>
            </a:extLst>
          </p:cNvPr>
          <p:cNvSpPr/>
          <p:nvPr/>
        </p:nvSpPr>
        <p:spPr>
          <a:xfrm>
            <a:off x="7458298" y="2562643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A87A9A7-46B7-40FD-B4CB-A907995678F9}"/>
              </a:ext>
            </a:extLst>
          </p:cNvPr>
          <p:cNvCxnSpPr>
            <a:cxnSpLocks/>
            <a:stCxn id="129" idx="6"/>
            <a:endCxn id="130" idx="7"/>
          </p:cNvCxnSpPr>
          <p:nvPr/>
        </p:nvCxnSpPr>
        <p:spPr>
          <a:xfrm>
            <a:off x="7726796" y="2188963"/>
            <a:ext cx="251831" cy="4457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6F8946E9-460C-4097-A8DC-81C05CBABD38}"/>
              </a:ext>
            </a:extLst>
          </p:cNvPr>
          <p:cNvSpPr/>
          <p:nvPr/>
        </p:nvSpPr>
        <p:spPr>
          <a:xfrm>
            <a:off x="6997962" y="3060503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29BFBED-C5FD-4C47-B702-699616217671}"/>
              </a:ext>
            </a:extLst>
          </p:cNvPr>
          <p:cNvCxnSpPr>
            <a:cxnSpLocks/>
            <a:stCxn id="130" idx="1"/>
            <a:endCxn id="132" idx="0"/>
          </p:cNvCxnSpPr>
          <p:nvPr/>
        </p:nvCxnSpPr>
        <p:spPr>
          <a:xfrm flipH="1">
            <a:off x="7302764" y="2634708"/>
            <a:ext cx="244808" cy="425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B25FCE6-AC63-4465-892E-B3BE4698256E}"/>
              </a:ext>
            </a:extLst>
          </p:cNvPr>
          <p:cNvSpPr/>
          <p:nvPr/>
        </p:nvSpPr>
        <p:spPr>
          <a:xfrm>
            <a:off x="9410269" y="3177465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  <a:endParaRPr lang="en-IN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5D6AB84-135F-45D9-8EA9-AA635BCA548F}"/>
              </a:ext>
            </a:extLst>
          </p:cNvPr>
          <p:cNvCxnSpPr>
            <a:cxnSpLocks/>
          </p:cNvCxnSpPr>
          <p:nvPr/>
        </p:nvCxnSpPr>
        <p:spPr>
          <a:xfrm>
            <a:off x="9576718" y="2824555"/>
            <a:ext cx="153431" cy="40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A3BEFF65-3891-479C-A887-7A3C7A4507D1}"/>
              </a:ext>
            </a:extLst>
          </p:cNvPr>
          <p:cNvSpPr/>
          <p:nvPr/>
        </p:nvSpPr>
        <p:spPr>
          <a:xfrm>
            <a:off x="8486818" y="3172050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  <a:endParaRPr lang="en-IN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98A321F-5DCC-41F2-98C6-CEDCE331DBEB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8791620" y="2895019"/>
            <a:ext cx="91584" cy="277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C8BDB311-2AB1-47BD-8C88-4F8D54A35F39}"/>
              </a:ext>
            </a:extLst>
          </p:cNvPr>
          <p:cNvSpPr/>
          <p:nvPr/>
        </p:nvSpPr>
        <p:spPr>
          <a:xfrm>
            <a:off x="6540760" y="2459719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5FA00F8-5519-4393-9F08-B35FDB89EAFD}"/>
              </a:ext>
            </a:extLst>
          </p:cNvPr>
          <p:cNvCxnSpPr>
            <a:cxnSpLocks/>
          </p:cNvCxnSpPr>
          <p:nvPr/>
        </p:nvCxnSpPr>
        <p:spPr>
          <a:xfrm flipH="1">
            <a:off x="6926519" y="2180706"/>
            <a:ext cx="218982" cy="401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6AEE7914-FDD8-462D-9A6B-54903177BFC2}"/>
              </a:ext>
            </a:extLst>
          </p:cNvPr>
          <p:cNvSpPr/>
          <p:nvPr/>
        </p:nvSpPr>
        <p:spPr>
          <a:xfrm>
            <a:off x="8166077" y="4026558"/>
            <a:ext cx="600720" cy="394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2BAD838-B12A-49E9-84CF-78C0B34A62C1}"/>
              </a:ext>
            </a:extLst>
          </p:cNvPr>
          <p:cNvSpPr/>
          <p:nvPr/>
        </p:nvSpPr>
        <p:spPr>
          <a:xfrm>
            <a:off x="9282002" y="4269354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91B0D22-76E7-4AF0-8F05-569AF4DBCA99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8753374" y="4131340"/>
            <a:ext cx="617902" cy="210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FC52D85-F8B0-41F8-B839-756EBAD8B17B}"/>
              </a:ext>
            </a:extLst>
          </p:cNvPr>
          <p:cNvCxnSpPr>
            <a:cxnSpLocks/>
            <a:stCxn id="142" idx="2"/>
          </p:cNvCxnSpPr>
          <p:nvPr/>
        </p:nvCxnSpPr>
        <p:spPr>
          <a:xfrm flipH="1">
            <a:off x="7947095" y="4223718"/>
            <a:ext cx="218982" cy="401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502D4552-0621-4B73-A4D1-069E1D0CDBD8}"/>
              </a:ext>
            </a:extLst>
          </p:cNvPr>
          <p:cNvSpPr/>
          <p:nvPr/>
        </p:nvSpPr>
        <p:spPr>
          <a:xfrm>
            <a:off x="8632000" y="5181261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367F60-A2B2-4ED9-B847-3ABAB9DE17BE}"/>
              </a:ext>
            </a:extLst>
          </p:cNvPr>
          <p:cNvCxnSpPr>
            <a:cxnSpLocks/>
            <a:stCxn id="143" idx="3"/>
            <a:endCxn id="146" idx="0"/>
          </p:cNvCxnSpPr>
          <p:nvPr/>
        </p:nvCxnSpPr>
        <p:spPr>
          <a:xfrm flipH="1">
            <a:off x="8936802" y="4689381"/>
            <a:ext cx="434474" cy="4918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04876971-2587-4A86-9C82-DF8CCCBF30A6}"/>
              </a:ext>
            </a:extLst>
          </p:cNvPr>
          <p:cNvSpPr/>
          <p:nvPr/>
        </p:nvSpPr>
        <p:spPr>
          <a:xfrm>
            <a:off x="9926761" y="5024344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BE4A8A-1C96-4B3D-BBB7-9959E93A929C}"/>
              </a:ext>
            </a:extLst>
          </p:cNvPr>
          <p:cNvCxnSpPr>
            <a:cxnSpLocks/>
          </p:cNvCxnSpPr>
          <p:nvPr/>
        </p:nvCxnSpPr>
        <p:spPr>
          <a:xfrm>
            <a:off x="9849180" y="4637854"/>
            <a:ext cx="153431" cy="40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1BBE16AC-B39F-4941-8ED0-35DC28329A35}"/>
              </a:ext>
            </a:extLst>
          </p:cNvPr>
          <p:cNvSpPr/>
          <p:nvPr/>
        </p:nvSpPr>
        <p:spPr>
          <a:xfrm>
            <a:off x="7642041" y="4610774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7FAFEF7-6ACD-4C41-B57B-9CA66A34CA7A}"/>
              </a:ext>
            </a:extLst>
          </p:cNvPr>
          <p:cNvSpPr/>
          <p:nvPr/>
        </p:nvSpPr>
        <p:spPr>
          <a:xfrm>
            <a:off x="7983146" y="5210835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53BCAD-9134-4A2B-AF92-6F92BB713B1D}"/>
              </a:ext>
            </a:extLst>
          </p:cNvPr>
          <p:cNvCxnSpPr>
            <a:cxnSpLocks/>
            <a:stCxn id="150" idx="6"/>
            <a:endCxn id="151" idx="7"/>
          </p:cNvCxnSpPr>
          <p:nvPr/>
        </p:nvCxnSpPr>
        <p:spPr>
          <a:xfrm>
            <a:off x="8251644" y="4837155"/>
            <a:ext cx="251831" cy="4457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B32EFD6B-C52D-440D-B01D-308F572D101B}"/>
              </a:ext>
            </a:extLst>
          </p:cNvPr>
          <p:cNvSpPr/>
          <p:nvPr/>
        </p:nvSpPr>
        <p:spPr>
          <a:xfrm>
            <a:off x="7522810" y="5708695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45C598F-0672-411C-8320-6FE3276C9BDE}"/>
              </a:ext>
            </a:extLst>
          </p:cNvPr>
          <p:cNvCxnSpPr>
            <a:cxnSpLocks/>
            <a:stCxn id="151" idx="1"/>
            <a:endCxn id="153" idx="0"/>
          </p:cNvCxnSpPr>
          <p:nvPr/>
        </p:nvCxnSpPr>
        <p:spPr>
          <a:xfrm flipH="1">
            <a:off x="7827612" y="5282900"/>
            <a:ext cx="244808" cy="425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CE11CA7A-0AD4-4EAE-A2CA-EBBA77DE1F24}"/>
              </a:ext>
            </a:extLst>
          </p:cNvPr>
          <p:cNvSpPr/>
          <p:nvPr/>
        </p:nvSpPr>
        <p:spPr>
          <a:xfrm>
            <a:off x="10442001" y="5641135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  <a:endParaRPr lang="en-IN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16B89A7-02EE-40A8-A0A9-6D669651532F}"/>
              </a:ext>
            </a:extLst>
          </p:cNvPr>
          <p:cNvCxnSpPr>
            <a:cxnSpLocks/>
          </p:cNvCxnSpPr>
          <p:nvPr/>
        </p:nvCxnSpPr>
        <p:spPr>
          <a:xfrm>
            <a:off x="10608450" y="5288225"/>
            <a:ext cx="153431" cy="40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70B5C44A-AD2A-4D65-8295-9832B2D82312}"/>
              </a:ext>
            </a:extLst>
          </p:cNvPr>
          <p:cNvSpPr/>
          <p:nvPr/>
        </p:nvSpPr>
        <p:spPr>
          <a:xfrm>
            <a:off x="9602019" y="5786251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  <a:endParaRPr lang="en-IN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FFCF499-4B04-487C-9968-2A350C7A5D86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9906821" y="5446489"/>
            <a:ext cx="187374" cy="339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77C387AD-206B-44D0-AB40-95D8A793FB1F}"/>
              </a:ext>
            </a:extLst>
          </p:cNvPr>
          <p:cNvSpPr/>
          <p:nvPr/>
        </p:nvSpPr>
        <p:spPr>
          <a:xfrm>
            <a:off x="7065608" y="5107911"/>
            <a:ext cx="609603" cy="4527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9851A5E-C700-474C-A229-98A3B4787A6F}"/>
              </a:ext>
            </a:extLst>
          </p:cNvPr>
          <p:cNvCxnSpPr>
            <a:cxnSpLocks/>
          </p:cNvCxnSpPr>
          <p:nvPr/>
        </p:nvCxnSpPr>
        <p:spPr>
          <a:xfrm flipH="1">
            <a:off x="7451367" y="4828898"/>
            <a:ext cx="218982" cy="401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20820192-5837-456E-910D-4852B5847BB7}"/>
              </a:ext>
            </a:extLst>
          </p:cNvPr>
          <p:cNvSpPr/>
          <p:nvPr/>
        </p:nvSpPr>
        <p:spPr>
          <a:xfrm>
            <a:off x="8280264" y="5797238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8BE2F16-5B68-4A1E-947A-237DEE441C44}"/>
              </a:ext>
            </a:extLst>
          </p:cNvPr>
          <p:cNvCxnSpPr>
            <a:cxnSpLocks/>
          </p:cNvCxnSpPr>
          <p:nvPr/>
        </p:nvCxnSpPr>
        <p:spPr>
          <a:xfrm flipH="1">
            <a:off x="8563263" y="5588298"/>
            <a:ext cx="143587" cy="349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CC2577EB-CCD5-446E-B63A-C115F74B7A6A}"/>
              </a:ext>
            </a:extLst>
          </p:cNvPr>
          <p:cNvSpPr/>
          <p:nvPr/>
        </p:nvSpPr>
        <p:spPr>
          <a:xfrm>
            <a:off x="9002034" y="5786251"/>
            <a:ext cx="609603" cy="492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N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83B208D-9B1A-4BAF-B719-4B2AC3095C48}"/>
              </a:ext>
            </a:extLst>
          </p:cNvPr>
          <p:cNvCxnSpPr>
            <a:cxnSpLocks/>
            <a:endCxn id="166" idx="7"/>
          </p:cNvCxnSpPr>
          <p:nvPr/>
        </p:nvCxnSpPr>
        <p:spPr>
          <a:xfrm>
            <a:off x="9250592" y="5527480"/>
            <a:ext cx="271771" cy="3308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275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F87E0-6451-4434-B737-A1B223EDF084}"/>
              </a:ext>
            </a:extLst>
          </p:cNvPr>
          <p:cNvSpPr txBox="1"/>
          <p:nvPr/>
        </p:nvSpPr>
        <p:spPr>
          <a:xfrm>
            <a:off x="1538054" y="865547"/>
            <a:ext cx="7969929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Define Binary Search Tree. Write implementation of Insertion, Searching &amp; Deletion</a:t>
            </a:r>
          </a:p>
          <a:p>
            <a:r>
              <a:rPr lang="en-US" dirty="0"/>
              <a:t>Operations on Binary Search Tree using Generics.	</a:t>
            </a:r>
          </a:p>
        </p:txBody>
      </p:sp>
    </p:spTree>
    <p:extLst>
      <p:ext uri="{BB962C8B-B14F-4D97-AF65-F5344CB8AC3E}">
        <p14:creationId xmlns:p14="http://schemas.microsoft.com/office/powerpoint/2010/main" val="151891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82607" y="673572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02371" y="40818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8274" y="930147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=null</a:t>
            </a:r>
          </a:p>
        </p:txBody>
      </p:sp>
    </p:spTree>
    <p:extLst>
      <p:ext uri="{BB962C8B-B14F-4D97-AF65-F5344CB8AC3E}">
        <p14:creationId xmlns:p14="http://schemas.microsoft.com/office/powerpoint/2010/main" val="11278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66886" y="1367033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80300" y="957456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4425" y="472736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562560" y="727613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9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414779" y="1958109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88833" y="1594405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6348" y="958476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68518" y="132780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3" y="75207"/>
            <a:ext cx="9144000" cy="32105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BST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261257"/>
            <a:ext cx="12074125" cy="6596743"/>
          </a:xfrm>
        </p:spPr>
        <p:txBody>
          <a:bodyPr/>
          <a:lstStyle/>
          <a:p>
            <a:r>
              <a:rPr lang="en-IN" dirty="0"/>
              <a:t>					Insert(135)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286" y="437850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49674" y="729954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7369" y="122335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948" y="4956082"/>
            <a:ext cx="81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new node</a:t>
            </a:r>
          </a:p>
          <a:p>
            <a:r>
              <a:rPr lang="en-IN" dirty="0"/>
              <a:t>2. Make it as root node if tree is empty otherwise go to step 3</a:t>
            </a:r>
          </a:p>
          <a:p>
            <a:r>
              <a:rPr lang="en-IN" dirty="0"/>
              <a:t>3. </a:t>
            </a:r>
          </a:p>
          <a:p>
            <a:r>
              <a:rPr lang="en-IN" dirty="0"/>
              <a:t>    3.1 Apply Traversing till the child become null</a:t>
            </a:r>
          </a:p>
          <a:p>
            <a:r>
              <a:rPr lang="en-IN" dirty="0"/>
              <a:t>    3.2 Then place the new node in the appropriate place of parent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62560" y="1833369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629504" y="1384806"/>
            <a:ext cx="701525" cy="4485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96977" y="2451076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6562560" y="1981804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23992" y="24955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923992" y="198180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04200" y="2941348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113049" y="2502029"/>
            <a:ext cx="480472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4779" y="2599486"/>
            <a:ext cx="334876" cy="4962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9050906" y="3000360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090749" y="3507442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446966" y="171990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829387" y="30761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>
            <a:off x="7746348" y="2704832"/>
            <a:ext cx="434329" cy="4796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64546" y="312676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4296051" y="1306739"/>
            <a:ext cx="1024474" cy="41316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41680" y="3285648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702718" y="3713277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773077" y="4238974"/>
          <a:ext cx="16981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32132805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57766204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2167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31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9221915" y="3832064"/>
            <a:ext cx="513370" cy="504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78472" y="2609838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92386" y="2364699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3725" y="1611601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894377" y="1967336"/>
            <a:ext cx="8504" cy="5131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5375</Words>
  <Application>Microsoft Office PowerPoint</Application>
  <PresentationFormat>Widescreen</PresentationFormat>
  <Paragraphs>1974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Lato</vt:lpstr>
      <vt:lpstr>Office Theme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Dictionary implementation with BST</vt:lpstr>
      <vt:lpstr>PowerPoint Presentation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PowerPoint Presentation</vt:lpstr>
      <vt:lpstr>PowerPoint Presentation</vt:lpstr>
      <vt:lpstr>PowerPoint Presentation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delete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BST Construction</dc:title>
  <dc:creator>sarada</dc:creator>
  <cp:lastModifiedBy>Sarada Chintala</cp:lastModifiedBy>
  <cp:revision>84</cp:revision>
  <dcterms:created xsi:type="dcterms:W3CDTF">2018-02-23T05:57:13Z</dcterms:created>
  <dcterms:modified xsi:type="dcterms:W3CDTF">2021-07-09T04:56:36Z</dcterms:modified>
</cp:coreProperties>
</file>