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1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48" r:id="rId2"/>
    <p:sldId id="349" r:id="rId3"/>
    <p:sldId id="351" r:id="rId4"/>
    <p:sldId id="352" r:id="rId5"/>
    <p:sldId id="353" r:id="rId6"/>
    <p:sldId id="354" r:id="rId7"/>
    <p:sldId id="355" r:id="rId8"/>
    <p:sldId id="356" r:id="rId9"/>
    <p:sldId id="451" r:id="rId10"/>
    <p:sldId id="357" r:id="rId11"/>
    <p:sldId id="358" r:id="rId12"/>
    <p:sldId id="462" r:id="rId13"/>
    <p:sldId id="359" r:id="rId14"/>
    <p:sldId id="454" r:id="rId15"/>
    <p:sldId id="447" r:id="rId16"/>
    <p:sldId id="360" r:id="rId17"/>
    <p:sldId id="361" r:id="rId18"/>
    <p:sldId id="362" r:id="rId19"/>
    <p:sldId id="363" r:id="rId20"/>
    <p:sldId id="364" r:id="rId21"/>
    <p:sldId id="460" r:id="rId22"/>
    <p:sldId id="455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464" r:id="rId32"/>
    <p:sldId id="465" r:id="rId33"/>
    <p:sldId id="449" r:id="rId34"/>
    <p:sldId id="469" r:id="rId35"/>
    <p:sldId id="377" r:id="rId36"/>
    <p:sldId id="385" r:id="rId37"/>
    <p:sldId id="395" r:id="rId38"/>
    <p:sldId id="396" r:id="rId39"/>
    <p:sldId id="397" r:id="rId40"/>
    <p:sldId id="398" r:id="rId41"/>
    <p:sldId id="399" r:id="rId42"/>
    <p:sldId id="402" r:id="rId43"/>
    <p:sldId id="406" r:id="rId44"/>
    <p:sldId id="411" r:id="rId45"/>
    <p:sldId id="417" r:id="rId46"/>
    <p:sldId id="423" r:id="rId47"/>
    <p:sldId id="429" r:id="rId48"/>
    <p:sldId id="436" r:id="rId49"/>
    <p:sldId id="440" r:id="rId50"/>
    <p:sldId id="444" r:id="rId51"/>
    <p:sldId id="467" r:id="rId52"/>
    <p:sldId id="46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1:53.3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562 1,'0'4,"1"1,-1-1,1 1,0-1,1 0,-1 1,1-1,0 0,0 0,0 0,1 0,-1-1,6 6,43 42,-43-45,16 15,1-1,1-1,1-1,39 19,-14-9,0 1,-3 3,0 2,-3 2,0 2,50 57,-42-42,-29-29,0 0,22 32,-30-33,98 142,-93-129,-2 0,29 70,-38-67,-1 1,-2 0,-1 0,-3 1,0 61,-3-43,-4 196,1-237,-1 0,0-1,-2 0,0 0,-1 0,-11 23,-57 91,38-68,-18 27,45-77,-1-1,0 0,-1 0,0-1,-17 13,21-18,-1-1,-1 0,1 0,-1-1,0 0,0-1,0 0,0 0,-19 2,-144 31,70-12,44-16,1-2,-1-3,-78-6,20 0,79 3,-18-1,0 2,-1 2,1 3,-74 17,5 11,102-29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5:01.9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1899,'0'-503,"1"479,1 1,1 0,1 0,1 0,1 0,1 1,1 0,21-40,8-4,66-87,-11 19,-59 87,2 1,2 2,2 1,76-63,-72 71,1 3,2 1,64-31,154-60,-184 90,2 5,107-24,171-12,-101 30,-157 23,89-4,1259 15,-1421-1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5:31:04.7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43.5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1139 200,'0'-3,"-1"1,0-1,0 1,1-1,-1 1,-1 0,1 0,0-1,-1 1,1 0,-1 0,1 0,-1 1,0-1,0 0,0 0,0 1,0 0,-3-2,-52-28,37 21,2-1,-1 2,-1 0,1 1,-1 1,-1 1,1 0,-1 2,0 1,-40-2,44 3,-1 0,1 0,0-2,-31-9,29 6,-2 2,-40-6,39 9,0 1,0 2,0 0,0 1,0 1,-38 11,47-10,0 1,1 0,0 1,0 0,1 1,-1 1,1 0,1 0,0 1,0 0,1 1,-12 14,-37 47,-19 28,65-81,2 2,1-1,-12 36,10-24,4-8,1 0,1 1,1 0,2 0,0 0,1 0,2 0,3 28,-3-43,1-1,0 0,0 0,0 0,1-1,0 1,1 0,0-1,0 0,1 0,-1 0,9 8,6 6,1-2,29 22,-32-27,13 10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45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84,'19'0,"-1"1,0 0,1 2,-1 0,0 1,0 1,-1 0,1 2,-1 0,0 1,-1 0,0 2,27 20,-10-5,-18-12,1-1,1 0,0-2,21 11,-33-19,0 0,1 0,-1 0,1-1,0 0,-1 0,1 0,0-1,0 0,-1 0,1 0,0-1,0 0,-1 0,1 0,-1-1,1 0,-1 0,7-4,2-2,0-1,-1 0,0-1,21-21,43-56,-44 49,-29 32,1 0,-1 0,0 0,0-1,4-10,1-8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47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0,'1'5,"-1"-1,1 0,0 1,0-1,1 0,-1 0,1 0,0 0,0 0,4 7,32 37,-23-30,121 129,-133-144,-1-1,1 1,0 0,-1 0,0 1,0-1,0 0,0 1,0-1,-1 1,0 0,1 0,-1-1,-1 1,1 0,0 0,-1 0,0 5,-1-3,0 0,0 0,-1-1,0 1,0 0,0-1,0 1,-1-1,0 0,-7 9,-7 6,0-2,-1 0,-1 0,-29 19,45-35,-25 19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50.4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1507 497,'2'-55,"-1"33,0 0,-2 0,0-1,-6-27,5 44,0 0,0 1,-1-1,1 1,-1 0,0-1,-1 1,1 1,-1-1,0 0,-1 1,1 0,-7-5,-7-4,-1 1,-26-13,19 11,-10-4,-1 3,-59-18,55 20,-101-23,38 12,71 17,-1 0,0 2,-40 0,-104 6,67 1,74-2,7-1,-55 7,74-5,1 1,0 1,0 0,0 1,0-1,0 2,1 0,-1 0,-7 6,6-3,1 0,0 1,0 0,1 1,0-1,1 2,0-1,1 1,0 1,0-1,-9 25,6-12,1-1,2 1,0 1,1 0,2 0,0 0,0 45,5-6,16 105,-17-168,1 9,1 0,0 0,0 0,1-1,0 1,1-1,0 0,9 16,46 76,-11-16,-30-56,2 4,2 0,1-1,39 41,-27-35,-20-21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53.1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1 391,'12'1,"1"0,0 1,0 0,-1 1,0 0,1 1,-1 0,22 13,5 5,44 34,1 1,-79-55,-1 1,1 0,-1-1,1 0,0 0,0-1,8 3,-11-4,-1 0,1 0,-1-1,1 1,-1 0,0 0,1-1,-1 1,1-1,-1 1,0-1,1 1,-1-1,0 0,0 0,0 0,0 0,0 0,0 0,0 0,0 0,0 0,0 0,0 0,0-1,-1 1,1 0,-1 0,1-1,0-2,12-37,-1-1,5-45,-3 17,23-185,-36 251,1-31,-2 35,0-1,0 0,0 1,0-1,0 0,0 0,0 1,0-1,0 0,0 0,0 1,0-1,0 0,-1 0,1 1,0-1,-1 0,1 1,0-1,-1 0,1 1,-1-1,1 1,-1-1,1 1,-1-1,0 1,1-1,-1 1,1 0,-1-1,0 1,1 0,-2-1,-9 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55.4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1 439,'10'7,"0"1,0-2,0 1,1-2,0 1,18 5,0 1,-2-2,0-1,1-1,0-1,38 3,-26-4,46 13,-53-8,-11-3,36 8,-54-15,1-1,0 1,-1-1,1 1,0-1,0-1,-1 1,1-1,0 1,-1-1,1-1,-1 1,9-4,-10 2,1 0,0 0,-1-1,0 1,0-1,0 0,0 0,-1 0,1 0,-1 0,0-1,0 1,-1-1,1 1,1-9,1-11,4-42,-8 60,4-49,10-95,-12 142,6-54,19-69,-20 108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6:10.6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1287,'2'2,"0"0,0 0,0-1,1 1,-1-1,0 0,1 1,-1-1,1 0,-1 0,1-1,-1 1,1 0,0-1,-1 0,1 0,0 1,-1-2,1 1,0 0,-1 0,1-1,0 0,-1 1,1-1,-1 0,1 0,-1 0,0-1,1 1,-1 0,0-1,0 0,0 1,0-1,0 0,0 0,0 0,-1 0,1-1,-1 1,2-5,14-30,-2-2,-2 0,-2-1,9-54,-11 46,2 0,26-67,-19 71,-1 0,13-62,-25 90,0 1,1 0,0 1,1-1,12-16,-9 14,0-1,-1 0,6-19,-4 9,2 0,0 1,2 1,0 0,2 1,1 1,1 0,43-40,-46 51,0 0,1 1,0 1,0 1,1 0,1 1,32-10,-13 7,2 2,77-10,-68 16,0 2,68 6,-108-3,-1 1,0 0,0 0,0 1,0 0,11 7,27 9,10 1,0 1,-2 3,69 42,-87-45,0-2,69 25,-80-37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6:14.5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0 482,'106'1,"117"-3,-220 2,0 0,0 0,1-1,-1 1,0-1,0 0,1 0,-1 0,0-1,0 1,0-1,0 1,-1-1,1 0,0 0,-1 0,1-1,-1 1,0-1,0 1,0-1,2-3,-3 3,1-1,-1 0,0 0,0 0,0 0,0-1,-1 1,1 0,-1 0,-1 0,1 0,0-1,-1 1,0 0,0 0,0 0,-3-5,-4-10,-1 0,-2 1,-21-30,-10-17,31 43,-9-12,2-2,-14-38,23 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6:1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0,'3'4,"-1"-1,1 1,-1-1,0 1,0 0,-1 0,1 0,-1 0,1 0,-1 0,-1 0,2 6,0 57,-2-46,-1 118,2 65,1-192,1-1,-1 1,2 0,0-1,7 15,10 34,-20-58,-1 0,0 1,1-1,-1 0,1 0,0 0,-1 0,1 0,0 0,1 0,-1 0,0 0,0 0,1 0,-1 0,1-1,0 1,-1-1,1 1,0-1,0 0,0 0,0 0,0 0,0 0,0 0,0 0,0-1,0 1,1-1,-1 1,0-1,0 0,1 0,-1 0,0 0,1 0,-1-1,0 1,0-1,0 1,3-2,27-7,-1-2,32-16,-32 14,0 0,40-9,148-32,-105 19,-69 19,63-12,-88 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5:03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1,'37'1,"1"2,-1 1,-1 2,1 1,52 19,-13 3,103 54,-120-57,-44-21,-1 0,1 2,-1 0,-1 0,1 1,-1 1,14 13,-23-17,0 0,-1 0,0 0,0 0,0 0,-1 1,0-1,0 1,0 0,-1 0,1 0,-1 0,-1 0,1 8,-1 11,-2-1,-4 29,5-46,-1 10,-1 0,0-1,-2 1,1-1,-2 0,0-1,-1 1,-1-1,0-1,-1 1,0-1,-1-1,-1 0,0 0,-25 21,-29 21,47-37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6:40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1458 102,'0'-2,"-1"0,1 0,-1 1,1-1,-1 0,1 1,-1-1,0 1,0-1,0 1,0-1,0 1,0 0,0-1,0 1,0 0,-1 0,1 0,0 0,-1 0,1 0,-1 0,1 0,-4 0,-45-14,37 12,-28-8,-2-1,-88-12,118 22,0 2,0-1,-1 2,1 0,0 0,0 2,0-1,0 1,0 1,1 1,-15 6,-100 43,81-36,-4 2,16-5,-71 20,85-29,0 1,1 1,0 1,-19 13,5-4,14-8,0 2,1 1,0 0,1 1,0 1,1 0,1 1,-21 29,-9 8,35-43,0 1,1 0,0 1,0 0,2 0,-11 22,-40 86,39-85,2 1,-16 48,20-44,2 2,2 0,2 0,1 1,1 51,5-73,1 0,1 0,0 0,8 28,-6-38,-1 0,2-1,0 1,0-1,1 0,0 0,0 0,1-1,12 12,-1-3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6:42.6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 10,'0'0,"0"0,0-1,0 1,0 0,0-1,0 1,0 0,0-1,0 1,0 0,0-1,1 1,-1 0,0-1,0 1,0 0,0-1,1 1,-1 0,0-1,0 1,1 0,-1 0,0-1,0 1,1 0,-1 0,0 0,1-1,-1 1,0 0,1 0,-1 0,0 0,1 0,-1 0,1 0,17 5,12 15,-23-13,0 1,-1 0,0 0,-1 0,0 1,6 12,16 26,-1-14,-14-19,-1 0,0 1,-1 0,10 22,-18-33,-1-1,1 1,-1 0,0-1,0 1,0 0,-1 0,1 0,-1 0,0 0,0 0,-1 0,1 0,-1 0,1 0,-1 0,-1-1,1 1,0 0,-1-1,0 1,0-1,0 1,-5 5,-2 1,-1 0,0-1,0 0,-1 0,0-1,-14 7,-77 34,56-28,25-9,5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6:50.0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0 148,'4'-3,"0"0,0 0,0 1,1 0,-1 0,0 0,1 0,-1 1,1-1,0 1,0 0,-1 1,1-1,0 1,6 0,1 1,1-1,-1 2,0 0,22 6,-20-2,0 0,-1 1,0 1,0 0,-1 0,0 1,0 1,16 17,13 10,-39-35,0 1,1-1,-1 0,1 0,-1-1,1 1,0 0,0-1,-1 0,1 0,0 0,0 0,0 0,0 0,1-1,-1 1,0-1,0 0,0 0,0 0,0-1,1 1,-1-1,0 1,0-1,0 0,0 0,0 0,-1-1,1 1,0-1,-1 0,1 0,-1 1,1-2,-1 1,0 0,0 0,0-1,0 1,0-1,0 0,-1 1,1-1,-1 0,0 0,2-6,62-174,-56 158,-2 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02.1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2339 26,'-3'-3,"0"1,0 0,-1 0,1 0,0 1,-1-1,0 1,1 0,-1 0,0 0,-5 0,-47-4,42 5,-17-1,0 1,0 2,0 1,-57 14,30 0,-85 36,108-40,0-3,-37 8,-18 4,40-7,-78 36,-71 49,177-90,0-1,-41 12,-13 4,1 0,55-19,0 0,0 1,-33 18,-49 24,76-38,1 1,-1 1,-31 23,36-23,-1 0,0-1,-28 11,-7 4,23-9,0 2,-50 38,68-45,0 1,0 1,1 1,1 0,1 1,-16 26,-4 10,16-28,2 0,1 2,1-1,1 2,-9 29,15-37,1 0,0 1,2-1,0 1,2 0,0-1,1 1,3 25,1-23,-2-10,0-1,0 1,1-1,1 0,0 0,6 11,2-3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03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18,'0'-1,"1"1,-1-1,0 0,0 0,1 0,-1 0,0 1,1-1,-1 0,1 0,-1 1,1-1,-1 0,1 1,0-1,-1 0,1 1,0-1,-1 1,1 0,0-1,0 1,0-1,-1 1,1 0,0 0,0-1,0 1,0 0,0 0,-1 0,1 0,0 0,0 0,0 0,0 0,0 0,-1 1,1-1,1 1,37 9,-26-4,-1 0,0 0,-1 1,0 1,0 0,13 13,53 62,-32-32,6 16,-44-55,1 0,0-1,1 1,0-2,1 1,1-2,-1 1,22 13,-31-22,0 0,1-1,-1 1,1-1,-1 0,1 1,-1-1,1 0,-1 0,1 0,-1 0,1 0,-1 0,1-1,-1 1,1 0,-1-1,1 1,-1-1,3-1,0 0,0-1,-1 1,1-1,0 0,-1 0,6-7,1-4,1-1,11-24,-22 39,94-175,-80 151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06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0,'1'4,"0"0,0 0,0 0,1 0,0 0,0 0,0-1,0 1,0-1,5 6,3 7,30 54,3-1,77 93,-115-156,1 1,-1 0,0 0,-1 0,0 0,0 1,-1-1,1 1,-2 0,1 0,-1 0,2 15,-4-17,0 0,-1 1,1-1,-1 0,0 0,-1 0,1 0,-1-1,-1 1,1 0,-1-1,0 1,0-1,0 0,-1 0,0 0,-8 8,-2-1,0 0,-1-1,0-1,-28 15,-1 0,23-11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10.1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77,'28'-9,"-3"-1,44-7,1 3,0 3,114-3,-138 14,-27-1,0 0,0 2,-1 0,1 1,-1 1,1 0,-1 2,25 8,4 10,-2 3,0 1,-2 2,-1 2,-2 1,0 3,39 45,-52-51,-1 2,-2 0,-1 2,25 47,24 67,-65-131,0-1,-1 1,-1 0,-1 1,0-1,-1 1,1 22,-1-11,10 36,-2-19,-1 0,-2 0,-2 1,0 82,-6-122,0 0,0 0,0 0,-1 0,1 0,-1 0,-1 0,1 0,-1-1,0 1,-1 0,1-1,-1 0,0 0,0 0,-1 0,1 0,-1 0,-8 6,-39 34,37-31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11.6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1,'3'23,"0"0,1 0,1-1,1 1,18 40,-7-16,54 123,-64-155,8 21,-13-27,1 0,1-1,0 1,0-1,0 0,11 13,-13-19,0 0,0-1,0 1,1 0,-1-1,0 1,1-1,-1 0,1 0,0 0,-1 0,1-1,0 1,-1-1,1 1,0-1,0 0,0 0,-1 0,1 0,0-1,0 1,-1-1,1 0,0 0,-1 0,5-2,5-3,0 0,0-1,-1-1,0 0,0-1,18-18,30-24,2 14,-50 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13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214 1,'-5'6,"0"0,1 0,-1 0,1 1,1 0,-1 0,1 0,-4 14,-11 64,10-39,0-17,-1-1,-1 0,-28 52,21-46,13-23,0-1,1 1,0 0,1 0,0 0,-1 19,2-15,0 0,-7 24,-9-4,14-30,1 0,-1-1,1 1,0 0,0 0,-1 8,3-11,-1 0,1 0,1 0,-1 0,0 0,0 0,1 0,-1 0,1 0,0 0,-1 0,1 0,0 0,0-1,0 1,0 0,1-1,-1 1,0-1,1 1,2 2,9 5,0-1,0 0,1-1,0 0,1-1,-1-1,20 5,22 9,-17-3,-4-1,70 19,-83-29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34.3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2323 395,'-1'-4,"-1"-1,0 1,0 0,0 0,-1 0,1 0,-1 1,0-1,0 1,0-1,-1 1,1 0,-5-3,1 0,-25-21,0 2,-2 1,-71-38,45 33,-108-36,131 54,-67-8,-20-6,82 13,-2 1,0 2,-84-6,-283 17,227 22,13-1,151-21,1 1,1 1,-1 0,1 2,-19 7,-86 45,76-35,25-12,1 1,0 1,1 0,1 2,0 0,-23 25,33-31,0 2,1-1,0 1,1 1,0-1,1 1,0 1,0-1,2 1,0 0,0 0,-3 24,3 33,6 92,1-42,-4-98,1-1,1 1,1-1,1 1,1-1,0 0,2 0,13 32,-9-34,1-1,17 24,-20-33,-1 0,0 1,-1 0,0 0,-1 1,0-1,-1 1,0 0,0 0,-1 1,2 13,26 190,-31-213,1-1,-1 1,0 0,0-1,0 1,0 0,0-1,0 1,0 0,-1 0,1-1,-1 1,1 0,-1-1,1 1,-1-1,0 1,0-1,0 1,0-1,0 0,0 1,0-1,-1 0,1 0,-2 1,-10 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5:0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1,'0'4,"1"1,0 0,0-1,0 0,0 1,1-1,0 0,0 0,0 1,0-2,5 8,38 41,-28-34,122 127,46 53,-176-185,0 1,-1 0,0 0,6 18,-9-18,1-1,1 0,0-1,1 0,13 17,-11-17,-1-2,0 0,1 0,21 15,-28-22,1-1,-1 0,1 0,0-1,0 1,0-1,0 0,0 0,0 0,0 0,0-1,1 1,-1-1,0 0,0-1,8-1,2-1,-1-1,0-1,0-1,-1 1,0-2,19-12,65-55,-79 60,53-46,-40 32,2 1,64-41,17-7,-95 66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35.7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0 101,'0'-1,"0"1,0-1,0 1,0-1,1 1,-1-1,0 1,0-1,0 1,1-1,-1 1,0-1,1 1,-1 0,0-1,1 1,-1-1,0 1,1 0,-1 0,1-1,-1 1,1 0,-1-1,1 1,-1 0,1 0,-1 0,1 0,-1 0,1-1,-1 1,1 0,-1 0,1 0,-1 0,1 1,-1-1,1 0,-1 0,1 0,-1 0,1 0,-1 1,1-1,-1 0,1 0,-1 1,1-1,-1 0,1 1,27 14,11 16,-2 2,57 64,8 7,-98-100,0-1,1 1,-1-1,1 1,0-1,0 0,0-1,0 1,1-1,-1 0,9 1,-10-2,0-1,0 0,0 0,-1 0,1-1,0 0,0 1,-1-1,1 0,-1-1,1 1,-1-1,1 1,-1-1,0 0,1 0,-1-1,4-3,10-10,-1-1,-1 0,-1-1,14-22,46-84,-64 106,5-9,0-1,25-34,-27 45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37.5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1 517,'2'-2,"0"0,1 0,0 0,0 1,-1-1,1 1,0 0,0 0,0 0,0 0,0 1,0-1,1 1,-1 0,0 0,0 0,4 0,9 2,-1 0,20 6,-14-3,16 3,-4-2,0 1,0 2,35 15,-20-2,74 29,-108-46,0 0,0-2,1 0,0 0,0-2,22 1,-35-2,1-1,-1 1,0 0,1-1,-1 1,0-1,0 0,0 0,0 0,0 0,0 0,0 0,0-1,0 1,0-1,0 1,-1-1,1 0,-1 1,1-1,-1 0,0 0,0 0,0 0,0 0,0 0,0-1,0 1,-1 0,1 0,0-4,0-7,1-1,-2 0,0 1,-2-19,0 10,-1-349,3 255,0 95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50.9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23,'5'-3,"0"0,0 0,0 1,1 0,-1 0,0 0,1 0,0 1,-1 0,1 0,0 1,-1 0,1 0,6 0,6 0,85 0,162 21,-193-13,21 5,129 38,-194-44,1 3,0 0,-1 2,-1 1,0 2,39 26,-48-29,33 14,-39-21,0 0,-1 2,21 14,53 46,127 77,-186-127,0 1,0 1,41 43,56 78,-90-101,43 48,-29-35,53 75,-74-71,-19-42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52.4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1 248,'27'0,"-1"2,1 0,-1 2,44 12,-33-6,8 2,68 27,-89-28,75 29,-87-36,1 0,-1-1,0 0,1-1,0-1,12 0,-22-1,-1-1,1 1,-1-1,0 1,0-1,1 0,-1 0,0 0,0 0,0 0,0-1,0 1,0-1,0 1,0-1,-1 0,1 1,0-1,-1 0,0 0,1 0,-1 0,0-1,0 1,0 0,0 0,-1-1,1 1,-1 0,1-1,-1-3,2-12,-1 1,0 0,-4-26,2 19,-4-183,5 185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7:54.7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190 470,'-6'-4,"1"0,0-1,0 1,0-1,0 0,1-1,0 1,0-1,-3-6,-6-6,-13-16,5 7,1-1,-32-59,51 85,0 1,0-1,0 1,0-1,1 0,-1 1,1-1,-1 0,1 1,0-1,-1 0,1 0,0 1,0-1,0 0,0 0,1 1,-1-1,0 0,1 0,0 1,-1-1,1 1,0-1,-1 0,1 1,0-1,0 1,0 0,1-1,-1 1,0 0,0 0,3-2,4-1,0 0,0 1,0 0,0 0,1 1,8-2,23-6,-2-5,-16 5,2 1,-1 1,37-7,-35 10,1 0,-1-2,-1-1,1 0,28-16,-25 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8:31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8:32.3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8:32.7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8:33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6:00:14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3,'611'23,"-245"14,340 28,10-38,516-31,-1179 0,1-2,-1-2,0-2,57-20,-66 19,-33 7,-1 0,1-1,-1 0,0-1,13-10,-12 9,0 0,0 1,13-6,-12 6,-9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6:07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1924,'-2'-3,"0"0,1 0,-1 0,1 0,0 0,0 0,0 0,0-1,0 1,1 0,-1 0,1-5,-1-1,-17-130,1-178,17 270,2 0,2 0,2 1,18-72,-16 95,1 1,1 1,0-1,16-21,59-75,-43 64,3 3,68-63,-77 83,3 1,0 2,1 2,50-24,-54 31,1 2,0 2,48-13,90-32,-104 32,8-2,-11 4,81-21,31-3,-105 26,1 4,112-14,190-12,-285 32,99-1,94 12,-255 3,-13 1,0 1,0 0,0 1,0 1,-1 1,0 1,27 12,8 7,50 35,-8-4,-14-8,105 83,-146-102,72 44,22 18,-114-76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6:00:15.4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86,'40'0,"690"21,-663-16,857 47,-721-54,236-32,-367 24,500-62,-293 62,-184 11,-1-5,125-20,-177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6:00:16.7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13,'0'0,"1"-1,-1 0,1 0,-1 1,1-1,-1 0,1 1,-1-1,1 1,0-1,-1 0,1 1,0 0,0-1,-1 1,1-1,0 1,0 0,0-1,-1 1,1 0,0 0,0 0,0 0,0 0,1 0,28-1,-4 4,0 2,0 0,-1 2,0 1,35 16,117 66,-136-66,0 2,62 52,-82-59,0 0,-2 2,-1 0,0 1,27 48,-30-45,-3 0,0 0,-1 2,-1-1,-2 1,6 31,-12-47,-1 1,0-1,-1 0,0 1,-1-1,0 0,0 1,-1-1,-1 0,0 0,0 0,-2-1,1 1,-1-1,0 0,-1 0,0 0,-9 9,1-3,-1-2,-1 0,0 0,-1-1,0-1,-1-1,0-1,-22 9,-26 9,-70 17,113-37,-202 76,212-80,1 0,-1-2,0 1,-15 0,8-3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6:00:18.8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6:00:25.8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1606,'-9'-16,"0"1,1-2,1 1,1-1,0 0,-6-36,4 3,-1-61,6-327,5 221,-1 202,-1 1,2-1,0 0,1 1,0 0,1 0,1 0,0 0,1 0,0 1,1 0,0 0,1 1,1 0,0 1,15-16,12-13,-7 5,2 2,1 1,63-48,-82 72,0 1,1 0,0 1,0 1,0 0,27-5,96-9,-65 11,24-6,182-18,-255 29,0 0,0-2,33-11,-36 10,1 0,-1 1,1 1,32-1,-27 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6:00:27.2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134 0,'59'23,"6"4,-55-22,0 2,0-1,-1 2,0-1,-1 1,1 0,-2 1,1 0,-1 0,0 0,-1 1,8 16,4 7,-2 1,17 45,-28-63,-1 0,0 0,-1 0,-1 1,-1-1,0 0,-3 32,1-44,1 0,-1 0,0-1,-1 1,1 0,-1-1,1 1,-1-1,0 1,-1-1,1 0,0 0,-1 0,0 0,0 0,0-1,0 1,0-1,-4 3,-8 3,1-1,-2 0,-21 6,2 0,18-5,-26 8,2 1,1 3,0 2,-55 38,77-45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6:00:29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38,'6'0,"0"1,0 0,0 0,0 1,0-1,0 1,-1 0,1 1,5 3,49 33,-22-13,-5-3,-1 1,-1 2,-1 1,-2 1,-1 2,35 47,-36-47,1 0,1-2,2-2,1 0,1-2,56 32,-84-54,-1 0,1 0,0 0,0 0,0-1,0 0,0 0,0 0,0 0,1 0,-1-1,0 0,0 0,1 0,-1-1,0 1,7-2,-6 0,0-1,0 1,0-1,0 0,-1 0,1 0,-1-1,0 1,0-1,0 0,6-8,2-5,-2-1,0 0,-1-1,0 0,-2 0,6-21,41-121,-43 135,1 1,1 1,1 0,18-24,-19 31,31-36,-27 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6:10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0 457,'40'0,"1"2,-1 1,56 12,-24 2,113 22,-173-38,-1 2,1-1,-1 2,0-1,1 1,-2 1,1 0,15 10,-22-12,-1-1,2 1,-1-1,0 0,0 0,1-1,-1 1,0-1,1 0,0 0,-1-1,1 1,0-1,-1 0,6-1,-6 0,0 0,0 0,0-1,0 1,0-1,-1 0,1 0,-1-1,1 1,-1-1,0 0,0 0,0 0,0 0,-1 0,1 0,2-5,21-35,-1-1,-1-1,22-65,-35 76,-6 17,1 1,13-27,14-33,-28 60,2 0,0 0,0 1,18-27,-11 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6:12.1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58,'1'6,"1"0,0 0,0 0,0 0,1 0,0 0,0 0,0-1,1 0,0 0,0 0,7 7,-2-1,68 90,-41-52,2-2,61 61,-83-91,0 0,26 39,-27-34,28 31,-40-50,0-1,0 1,0-1,0 0,0 0,0 0,0-1,1 1,-1-1,1 0,-1 1,1-1,-1-1,1 1,0-1,-1 1,1-1,0 0,-1 0,1-1,0 1,-1-1,1 0,0 0,-1 0,1 0,-1-1,0 1,1-1,2-2,10-6,-1 0,0-1,-1-1,21-21,126-144,-98 103,88-78,-144 146,17-17,1 2,1 1,1 1,31-15,-31 19,-4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6:27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28,'3'-3,"1"1,-1-1,1 1,0 0,0 0,0 1,0-1,0 1,0 0,0 0,9-1,51-1,-43 3,30-2,145 1,-159 3,0 2,-1 1,45 12,-67-13,0 1,0 1,-1 1,0 0,0 0,-1 2,21 17,72 79,-67-63,-27-28,-1 0,-1 0,0 1,-1 0,-1 1,8 21,7 15,-2-8,-2 2,-1 0,-3 1,11 64,-20-64,-2-1,-5 72,0-29,1-78,0 0,-1 1,0-1,0 0,-1-1,-1 1,0 0,0-1,-1 0,0 0,-1 0,0-1,-1 0,0 0,0 0,-1-1,0 0,0 0,-1-1,0-1,0 1,-1-1,-13 6,-155 93,135-84,23-13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6:28.7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1,'-1'88,"3"98,-2-182,1 0,0 0,0 0,0 0,0 0,1 0,-1 0,1-1,0 1,0 0,1-1,-1 0,1 1,-1-1,1 0,0 0,0-1,0 1,1-1,-1 1,1-1,-1 0,1 0,6 2,7 2,1-1,0 0,0-2,23 3,-19-3,43 10,103 33,-140-37,4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6:31.1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177 1,'-2'0,"1"1,-1-1,1 1,-1 0,1-1,-1 1,1 0,0 0,-1 0,1 0,0 0,0 0,-1 0,1 0,0 1,0-1,0 0,1 1,-1-1,-1 3,-16 35,15-30,-51 146,21-54,17-62,10-25,1 1,-7 23,11-32,0-1,1 1,-1 0,1 0,1 0,-1 0,1 0,0 0,0 0,3 7,0-2,1 0,0 0,1-1,0 0,1 0,0 0,0-1,1 0,10 9,4 2,2-1,35 22,-42-30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6:49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55,'0'-1,"1"-1,-1 1,1 0,-1 0,1 0,0 0,-1 0,1-1,0 1,0 1,0-1,0 0,0 0,0 0,0 0,0 1,0-1,0 0,0 1,0-1,2 0,28-10,-29 10,21-5,0 1,0 1,45-2,75 7,-61 1,-42-2,74 4,-100-2,0 0,-1 1,1 1,0 0,-1 1,15 7,145 87,-85-46,-59-36,-2 2,-1 1,0 0,-2 2,35 39,-40-34,-1 1,-2 0,0 2,12 35,-11-27,-4-7,-2 1,-1 0,-2 1,-1 0,-1 0,-2 1,-1 45,-3-52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1:56.0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237 0,'0'0,"1"15,-1-1,-1 0,0 1,0-1,-1 0,-1 0,-1 0,0 0,-6 14,-25 39,-4-2,-84 110,122-173,-1 0,1 0,0 0,-1 0,1 1,0-1,0 0,0 0,0 1,1-1,-1 0,1 1,-1-1,1 1,0-1,0 5,0-5,1 0,0-1,0 1,-1 0,1-1,0 1,0-1,0 1,0-1,1 0,-1 1,0-1,1 0,-1 0,1 0,-1 0,1 0,-1 0,1 0,0-1,-1 1,1 0,2 0,47 14,1-1,0-3,80 8,-115-17,-1 0,0 2,0 0,-1 0,0 2,16 7,80 50,-35-17,-55-35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6:51.4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0,'1'7,"1"-1,-1 1,2-1,-1 0,0 1,1-1,6 10,3 8,-3-7,1 1,0-1,1-1,0 0,2-1,0 0,21 19,-32-32,1 0,-1 0,0 0,0-1,1 1,-1-1,1 0,0 0,-1 0,1 0,0 0,-1 0,1-1,0 1,0-1,-1 0,1 0,0 0,0 0,0 0,0-1,-1 1,1-1,0 0,-1 0,1 0,0 0,-1 0,1-1,-1 1,3-3,6-4,0-2,-1 1,-1-1,0 0,9-13,-12 15,19-27,-4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6:5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3,'-1'0,"1"0,-1-1,1 1,-1 0,1-1,-1 1,1 0,-1 0,1 0,-1-1,0 1,1 0,-1 0,1 0,-1 0,0 0,1 0,-1 0,1 0,-1 0,0 1,1-1,-1 0,1 0,-1 0,1 1,-1-1,1 0,-1 1,1-1,-1 0,1 1,-1-1,1 0,-1 1,1-1,0 1,-1-1,1 1,0-1,0 1,-1 0,1 0,-15 30,13-27,-28 79,18-47,-2 0,-28 53,39-84,-1 1,2 0,-1 0,1 0,-1 0,2 1,-1-1,1 1,0-1,0 1,1-1,0 1,0-1,0 1,1-1,0 1,3 9,-1-9,0 0,0 0,0 0,1-1,0 1,1-1,-1 0,1 0,0-1,1 1,-1-1,1 0,0-1,1 1,6 3,16 6,-2-2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7:20.3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1 840,'0'-2,"1"-1,0 1,0-1,0 1,0 0,0-1,0 1,1 0,-1 0,1 0,3-3,2-4,58-93,-46 69,1 1,1 0,2 2,53-54,15 2,73-62,-127 117,2 1,82-39,90-22,-174 74,0 2,1 2,0 1,67-5,159 10,-147 5,-99-2,0 1,0 1,0 1,0 0,-1 1,1 1,-1 1,0 0,0 2,-1 0,0 0,-1 2,1 0,19 17,-13-9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7:22.6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303 1,'0'25,"0"1,2 0,1-1,1 1,1-1,2 0,0 0,1-1,2 0,22 41,-6-19,-3 1,32 89,-53-131,0 0,-1-1,0 1,0 0,0 0,0 0,-1 0,0 0,0 0,0 0,-1 0,-1 7,0-8,1-1,-1 1,0 0,0-1,0 1,-1-1,1 0,-1 0,0 0,0 0,0 0,0 0,-1-1,1 0,-7 4,-8 3,-1 0,-1 0,1-2,-1-1,0 0,-24 3,-126 6,127-12,37-3,0 1,1 0,-1 0,0 1,1-1,-1 1,-5 3,-8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7:25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0,'0'539,"0"-534,0 0,0 0,1 0,-1 0,1 0,0-1,0 1,1 0,0-1,-1 1,2-1,-1 1,0-1,5 5,-5-6,1 0,0-1,0 0,0 0,0 0,0 0,1 0,-1 0,1-1,-1 1,1-1,-1 0,1-1,0 1,-1 0,1-1,0 0,0 0,4 0,32-4,0-2,63-17,-42 8,48-12,88-17,-122 29,-55 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7:4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1,'0'5996,"-6"-5873,-38 213,-5 58,48-333,0-11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8:02.7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1 125,'21'1,"1"-1,-1-1,0-1,0-1,0 0,0-2,31-11,-7 0,0 1,1 2,76-10,145-2,204 22,-254 5,477-2,-652 2,54 9,-27-2,-25-2,0 1,0 2,79 31,119 67,-174-75,133 50,166 81,-329-142,-1 2,0 1,59 55,-53-44,-22-16,-1 1,-2 1,0 0,27 46,62 111,-78-127,-1 2,-3 2,32 105,-47-131,-2-5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8:04.2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0,'10'1,"0"0,0 1,0 0,0 0,0 1,0 0,-1 1,0 0,0 1,11 6,11 9,39 34,-66-51,17 15,44 35,94 59,-151-107,1 0,0-1,1 0,-1 0,1-1,0 0,-1 0,18 1,-20-4,1 0,-1 0,0-1,0 1,0-2,0 1,0-1,-1 0,1-1,0 1,-1-1,1-1,5-3,19-16,-2 0,0-2,42-50,31-26,-52 61,-28 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8:06.0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463 1,'-4'0,"-1"1,1 0,-1 0,1 0,0 0,-1 1,1 0,0 0,0 0,0 0,0 0,0 1,1 0,-1 0,1 0,0 0,-6 7,-4 8,0-1,-15 31,12-19,-191 334,177-308,11-22,4-6,-14 30,26-50,0 0,1 1,0-1,0 0,1 1,-1-1,2 1,-1-1,2 14,0-17,0 1,0-1,1 0,-1 1,1-1,0 0,1 0,-1 0,1-1,0 1,0-1,0 1,0-1,7 6,4 1,1 0,22 13,17 2,2-1,97 26,-85-29,183 51,-189-55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8:51.9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1830,'0'-1261,"2"1249,-1 1,1-1,1 1,0 0,1 0,7-17,8-26,-11 33,0 1,1 0,1 1,1 0,0 1,24-30,-14 26,1 1,1 0,0 2,2 0,45-25,-47 29,-6 5,-1 1,1 1,1 1,-1 0,1 1,0 1,1 1,-1 0,1 1,0 1,0 1,20 2,4-3,55-8,34-2,-41 11,3-1,101 11,-161-3,0 1,51 18,2 1,-67-19,0 0,0 1,25 14,23 10,-18-9,55 32,-21-10,13 13,-73-42,-1-2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1:59.4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2 403,'-2'-113,"5"-121,-3 232,1-1,-1 1,1-1,-1 1,1-1,0 1,0 0,0 0,0-1,1 1,-1 0,1 0,-1 0,1 0,0 0,-1 1,1-1,0 0,0 1,0 0,0-1,1 1,-1 0,0 0,1 0,-1 0,0 1,1-1,-1 0,5 1,9-2,0 1,0 1,-1 0,17 3,0 0,124-3,46 2,-171 1,-1 1,58 15,-65-11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8:53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1,'182'162,"-93"-85,42 53,-89-85,2-2,61 46,-102-86,1-1,-1 1,0 0,0 0,0 0,0 0,0 0,-1 1,1-1,2 7,-4-8,-1-1,0 1,1-1,-1 0,0 1,0-1,0 1,0-1,-1 1,1-1,0 1,0-1,-1 0,1 1,-1-1,0 0,1 1,-1-1,0 0,1 0,-1 0,0 1,0-1,0 0,0 0,0 0,-1 0,1-1,0 1,0 0,0 0,-1-1,1 1,-3 0,-22 11,-44 14,-7 3,37-13,-58 14,57-19,-61 26,-72 43,142-63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8:55.6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9,'-1'0,"1"-1,0 1,0 0,0 0,0-1,0 1,0 0,0-1,0 1,1 0,-1 0,0-1,0 1,0 0,0-1,0 1,0 0,0 0,1-1,-1 1,0 0,0 0,0 0,1-1,-1 1,0 0,0 0,1 0,-1 0,0-1,0 1,1 0,-1 0,0 0,0 0,1 0,12 4,12 13,-24-16,22 18,0 1,-1 1,-2 1,0 1,-1 0,-2 2,0 0,13 28,123 222,-105-191,-13-32,-24-38,-1 1,11 22,-3-5,37 53,-53-83,-1 1,1-1,0 0,-1 0,1 0,0-1,1 1,-1 0,0-1,0 0,1 1,-1-1,0 0,1 0,-1 0,1 0,0-1,-1 1,1-1,3 1,-3-1,-1-1,0 1,0-1,0 1,0-1,0 0,0 1,0-1,0 0,0 0,0-1,-1 1,1 0,0-1,-1 1,1-1,-1 1,0-1,1 0,-1 1,0-1,0 0,0 0,0 0,0 0,0-2,16-49,-11 32,14-33,120-278,-124 292,-6 18,2 0,0 1,18-22,-14 21,5-10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9:03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2246,'5'-6,"0"0,0 0,-1-1,0 1,0-1,-1 0,1 0,3-16,12-64,-10 39,29-164,-16 76,-16 99,10-49,48-159,-43 185,0-4,3 2,3 0,44-74,-46 97,98-140,22-5,57-68,-177 226,0 2,2 1,1 1,0 1,2 1,0 2,1 1,35-13,-23 13,1 2,1 2,-1 2,88-10,109 17,-139 6,-76-2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9:04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1,'1'13,"0"1,0 0,2 0,-1 0,2-1,0 0,0 1,2-1,-1-1,2 1,0-1,0 0,1-1,0 0,1 0,0 0,1-1,21 16,-17-11,1 0,-2 1,0 0,-1 2,-1-1,0 1,-1 1,-1 0,-1 0,-1 1,8 33,-12-41,-1 1,-1 0,1 1,-2-1,0 0,-1 0,0 0,-1 0,0 0,-8 23,3-19,0 0,-2 0,0-1,0 0,-1 0,-1-1,-15 15,-19 20,24-26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9:07.0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59,'0'3,"0"-1,1 0,0 0,-1 0,1 0,0 0,0 0,0 0,0 0,1-1,-1 1,0 0,1-1,2 3,28 24,-17-16,222 186,-220-184,0-2,1 0,0-1,25 12,-37-21,-1 0,0 0,1 0,0-1,-1 1,1-1,0-1,0 1,0-1,-1 0,1 0,0-1,0 0,0 0,-1 0,1-1,-1 1,1-2,-1 1,7-4,0-2,0 0,-1-2,0 1,0-1,15-19,41-64,-48 63,2 1,30-32,-39 50,1 0,0 1,1 1,0 0,1 1,-1 1,19-7,4-3,-15 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9:07.9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0:12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0 992,'5'-2,"0"1,0-1,0-1,0 1,0 0,0-1,-1 0,0 0,1-1,3-3,-4 3,11-9,0 0,-2-2,1 0,-2 0,16-26,45-91,-46 77,8-12,3 1,3 2,79-97,-105 146,0 1,1 1,1 0,0 0,0 2,1 0,1 2,0 0,0 0,1 2,38-9,-35 9,-1-1,32-16,-37 16,0 0,1 1,0 0,0 2,21-4,-10 4,0-1,0-1,48-20,-58 20,0 1,1 1,-1 1,1 0,31-1,103 7,-65 1,387-3,-450 2,0 1,0 1,-1 2,38 12,2 0,0-4,-35-9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0:14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0,'0'1,"0"-1,-1 0,1 0,0 0,-1 0,1 0,0 1,0-1,-1 0,1 0,0 0,0 1,0-1,-1 0,1 0,0 1,0-1,0 0,0 1,-1-1,1 0,0 0,0 1,0-1,0 0,0 1,0-1,0 0,0 1,0-1,0 0,0 1,0-1,0 0,0 1,0-1,0 0,1 1,-1-1,0 0,0 0,0 1,0-1,1 0,-1 1,8 16,0-3,1-1,1 0,0 0,1 0,0-2,15 13,83 56,-77-58,-1 0,48 46,-75-64,0 0,-1 0,1 0,-1 1,0-1,0 1,-1 0,1 0,-1 0,0 1,0-1,-1 0,1 1,0 9,-2-8,-1-1,1 0,-1 0,-1 0,1 0,-1 0,0 0,0 0,-1 0,1-1,-1 1,-1-1,-3 6,-78 110,67-97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0:18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1,'1'0,"0"1,0-1,0 1,0-1,-1 1,1-1,0 1,0 0,0-1,-1 1,1 0,0 0,-1 0,1 0,0-1,-1 1,1 0,-1 0,0 0,1 0,-1 0,0 0,1 2,7 34,-6-26,8 45,-2 0,-3 0,-4 101,-1-109,0-31,1 1,0 0,2-1,0 1,0-1,2 0,0 0,1 0,11 21,-15-34,1-1,-1 0,1 0,0 0,-1 0,1 0,0 0,1-1,-1 0,0 1,1-1,-1-1,1 1,0 0,0-1,-1 0,1 0,0 0,0 0,0 0,0-1,0 0,0 0,0 0,0 0,0-1,0 0,0 0,8-2,9-4,-1-1,1-1,-2-1,25-15,-21 11,27-11,1 2,94-29,-101 37,-8 3,67-15,-76 23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0:22.5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0,'15'0,"104"4,-103-2,0 1,0 0,-1 1,1 1,19 8,28 17,-1 2,72 50,-98-56,-1 2,-1 1,-2 2,48 57,-55-58,-2 2,-1 0,-1 1,28 65,-21-31,39 107,-42-70,-20-74,20 59,-14-57,-1 0,-2 1,-1-1,-2 1,-1 1,-1 43,-3-51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2:32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0:24.1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0,'4'1,"0"0,0-1,1 1,-1 1,0-1,0 1,0-1,0 1,0 0,-1 0,1 1,-1-1,1 1,-1 0,3 3,8 9,23 30,-27-32,184 254,-192-264,1 0,-1 0,0 0,1-1,-1 1,1-1,0 0,-1 0,1 0,0 0,0 0,1-1,-1 1,0-1,1 0,4 1,-5-2,-1 0,1 0,-1-1,1 1,-1-1,0 0,1 1,-1-1,0 0,1 0,-1-1,0 1,0 0,0-1,0 1,0-1,0 0,-1 0,1 0,0 1,-1-2,0 1,1 0,0-3,14-22,15-39,-18 35,20-32,29-50,-46 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0:26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192 392,'-1'1,"-1"1,1-1,0 0,0 0,-1 0,1 0,-1 0,1 0,-1-1,1 1,-1 0,1-1,-1 1,0-1,1 1,-1-1,0 0,1 0,-1 0,0 0,1 0,-1 0,-2-1,0 0,0-1,1 1,-1-1,1 0,0 0,-1 0,1 0,0 0,0-1,-2-2,-6-7,1-1,0 1,-15-28,-16-40,38 73,0 0,1-1,-1 1,2-1,-1 0,1 1,0-1,0 0,1-9,1 15,-1-1,1 1,0 0,0 0,0 0,0 0,0 0,0 0,0 0,0 0,1 1,-1-1,1 0,0 1,-1-1,1 1,0 0,0-1,0 1,0 0,0 0,0 0,0 0,0 1,0-1,0 1,3-1,8-2,0 1,1 1,18 0,-13 0,178-22,-42 3,-122 15,54-14,-15 2,-45 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01.5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317 0,'9'21,"-1"1,-1-1,-1 1,4 24,-5-19,2-1,11 31,-11-35,0-1,-1 1,-2-1,0 1,1 32,-6 115,-2-69,4-54,-12 86,8-116,-1 1,0-2,-1 1,-1 0,0-1,-1 0,-1 0,-16 23,14-25,-1 0,-1-1,0 0,0 0,-1-2,-1 0,0 0,-17 8,-14 5,-66 22,105-43,-20 9,4-1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03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265 1,'-110'200,"-24"48,130-241,1 0,0 0,1 1,0 0,0-1,-2 16,4-20,0-1,0 1,0 0,0-1,0 1,1 0,0-1,-1 1,1-1,0 1,0-1,0 0,0 1,1-1,-1 0,1 0,-1 0,1 0,0 0,0 0,0 0,0 0,0-1,4 3,22 10,0-2,2-1,43 12,6 1,-3-1,-45-15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06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173 25,'-1'3,"0"1,0-1,0 0,0 0,-1 0,1 0,-1 0,1 0,-4 3,-4 8,-5 19,1 0,1 1,2 0,2 0,1 1,1 0,2 1,1 41,3-72,0-1,0 1,0-1,-1 1,0-1,1 0,-2 1,1-1,0 0,-1 0,0 0,0 0,0 0,0 0,-1 0,1-1,-1 1,0-1,0 0,-5 4,8-7,0 0,-1 1,1-1,-1 0,1 1,-1-1,0 0,1 1,-1-1,1 0,-1 0,1 0,-1 0,0 0,1 0,-1 0,1 0,-1 0,0 0,1 0,-1 0,1 0,-1 0,0 0,1-1,-1 1,1 0,-1 0,0-1,-9-17,4-26,8 9,1-1,1 1,14-50,0-4,-15 72,0 1,1-1,0 1,14-30,-16 42,-1 0,1 1,1-1,-1 1,0-1,1 1,0 0,0 0,0 0,0 0,0 1,1-1,-1 1,1 0,-1 0,1 0,0 1,0-1,0 1,0 0,0 0,0 0,0 0,0 1,6 0,1 1,0 0,0 1,0 1,-1 0,1 0,-1 1,0 0,0 1,0 0,16 11,7 8,45 42,-75-63,31 29,-1 1,33 44,-54-61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21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0,'3'1,"1"0,-1 0,0 0,0 0,0 1,-1-1,1 1,0 0,0-1,-1 1,1 1,2 1,26 31,-17-12,-2 0,-1 1,16 50,-7-18,86 239,-99-269,6 46,-1-6,-3-29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22.5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1,'13'0,"0"1,-1 1,1 0,-1 1,0 0,0 1,0 1,21 10,4 6,46 34,-22-12,125 90,-67-44,-93-71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23.8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1,'-1'0,"0"1,0-1,0 0,0 1,0-1,0 1,0 0,0-1,0 1,0 0,1-1,-1 1,0 0,1 0,-1 0,0 0,1 0,-1-1,1 1,-1 0,1 0,0 0,-1 0,1 1,0-1,0 0,0 0,0 1,-4 33,5-9,1 0,0 0,11 42,29 75,-23-87,15 84,-33-136,2 22,2-1,9 27,-3-23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26.0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227 153,'-27'-1,"14"1,-1 0,-27 3,37-2,0-1,1 1,-1 1,0-1,1 0,-1 1,0 0,1 0,0 0,-1 0,1 0,0 1,0 0,-4 5,-3 5,2 0,0 0,1 1,0 0,1 0,0 1,1-1,1 1,0 1,-2 26,2 12,5 96,2-56,-3-65,1 0,1 0,2 0,14 56,-16-77,1 1,0-1,0 0,1-1,0 1,0-1,1 0,0 0,0 0,1 0,0-1,0 0,1 0,-1-1,1 0,0 0,1 0,-1-1,1 0,0-1,10 4,1-2,0-1,1-1,0-1,35 0,80-13,-94 4,0-2,-1-1,47-19,111-56,-172 72,-1 3,0-2,-1-1,0-1,-1-1,38-31,-52 34,-1 0,0-1,-1 0,0 0,-1 0,-1-1,5-18,-4 17,2-13,-1-1,-1 1,-1-1,2-49,-13-119,6 184,-2 0,0 0,0 0,-1 0,-1 1,0-1,-8-15,8 21,0 1,0 0,0 0,0 0,-1 1,0-1,0 1,-1 1,0-1,1 1,-1-1,-1 2,1-1,-11-4,1 3,0 0,0 0,0 2,0 0,-1 1,0 0,1 2,-22 1,-13 4,-67 16,-7 1,101-20,0 2,-36 10,53-12,-1 1,1 0,0 1,0-1,0 1,0 1,1-1,0 1,0 0,0 1,-8 8,-4 11,-21 39,12-19,17-29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29.9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916 1295,'0'-4,"0"0,0 0,-1 0,1 0,-1 0,0 0,-1 0,1 0,0 0,-1 1,0-1,0 1,0-1,0 1,-1 0,0 0,1 0,-1 0,0 0,0 0,0 1,-1 0,1-1,-1 1,1 1,-1-1,0 0,1 1,-1 0,0 0,-5-1,-13-2,-1 1,0 1,0 0,-32 4,29-1,-11-1,-10 0,1 2,-69 12,100-11,1 0,0 2,0-1,0 2,1 0,0 0,0 2,0-1,1 2,0-1,1 2,-12 11,14-11,-32 32,-68 92,98-118,2 0,0 0,0 1,2 0,0 0,1 1,1 0,0 0,2 0,-3 26,6-40,-2 21,1 0,4 36,-2-54,0 0,1 0,0 0,0 0,0 0,1-1,0 1,0-1,1 0,-1 1,1-2,1 1,5 6,-1-3,1 0,0-1,1 0,0 0,0-1,1-1,0 0,0 0,0-2,0 1,1-1,16 2,10-1,-1-2,74-3,-104 0,381-2,-245 2,-127-1,0 0,0-2,0 0,0-1,0 0,-1-2,1 0,-1-1,-1 0,28-18,-13 5,-1-2,-1-1,-1-1,29-34,-50 50,0-1,0 1,-1-1,0 0,-1 0,0 0,-1-1,0 1,4-19,-1-9,2-46,-8 78,4-418,-6 223,2 178,-5-171,2 157,-2 0,-1 0,-15-46,-77-156,25 68,64 145,5 13,-1 0,0 0,0 0,-1 1,0-1,-12-14,18 26,0 0,0-1,-1 1,1 0,0-1,0 1,-1 0,1 0,0-1,-1 1,1 0,0 0,-1-1,1 1,0 0,-1 0,1 0,-1 0,1 0,0 0,-1-1,1 1,-1 0,1 0,0 0,-1 0,1 0,-1 0,1 1,0-1,-1 0,1 0,0 0,-1 0,1 0,-1 1,-7 15,1 24,7-40,-5 116,11 132,-2-204,2-2,17 68,36 82,-13-45,29 123,-18-90,-13-41,-32-96,-10-29,1 0,1 0,1 0,0 0,1 0,0-1,13 20,-19-33,0 0,0 0,0 0,0 0,1 1,-1-1,0 0,0 0,0 0,0 0,1 0,-1 1,0-1,0 0,0 0,0 0,1 0,-1 0,0 0,0 0,0 0,1 0,-1 0,0 0,0 0,0 0,1 0,-1 0,0 0,0 0,0 0,1 0,-1 0,0 0,0 0,0 0,1 0,-1 0,0-1,0 1,0 0,0 0,1 0,-1 0,0 0,0-1,5-12,-1-19,-5 7,0 0,-2 0,-1 0,-7-24,-35-96,3 11,36 98,1-2,2 1,2 0,1-1,5-38,-2-10,-2 79,0 4,0 0,-1 0,1 0,1 0,-1 0,0 0,1 0,-1 0,1 1,0-1,0 0,0 0,0 0,3-4,-3 7,-1 0,1 0,-1 0,1 0,-1 0,1 0,-1 0,1 0,0 0,-1 0,1 0,-1 0,1 0,-1 0,1 0,-1 0,0 1,1-1,-1 0,1 0,-1 1,1-1,-1 0,1 1,-1-1,0 0,1 1,12 12,-12-12,30 39,-3 1,-1 1,40 87,-55-105,65 143,-61-128,3 0,24 35,-10-5,-12-22,-21-47,0 0,1 0,-1 0,0-1,0 1,0 0,0 0,0 0,0 0,0 0,1-1,-1 1,0 0,0 0,0 0,0 0,1 0,-1 0,0 0,0-1,0 1,0 0,1 0,-1 0,0 0,0 0,0 0,1 0,-1 0,0 0,0 0,0 0,0 0,1 0,-1 0,0 0,0 1,0-1,1 0,-1 0,0 0,0 0,0 0,0 0,1 0,-1 0,0 1,0-1,0 0,0 0,0 0,0 0,0 1,1-1,-1 0,0 0,0 0,2-17,-2 16,0-18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2:33.5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37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623 1142,'0'-3,"0"-1,0 1,0 0,0-1,-1 1,1 0,-1 0,0-1,0 1,0 0,0 0,-1 0,1 0,-1 0,-3-4,2 5,0-1,0 1,0 0,-1 0,1 1,0-1,0 1,-1 0,1-1,-1 2,0-1,1 0,-1 1,-4-1,-2 1,0 0,0 1,0 0,0 0,0 1,0 1,0 0,-14 6,-8 5,-31 19,-130 83,182-108,1 0,1 1,-1 0,2 0,-1 1,1 0,-11 20,8-10,0 0,2 1,-12 34,14-21,0 1,3 0,0 1,3-1,1 1,6 50,-6-83,0 1,1-1,-1 0,1 0,0 1,-1-1,2 0,-1 0,0 0,1 0,-1 0,1 0,0 0,0 0,0-1,0 1,0-1,1 0,-1 1,1-1,0 0,-1 0,7 2,-1-1,0 0,1-1,-1 0,1-1,0 0,0 0,17-1,-17 0,4 1,-1-1,1 0,0-1,0-1,-1 0,1 0,-1-1,1-1,-1 0,0-1,13-7,145-87,-64 39,-74 40,-15 10,33-17,-45 24,1 0,-1 0,-1-1,1 0,0 0,-1 0,0-1,0 1,0-1,-1 0,1 0,-1 0,0-1,-1 1,1-1,-1 1,0-1,1-8,2-7,0-1,-2 0,1-35,-5-146,3 211,0 1,1 0,0-1,0 0,1 1,6 9,36 61,1 12,-35-65,1-1,32 46,-43-68,0 0,0 0,0 0,1-1,-1 1,1-1,0 0,0 0,0 0,0 0,0 0,0-1,1 1,-1-1,0 0,1 0,-1 0,1 0,-1-1,1 0,-1 1,1-1,0 0,4-1,-3-1,0 1,0-1,0 0,0-1,0 1,-1-1,1 0,-1 0,0 0,1 0,-2-1,1 0,0 0,-1 0,5-7,0-1,-1-1,-1 0,0 0,0-1,-1 1,-1-1,0 0,-1-1,2-23,-3-13,-4-74,-1 47,2-274,1 347,0 0,1 0,-1 0,1 0,0 0,1 1,-1-1,1 0,0 1,0-1,0 1,5-7,-5 9,0 0,-1 0,1 0,0 1,0-1,0 0,0 1,1-1,-1 1,0 0,1 0,-1 0,0 0,1 0,-1 1,1-1,0 1,-1-1,1 1,-1 0,1 0,0 0,-1 0,1 1,-1-1,4 2,11 4,-1 2,0 0,0 0,0 2,-1 0,-1 1,15 13,-11-10,7 8,-1 1,0 0,-2 2,34 48,59 121,-93-149,28 85,-46-122,-1-10,1-21,-3-36,-1 59,-17-297,11 254,3 0,2-78,1 118,0 0,1 0,-1 0,1 0,-1 0,1 1,0-1,0 0,1 0,-1 1,0-1,1 1,-1-1,1 1,0 0,0-1,0 1,4-3,-2 3,-1 0,1 0,-1 1,1-1,-1 1,1 0,0 0,0 1,0-1,-1 1,1 0,6 0,7 2,0 0,-1 2,0 0,0 1,20 8,74 36,-96-41,1 0,-2 1,1 0,-1 1,15 16,-18-13,0 1,-1 0,0 1,-1 0,-1 0,8 23,3 6,-9-24,0 1,-1 0,-1 0,-1 0,-1 1,-1 0,2 32,-6-45,1 1,0 0,1-1,0 0,0 1,1-1,0 0,1 0,0 0,0-1,8 11,-12-19,0 0,0 1,0-1,1 0,-1 1,0-1,1 0,-1 0,0 1,0-1,1 0,-1 0,0 1,1-1,-1 0,1 0,-1 0,0 0,1 1,-1-1,1 0,-1 0,0 0,1 0,-1 0,1 0,-1 0,0 0,1 0,-1 0,1-1,-1 1,0 0,1 0,-1 0,1-1,8-14,-1-23,0-56,-7 55,3 1,1-1,13-45,76-209,-76 219,2-7,-20 80,1 0,0-1,-1 1,1 0,-1-1,0 1,1 0,-1-1,0 1,0-1,0 1,0 0,0-1,0 1,-1-1,1 1,0 0,-1-1,1 1,-2-3,2 4,-1-1,0 0,0 1,0-1,0 0,0 1,0 0,0-1,0 1,0-1,0 1,0 0,0 0,-1 0,1 0,0 0,0 0,0 0,0 0,-2 0,-7 2,-1 1,1 0,0 0,-11 6,19-8,-12 5,-1 1,2 0,-1 2,1-1,0 1,1 1,0 1,0-1,2 2,-17 21,15-16,1 1,2 0,-1 0,2 1,1 0,0 1,-7 35,7-17,2 1,1 0,2 0,3 41,-1-77,0 1,0-1,1 0,0 1,-1-1,1 0,0 0,1 1,-1-1,0 0,1 0,0 0,0-1,2 4,-2-4,-1-1,1 0,0 0,-1 0,1 0,0 0,0 0,0 0,0-1,0 1,0 0,0-1,0 0,0 0,0 1,0-1,0 0,0-1,0 1,0 0,0 0,0-1,4-1,9-3,-1-1,0 0,0-1,0-1,-1 0,0-1,15-13,80-81,-62 55,-30 33,10-10,-2 0,33-44,-50 59,-1 0,0 0,-1-1,0 0,-1 1,0-2,0 1,-1 0,-1-1,0 1,0-20,2-21,-1 50,2 9,2 11,140 390,28-7,-153-353,1 9,-2 2,-2 0,-4 1,-1 1,5 71,-2 311,-17-431,-1-1,0 1,0-1,-1 0,0 0,-1 0,-1 0,1 0,-11 19,9-23,1 0,-1 0,0-1,-1 0,0 0,0-1,0 1,0-1,-1 0,0-1,0 0,0 0,0 0,-1-1,-8 2,-5 1,0 0,-1-2,0-1,-29 1,-93-6,91 0,33 0,1 0,-1-1,1-1,-1-1,1-1,1 0,-1-1,1-1,0-1,1-1,0 0,1-2,0 1,0-2,1 0,1-1,1 0,0-1,0-1,2 0,0-1,0 0,2 0,0-1,-6-19,1-6,1 1,3-2,1 0,-6-83,15-183,1 280,1 0,2 1,1-1,1 1,1 0,2 0,1 1,1 0,2 1,0 0,2 1,1 1,1 0,1 1,1 1,1 1,1 1,1 0,41-29,-5 12,1 3,1 3,2 2,1 4,2 1,0 4,1 3,110-17,-173 35,58-9,73-21,-116 24,0 0,0-2,0 1,-1-2,0-1,0 0,-1-1,17-15,-28 21,0-1,0 1,-1-1,0 0,0 0,0-1,-1 1,0-1,0 1,-1-1,3-11,0-7,4-49,-7 50,7-74,-8-192,-1 288,0 0,0 0,0 0,0 0,0 0,-1 0,1 0,-1 0,1 0,-1 0,0 0,0 0,1 1,-1-1,-1 0,1 1,0-1,0 0,0 1,-1 0,1-1,-1 1,1 0,-1 0,0-1,0 1,-2-1,0 2,-1-1,1 1,0 0,0 1,0-1,0 1,1 0,-1 0,0 0,0 0,0 1,1-1,-6 4,-24 13,1 2,1 2,1 1,1 1,0 2,2 0,-30 40,40-45,1 1,1 1,1 0,1 1,1 1,1 0,1 0,2 1,0 0,2 1,0 0,2 0,2 0,0 0,2 30,1 46,-2-55,2 1,2 0,15 74,-17-118,0-1,1 1,0 0,0 0,0 0,1-1,0 0,-1 1,2-1,-1 0,0 0,1-1,0 1,-1-1,7 5,-3-4,1 0,-1-1,1 1,-1-1,1-1,0 0,0 0,16 2,-4-3,0-1,0 0,0-2,0 0,0-1,-1-1,22-8,4-5,0-3,62-37,-13 6,-3 0,-66 43,-24 8,0 0,0 0,-1 0,1 0,0 1,0-1,-1 0,1 0,0 0,-1 1,1-1,0 0,-1 1,1-1,0 0,-1 1,1-1,-1 1,1-1,0 2,0 0,0 0,-1 0,1 1,-1-1,1 0,-1 0,0 1,0-1,0 0,0 0,0 1,0-1,-1 0,1 0,-1 1,0-1,0 0,-2 4,-29 60,-10 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47.3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1 173,'2'-5,"1"1,1 0,-1 0,0 1,1-1,0 0,0 1,0 0,0 0,1 1,-1-1,1 1,7-3,9-3,38-9,226-27,-84 17,-122 14,1 4,0 3,159 10,-182 2,-1 2,-1 2,0 3,0 3,-1 2,75 36,-87-33,0 2,-2 1,-1 2,38 35,-56-43,-2 1,0 1,-1 1,-2 1,0 0,-1 1,-1 1,16 38,-18-31,-2 1,-2 0,-1 1,-1-1,-2 1,-1 1,-2-1,-3 34,2-54,-1-1,0 0,-1 0,0 0,-1 0,-1 0,0 0,0-1,-1 0,0 0,-1 0,-1 0,0-1,0 0,-1-1,0 1,-17 14,21-21,-13 12,0 0,-1-1,0-2,-1 1,-25 10,-108 55,86-44,38-17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48.7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 1,'0'48,"-1"0,-3-1,-2 1,-12 50,-17 1,14-41,20-56,0 0,0 0,0 0,1 0,-1 0,1 0,-1 0,1 0,0 0,0 1,0-1,0 0,0 0,0 0,1 0,-1 0,1 0,-1 0,1 0,0 0,0 0,1 3,1-3,0 1,0-1,0 0,0-1,0 1,1-1,-1 1,0-1,1 0,-1 0,1 0,-1-1,7 1,71 7,0-5,101-7,-49 0,-61 3,-46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51.0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281 1,'1'0,"0"0,0 0,-1 1,1-1,0 0,0 1,0-1,-1 1,1-1,0 1,0-1,-1 1,1-1,0 1,-1-1,1 1,-1 0,1 0,-1-1,1 1,-1 0,0 0,1-1,-1 1,0 0,1 0,-1 0,0 0,0 0,0-1,0 1,0 0,0 0,0 0,0 0,0 0,0 0,0-1,-1 1,1 1,-12 37,-89 141,79-142,-2-1,-1-1,-57 62,79-95,0 0,0 0,1 0,0 0,-1 1,1-1,0 1,0-1,1 1,-1 0,1-1,0 1,0 0,0 0,0 0,0 5,2-5,0 0,-1 0,1-1,1 1,-1 0,0-1,1 1,0-1,0 1,0-1,0 0,0 0,1 0,-1 0,1-1,0 1,3 2,6 4,0 0,0-1,1 0,0-1,0 0,0-1,17 4,103 22,-96-25,-1 1,60 22,-33-5,-36-16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1:58.6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21,'0'-1,"1"0,-1 0,1 1,0-1,-1 0,1 1,-1-1,1 1,0-1,-1 1,1-1,0 1,0-1,-1 1,1 0,0 0,0-1,0 1,-1 0,1 0,0 0,1 0,26-5,-23 5,34-4,1 2,65 6,82 18,-93-9,-69-9,-1 2,0 0,0 1,0 1,33 17,104 68,-111-63,-27-17,0 2,41 32,-57-40,0 0,-1 0,1 1,-2 0,1 0,-1 0,0 1,0 0,-1 0,-1 0,6 17,-5 2,-1-1,-1 0,-1 1,-5 53,0-6,4-57,0 20,-1 0,-2-1,-1 1,-15 55,-3-21,13-51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0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12,'0'-1,"0"1,0 0,0-1,0 1,0-1,0 1,0 0,0-1,0 1,0-1,0 1,0 0,0-1,0 1,0 0,1-1,-1 1,0 0,0-1,1 1,-1 0,0-1,0 1,1 0,-1 0,0-1,1 1,-1 0,0 0,1 0,-1-1,0 1,1 0,-1 0,0 0,1 0,-1 0,1 0,-1 0,0 0,1 0,-1 0,0 0,1 0,-1 0,1 0,-1 0,0 0,1 0,-1 0,0 1,1-1,-1 0,0 0,1 0,-1 1,1-1,18 16,-15-6,0 0,0-1,-1 1,2 12,12 31,-14-47,2 8,1-1,1-1,0 1,1-1,12 15,-18-25,0 0,-1 0,1-1,0 1,1 0,-1-1,0 1,0-1,1 0,-1 0,0 0,1 0,-1 0,1 0,0-1,-1 1,1-1,-1 0,1 0,0 0,-1 0,1 0,0 0,-1-1,1 0,-1 1,1-1,-1 0,1 0,-1 0,0 0,1-1,-1 1,0-1,0 1,2-3,61-49,-39 29,38-24,-45 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02.1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309 479,'0'-5,"-1"-1,0 0,0 1,-1-1,1 1,-1-1,0 1,-1 0,1 0,-1 0,0 0,-6-7,-6-7,-30-27,26 26,-12-10,4 4,1-2,1 0,1-2,-29-47,51 73,0 1,1-1,-1 1,1-1,-1 0,1 0,0 1,1-1,-1 0,1 0,-1-4,2 6,-1 0,0 1,1-1,0 0,-1 1,1-1,0 1,0-1,0 1,0-1,0 1,0 0,0-1,0 1,1 0,-1 0,0 0,1 0,-1 0,1 0,-1 0,1 1,-1-1,1 0,0 1,-1-1,1 1,1 0,35-7,-1 3,1 0,0 3,58 5,-23-2,190 2,-233-4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07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1287,'3'1,"0"-1,-1 0,1 0,-1-1,1 1,0-1,-1 1,1-1,-1 0,1 1,-1-2,0 1,1 0,-1 0,0-1,0 1,0-1,0 1,0-1,0 0,0 0,0 0,-1 0,1 0,-1 0,0-1,0 1,1 0,-1-1,-1 1,1-1,0 1,-1-1,1-3,5-25,-1-1,-2 1,-1-1,-2 0,-4-37,1-13,5 34,2 0,14-58,-17 97,17-73,29-78,-32 121,1 0,2 1,30-48,-24 45,-8 11,1 1,2 1,30-36,-42 57,0 0,0 0,0 1,1 0,0 0,0 1,0 0,1 1,-1 0,1 0,0 0,1 1,-1 1,0 0,1 0,14-1,148 8,-151-5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08.7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1,'17'17,"-3"-3,1 1,0-2,20 14,187 132,-209-150,0 1,-1 0,0 1,-1 0,0 1,14 19,-20-23,-1-1,0 1,0 0,-1 0,0 0,-1 0,1 1,-2-1,1 1,-1-1,-1 1,1-1,-2 16,-2-9,0 0,0-1,-1 1,-1-1,-1 0,0 0,-14 22,-1-2,-43 53,47-67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10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0,'4'1,"0"-1,0 1,0 0,0 0,-1 0,1 1,0-1,-1 1,1 0,-1 0,0 0,0 0,1 1,-1-1,-1 1,1 0,0 0,-1 0,1 0,-1 0,2 5,6 9,-1 0,-1 1,6 18,-9-23,16 51,17 90,-25-94,40 114,-51-171,-1 1,1 0,0-1,1 1,-1-1,1 0,-1 0,1 0,0 0,0 0,0-1,1 1,-1-1,0 0,1 0,0 0,-1 0,1-1,0 1,0-1,0 0,0 0,0-1,0 1,0-1,0 0,0 0,1 0,-1 0,4-2,13-2,0 0,0-2,-1 0,28-13,-7 1,-6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2:34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5:21:28.5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5652 15,'1'0,"0"0,-1 0,1 0,-1 1,1-1,-1 0,1 0,-1 0,1 1,-1-1,1 0,-1 1,1-1,-1 0,0 1,1-1,-1 1,0-1,1 1,-1-1,0 1,1-1,-1 1,0-1,0 1,0-1,1 1,-1-1,0 1,0-1,0 1,0 0,0-1,0 1,0-1,0 1,0-1,0 1,-1-1,1 1,0 0,0-1,0 1,-1-1,1 1,0-1,-1 1,-13 29,-12 8,-3-1,-54 57,-78 56,-229 160,-19-24,115-83,-102 85,20 27,77-47,200-174,-159 195,34-31,179-212,2 3,-43 63,-100 146,15-24,-79 99,118-163,72-96,-107 103,-83 45,-78 66,257-218,4 2,-82 114,65-72,-42 63,101-137,1 1,3 1,-23 62,-63 169,8 101,65-230,23-95,2 0,2 1,3 0,1 0,3 0,2 0,16 92,-7-97,2-1,2-1,2 0,23 43,101 156,-130-224,33 53,99 121,-119-164,1-3,1 0,2-1,0-2,2 0,62 33,-17-22,0-3,3-3,0-4,1-3,1-4,107 9,493-7,-609-19,154 0,229-5,-412 2,-1-3,0-1,56-18,22-5,207-19,19-4,195-87,-394 100,-134 37,385-112,-272 73,134-66,203-136,54-27,-430 233,141-70,-208 97,0 0,-1-1,0-1,-1 0,-1-1,-1-1,0-1,14-19,1-7,-2-2,27-57,-27 46,3 1,37-52,-54 88,1 0,1 1,1 1,0 1,2 0,-1 1,2 1,32-17,-8 7,2 1,1 3,1 2,0 2,70-14,-13 12,12-3,160-8,423-49,-614 68,108 1,-84 6,-90 2,-1-2,0 0,0-1,0-1,19-8,89-42,-65 26,-23 8,-1-1,0-2,60-50,16-12,-82 65,-2-2,34-33,-50 42,0 0,-2-1,1-1,-2 0,19-35,38-69,-41 76,22-51,-24 38,22-76,-39 103,-2 1,0-1,-2 0,0-55,-6-122,-1-75,-1 240,-2 0,-2 1,-16-49,1 1,6 32,-2 1,-34-70,47 113,-44-95,10 25,4-2,-46-161,1-50,31 125,27 97,-3 1,-4 2,-49-88,-138-190,156 259,-4 4,-4 2,-3 4,-4 3,-3 3,-3 3,-4 5,-2 3,-126-68,-283-104,291 150,-88-31,224 96,-79-10,16 4,-38-6,-69-17,166 27,-198-51,176 61,66 9,1-1,-39-9,-139-29,32 9,88 4,65 20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32.4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1283,'-1'-55,"5"-96,-2 130,1 0,1 0,1 0,0 0,11-21,8-18,4 1,1 1,55-78,-33 63,-35 47,1 1,2 0,0 2,1 0,1 1,41-31,-23 25,48-32,119-64,-177 109,1 1,0 2,1 1,0 2,1 1,0 1,0 1,51-1,187-16,-175 12,108 0,-196 11,187 10,-158-4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33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0,'5'4,"0"0,0-1,1 1,0-1,-1 0,11 3,16 9,237 132,-242-133,0-1,1-2,1 0,34 7,-59-17,0 0,0 0,0 1,0-1,0 1,-1 0,1 0,-1 0,1 0,-1 1,0-1,0 1,4 4,-5-5,-1 0,0 0,0 1,0-1,-1 0,1 0,0 0,-1 1,1-1,-1 0,0 1,0-1,0 0,0 0,0 1,-1-1,1 0,-1 1,1-1,-1 0,0 0,0 0,0 0,0 1,-2 1,-4 7,-1-1,-1 0,0-1,0 1,-1-2,0 1,0-2,-21 13,-11 9,36-24,-13 9,0-1,-23 13,19-15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35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0,'2'17,"0"0,2-1,0 0,0 1,2-2,0 1,12 22,1 7,79 169,-88-194,-2 2,10 30,-14-37,0 0,2-1,-1 1,2-1,0 0,1-1,9 13,-15-23,0-1,0 0,0 0,0 0,1 0,-1 0,1 0,-1-1,1 1,0-1,-1 0,1 1,0-1,0-1,0 1,0 0,0-1,4 1,-2-1,-1-1,1 1,-1-1,1 0,-1-1,0 1,0-1,1 1,-1-1,0-1,4-2,7-6,-1-1,0 0,0-1,21-27,-25 27,67-73,-67 77,1 0,-1 0,2 1,-1 1,1-1,18-6,98-34,-95 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43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44.1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2:44.4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11,'4'-5,"2"0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3:11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3:11.1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3:11.1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11,'4'-5,"2"0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3:11.8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1704,'2'-19,"0"0,2 0,0 0,1 0,1 1,0 0,10-18,17-53,-29 74,12-40,11-75,-24 114,1 0,1 0,0 1,1-1,11-17,11-34,-14 34,20-38,-17 39,13-38,-6 12,34-62,-10 23,-19 43,52-74,-74 117,12-16,1 1,1 0,1 2,1 1,1 1,1 0,1 2,1 1,30-16,-28 19,1 1,1 1,0 2,1 1,40-9,-36 13,8-3,1 2,73-4,-79 10,43-8,35-3,-89 13,92 1,-117 0,-1-1,1 1,0-1,-1 1,1 0,-1 0,0 0,1 1,-1-1,0 0,0 1,1 0,-1-1,0 1,-1 0,1 0,0 0,-1 0,1 0,-1 1,1-1,0 3,2 5,0 0,-1 0,0 0,2 12,-1-1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3:59.1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25,'3'-2,"0"0,0-1,0 1,1 0,0 1,-1-1,1 0,0 1,-1 0,1 0,0 0,4 0,52-2,-45 2,222 5,-191 0,-1 2,1 2,50 15,15 22,-75-29,-6-5,57 14,-64-20,-1 1,0 1,0 0,-1 2,26 14,-22-7,-3-4,0 2,-2 0,0 1,0 1,33 37,48 81,-14-15,-76-107,0 1,-2 1,1 0,-2 0,0 1,-1 0,0 0,-1 1,-1 0,-1 0,0 0,-1 1,0-1,-2 1,0 23,-2-21,0 0,-2 0,-1 0,0-1,-1 1,-1-1,0 0,-2-1,0 0,-1 0,-1-1,-20 28,-32 49,43-62,-1-1,-31 35,37-50,-2-1,0-1,-32 20,31-21,-1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4:01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119 0,'-6'16,"1"-1,0 1,1 0,-3 28,1-8,-69 315,73-341,-1-2,1 1,1-1,0 1,0 10,1-17,0 0,0 0,0 0,0-1,1 1,-1 0,0 0,1 0,0-1,-1 1,1 0,0-1,0 1,0-1,0 1,0-1,1 1,-1-1,0 0,1 1,-1-1,0 0,1 0,0 0,2 1,6 2,0-2,0 1,1-1,-1-1,0 1,1-2,-1 0,17-1,91-17,-72 9,135-9,-149 16,-25 1,0 0,0 0,0-1,0 0,0-1,-1 1,1-1,7-5,2-1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4:28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355 0,'-67'71,"40"-40,-2-1,-2-1,-47 35,47-44,18-13,1 1,0 0,1 1,0 0,-17 18,28-26,-1 0,1 0,-1 0,1 0,-1 0,1 0,-1 0,1 0,0 0,0 0,-1 0,1 0,0 0,0 0,0 0,0 1,1-1,-1 0,0 0,0 0,1 0,-1 0,0 0,1 0,-1 0,1 0,0 0,-1 0,1 0,0 0,-1-1,1 1,0 0,0 0,1 0,38 27,-30-22,6 4,1-1,0-1,0 0,1-1,-1-1,1-1,28 4,-22-3,0 1,0 1,-1 1,33 18,24 9,-60-27,-5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5:50.1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5:50.1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5:50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11,'4'-5,"2"0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6:15.1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1384,'9'-22,"0"-1,-1 0,-1 0,-1-1,-2 0,4-42,-7-152,-3 126,2-446,0 523,1 1,1 0,0-1,1 1,0 0,1 0,1 1,0-1,1 1,1 0,0 0,0 1,1 0,1 0,0 1,0 0,1 1,1 0,0 0,0 1,1 1,0 0,0 0,1 2,0-1,0 1,1 1,-1 1,1 0,28-5,227 7,-135 5,-104-3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6:16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151 11,'0'-1,"0"1,0 0,0-1,0 1,0 0,0-1,0 1,0 0,0-1,0 1,0-1,0 1,0 0,0-1,1 1,-1 0,0 0,0-1,0 1,0 0,1-1,-1 1,0 0,0 0,0-1,1 1,-1 0,0 0,1-1,-1 1,0 0,0 0,1 0,-1 0,0-1,1 1,-1 0,0 0,1 0,-1 0,0 0,1 0,-1 0,1 0,-1 0,0 0,1 0,-1 0,0 0,1 0,-1 1,0-1,1 0,-1 0,0 0,0 0,1 1,-1-1,0 0,1 0,-1 1,0-1,0 0,0 0,1 1,19 17,-20-18,67 70,80 63,-138-126,-2-2,-1 1,1-1,-1 1,10 12,-15-17,-1 0,1 0,-1 0,1 0,0 0,-1 0,0 0,1 0,-1 0,0 1,1-1,-1 0,0 0,0 0,0 0,0 0,0 1,0-1,0 0,-1 0,1 0,0 0,-1 0,1 0,0 0,-1 0,1 0,-1 0,0 0,1 0,-1 0,0 0,0 0,0 0,1-1,-1 1,0 0,0 0,0-1,0 1,0-1,-2 1,-32 17,-74 25,9-5,14-7,56-21,-30 13,41-13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6:18.9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1,'8'0,"-1"1,1 0,0 0,0 1,-1 0,1 1,-1 0,1 0,-1 0,0 1,9 6,6 6,39 37,-39-33,19 21,-2 2,41 57,-17-19,-43-53,-16-21,0-1,0 0,1 1,0-2,0 1,0-1,1 1,8 5,-13-11,0 0,0 0,-1 1,1-1,0 0,0 0,0 0,0 0,-1 0,1 0,0 0,0 0,0 0,0 0,-1-1,1 1,0 0,0 0,0-1,-1 1,1-1,0 1,0-1,-1 1,1-1,0 1,-1-1,1 1,-1-1,1 0,-1 1,1-1,-1 0,1 0,-1 1,0-1,1-1,12-35,-11 31,10-39,51-208,-61 244,0-1,1 1,1 0,-1 0,1 0,1 0,0 0,7-10,1 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26:21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0,'38'42,"-2"2,57 89,-90-130,7 11,-1-1,0 2,-1-1,-1 1,0 0,-1 0,0 1,6 31,-12-41,1-1,0 1,0-1,0 1,1-1,0 1,0-1,0 0,1 0,5 8,-7-12,1 1,0-1,-1 1,1-1,0 1,0-1,0 0,0 0,0 0,0 0,1 0,-1-1,0 1,0-1,1 1,-1-1,0 0,1 0,-1 0,0 0,0 0,1 0,-1-1,0 1,1-1,-1 1,0-1,0 0,3-2,0 1,0-1,0 0,0 0,-1-1,1 1,-1-1,0 0,0 0,0-1,0 1,4-8,32-63,-27 51,94-168,-78 153,-15 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3:13.5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1,'-2'2,"0"1,0 0,0 0,1-1,-1 1,1 1,0-1,0 0,0 0,0 0,0 1,1-1,-1 0,1 0,0 1,0-1,1 0,-1 1,0-1,1 0,0 1,0-1,0 0,0 0,3 6,1 1,1 0,0-1,0 1,0-1,1 0,12 11,28 25,-19-21,-2 2,-1 1,26 36,-47-57,2 4,1 0,0 0,1-1,0 0,11 9,-17-16,1 0,0 0,0 0,0-1,-1 1,1-1,0 0,1 0,-1 0,0 0,0 0,0-1,1 0,-1 1,0-1,0 0,1-1,-1 1,0-1,0 1,0-1,1 0,5-2,-2-1,1-1,0 1,-1-1,0-1,0 1,0-1,-1 0,0-1,9-11,5-10,18-33,-24 38,121-180,-116 177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4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 0,'2'2,"1"0,-1 0,0 0,0 0,0 1,0-1,0 1,-1-1,1 1,-1-1,0 1,2 3,2 4,6 8,14 26,2-1,1-2,3-1,42 43,-18-24,-41-42,1-1,0 0,1-2,36 26,-46-36,0-1,0 1,0 0,-1 1,0 0,1-1,-2 1,1 1,4 6,-8-10,1 1,-1 0,0 0,0 0,0 0,-1 0,1 0,-1 0,1 1,-1-1,0 0,0 0,-1 0,1 0,-1 0,1 0,-1 0,0 0,0 0,0 0,-1 0,-2 4,-1 2,0-1,-1-1,0 1,-1-1,1 0,-1 0,-1-1,-7 6,-72 42,63-39,-36 16,-99 39,131-58,-74 38,45-19,22-12,3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4:2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0 249,'0'-6,"0"-1,0 0,1 0,0 0,0 1,0-1,1 0,0 1,0 0,1-1,0 1,0 0,0 0,1 0,0 1,0-1,0 1,1 0,-1 0,1 0,1 1,-1 0,0 0,1 0,0 1,0-1,0 1,12-3,39-14,0 2,1 3,0 3,1 2,84-3,-125 14,1 0,0 2,-1 0,0 1,0 1,0 1,0 1,-1 0,21 12,-4 1,0 1,-2 2,42 37,-58-44,-1 0,0 1,-2 1,0 0,-1 1,0 0,10 25,-4-2,-2 1,16 68,-26-72,-1 0,-2 0,-2 1,-5 52,1 5,5 10,-4 108,0-204,1-1,-2 0,1 0,-1 0,-1-1,-8 18,-37 53,11-22,-43 63,69-107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4:25.2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0,'0'424,"0"-420,0 0,0-1,0 1,1-1,-1 0,1 1,0-1,0 1,0-1,0 0,1 0,-1 1,1-1,3 4,-3-5,-1-1,1 0,0 0,0 0,0 0,-1 0,1 0,0 0,0 0,1-1,-1 1,0-1,0 0,0 1,0-1,0 0,0 0,0 0,1-1,-1 1,0 0,0-1,0 1,0-1,4-2,8-3,0-1,0 0,0-1,22-18,-23 16,1 0,1 1,0 0,20-8,65-29,-82 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4:10.7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1557 201,'-2'0,"-1"-1,1 0,0 1,0-1,-1 0,1 0,0 0,0 0,-4-3,-9-4,-364-122,321 115,-1 3,0 2,0 3,0 2,-87 5,48-1,45-1,-97 10,133-4,0 0,0 1,1 1,-1 0,1 1,1 1,-1 0,-19 15,-1 4,2 1,-35 37,60-55,1 0,-1 0,2 1,0 0,0 1,1 0,0 0,1 0,0 1,1-1,1 1,-3 20,1 12,2-1,3 63,2-50,-2-49,0 1,1-1,0 0,1 1,0-1,0 0,1 0,0 0,0 0,0-1,6 9,4 1,0 0,1 0,18 15,-12-11,-12-12,0-1,0 0,1 0,14 9,9 6,0 1,42 43,-25-22,-10-9,-13-12,0-1,1-2,34 22,-38-31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4:13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1 398,'3'-2,"0"-1,0 1,0 1,0-1,1 0,-1 1,0 0,1 0,-1 0,1 0,0 1,-1-1,1 1,0 0,-1 0,1 0,-1 0,1 1,4 0,6 2,-1 1,0-1,23 11,8 9,50 33,-55-31,76 36,-66-39,-31-13,1 0,0-1,1-1,0-1,0-1,37 5,-15-9,-21 0,44 6,-63-7,0 1,1-1,-1 0,0 0,0 0,0 0,0 0,1 0,-1 0,0-1,0 1,0-1,0 0,0 1,0-1,0 0,0 0,0 0,0-1,0 1,-1 0,4-4,-2 2,0-1,-1 0,0 0,1 0,-1 0,-1-1,1 1,-1-1,0 1,2-7,-1-10,0-1,-2 1,-3-37,-22-101,15 114,2 0,-2-73,10 111,-1 0,0 0,0 0,0 0,-1 0,0 1,0-1,-1 1,0-1,-5-8,-1-1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4:28.3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364 1,'-24'27,"-40"56,6-5,29-42,-46 79,63-97,-29 33,29-37,1 0,0 1,-12 22,22-36,1-1,-1 1,1 0,0 0,-1 0,1 0,0 0,0-1,0 1,-1 0,1 0,0 0,0 0,0 0,1 0,-1 0,0 0,0-1,0 1,1 0,-1 0,0 0,1 0,-1-1,1 1,-1 0,1 0,-1-1,1 1,0 0,-1-1,1 1,0 0,-1-1,1 1,0-1,0 0,0 1,-1-1,1 1,0-1,0 0,0 0,0 0,0 1,0-1,-1 0,1 0,1 0,9 1,-1 0,0-1,15-1,-17 1,14-1,-1 2,1 0,-1 1,1 2,-1 0,0 1,0 1,0 1,-1 0,0 2,-1 1,31 19,-19-10,58 27,-45-25,-11-4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09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1 129,'0'-1,"0"0,0 0,1 0,-1 1,1-1,-1 0,0 0,1 1,-1-1,1 0,0 1,-1-1,1 0,0 1,-1-1,1 1,0-1,-1 1,1-1,0 1,1-1,22-8,-18 7,221-68,-195 61,-3 2,1 1,0 1,39 0,92 6,-68 1,680-1,-766-1,-1 0,1 0,0 1,0 0,-1 0,1 0,-1 1,1 0,-1 1,0-1,0 1,12 7,-13-5,0-1,-1 1,1 0,-1 0,0 1,0-1,-1 1,0 0,0 0,0 0,0 0,-1 0,2 8,3 21,-1 0,-2 1,-1-1,-1 1,-7 65,3-85,0 0,-2-1,1 1,-2-1,0 0,-11 22,-53 81,22-40,30-52,-2-1,0 0,-1-2,-2 0,0-1,-31 22,35-29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11.5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1,'-1'78,"3"91,-2-164,0 1,1-1,0 1,0-1,0 1,1-1,-1 0,2 0,-1 1,0-1,1-1,0 1,0 0,0-1,1 1,4 3,-2-3,1 0,-1 0,1-1,1 0,-1-1,0 1,1-1,0-1,-1 1,15 1,19 3,74 2,-87-9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13.2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843 3,'-2'-1,"-1"1,0-1,1 1,-1-1,1 1,-1 0,0 0,1 0,-1 1,1-1,-1 1,1-1,-1 1,1 0,-1 0,-3 2,3-2,-12 4,1 2,-1 0,1 1,0 0,-17 15,-64 60,47-39,-35 29,14-9,-3-4,-113 73,167-123,0 1,0 0,2 1,-1 2,-24 24,40-37,0 0,0 0,0 1,1-1,-1 0,0 0,0 0,1 1,-1-1,1 1,-1-1,1 0,0 1,-1-1,1 1,0-1,0 0,0 1,0-1,0 1,0-1,1 1,0 1,0 0,0-1,0 0,1-1,-1 1,1 0,-1 0,1-1,0 1,0-1,0 1,0-1,0 0,3 2,8 3,1-1,1 0,25 5,-33-8,279 82,-216-64,-50-16,-1 1,0 2,0-1,21 13,-17-6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15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1,'52'-1,"51"2,-91 0,0 1,1 0,-1 0,0 2,0-1,13 7,12 5,0-2,52 12,-53-16,1 1,60 27,54 53,-143-85,18 14,-1 1,-1 1,-1 1,-1 1,-1 1,-1 1,-1 0,24 43,-29-42,-2 1,0 0,-2 0,-1 1,-1 1,-1-1,3 39,-2 24,-5 92,-3-181,-2 13,-1 0,0 0,-1 0,0 0,-1-1,-1 0,0 0,-1 0,-10 14,-18 41,30-59,1-1,-2-1,-9 14,7-12,-8 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13:15.6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15,'2'-2,"0"1,0-1,0 1,0 0,1-1,-1 1,1 0,-1 0,1 1,-1-1,1 0,0 1,-1 0,1-1,-1 1,1 0,0 0,-1 1,5 0,4 1,0 1,1 0,12 6,23 14,-2 1,0 3,73 58,-110-79,26 20,14 8,-1 3,54 56,-96-87,0-1,0 1,-1-1,0 1,0 0,-1 1,0-1,0 1,0-1,-1 1,0 0,1 8,-2-10,-1 0,0 0,0 0,-1 0,1 1,-1-1,0 0,-1-1,1 1,-1 0,0 0,0-1,-1 1,1-1,-1 1,0-1,-7 7,-9 10,-1-2,-1 0,-1-1,0-1,-26 14,-129 62,61-34,83-41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17.3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1,'1'42,"3"0,16 80,35 79,-47-172,-6-20,1 1,0-1,0 0,1-1,6 13,-8-18,1 0,-1 0,1 0,-1-1,1 1,0-1,0 0,0 1,0-1,1-1,-1 1,1 0,-1-1,1 0,-1 0,1 0,6 1,-2-1,-1-1,0 0,1 0,-1 0,0-1,1 0,-1-1,8-2,59-24,-34 12,129-44,-127 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19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270 1,'-1'17,"0"0,-1 0,-1 0,-1-1,0 1,-11 25,2-12,-2 0,-26 41,23-49,0 0,-1-1,-2-1,0-1,-1-1,-29 19,187-162,-95 89,2 2,59-37,-79 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5:55:20.8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509 1,'-44'40,"-2"-3,-60 39,95-68,-148 85,126-75,0-5,-18 9,49-21,0 0,1 0,-1 0,1 0,-1 0,1 0,-1 1,1-1,0 0,-1 1,1-1,0 1,0 0,0-1,0 1,1 0,-1 0,0-1,1 1,-1 0,0 4,2-5,-1 0,0 0,0 1,1-1,-1 0,1 0,-1 0,1 0,0 0,-1 0,1 0,0 0,0 0,-1 0,1 0,0 0,0-1,0 1,0 0,0-1,0 1,1 0,-1-1,0 0,0 1,0-1,2 1,41 7,-28-5,15 2,0 3,-1 0,1 2,-2 1,1 2,39 23,-12-3,-39-24,-1 0,-1 2,18 13,-19-10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5:31:01.5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5:31:02.6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5:31:0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5:31:03.3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5:31:03.6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5:31:04.0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1T05:31:04.3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A24-4F25-4E55-B9D9-594ED40A6D63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DCE2F-7FEC-4BA8-9FF4-EAC646D7D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5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42F3CE97-162B-4226-B307-519F6D1C2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B1BB00A5-52C1-46ED-85B8-9BED33359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AAE8F6A2-951E-4C0E-AEE4-732EE31C7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E589BE-005D-44F4-85E9-DE876E3BE13B}" type="slidenum">
              <a:rPr lang="en-IN" altLang="en-US"/>
              <a:pPr/>
              <a:t>32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9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5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1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3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09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5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3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2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06DD-1064-4069-8D4C-9AA47ADE30D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2070-E615-419F-AB0D-F32D6EDE6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0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8.png"/><Relationship Id="rId5" Type="http://schemas.openxmlformats.org/officeDocument/2006/relationships/customXml" Target="../ink/ink6.xml"/><Relationship Id="rId10" Type="http://schemas.openxmlformats.org/officeDocument/2006/relationships/customXml" Target="../ink/ink9.xml"/><Relationship Id="rId4" Type="http://schemas.openxmlformats.org/officeDocument/2006/relationships/customXml" Target="../ink/ink5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0.png"/><Relationship Id="rId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19.xm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image" Target="../media/image26.png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32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25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customXml" Target="../ink/ink18.xml"/><Relationship Id="rId24" Type="http://schemas.openxmlformats.org/officeDocument/2006/relationships/image" Target="../media/image38.png"/><Relationship Id="rId5" Type="http://schemas.openxmlformats.org/officeDocument/2006/relationships/image" Target="../media/image28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10" Type="http://schemas.openxmlformats.org/officeDocument/2006/relationships/image" Target="../media/image31.png"/><Relationship Id="rId19" Type="http://schemas.openxmlformats.org/officeDocument/2006/relationships/customXml" Target="../ink/ink22.xml"/><Relationship Id="rId4" Type="http://schemas.openxmlformats.org/officeDocument/2006/relationships/image" Target="../media/image27.png"/><Relationship Id="rId9" Type="http://schemas.openxmlformats.org/officeDocument/2006/relationships/customXml" Target="../ink/ink17.xm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42.png"/><Relationship Id="rId4" Type="http://schemas.openxmlformats.org/officeDocument/2006/relationships/customXml" Target="../ink/ink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45.png"/><Relationship Id="rId4" Type="http://schemas.openxmlformats.org/officeDocument/2006/relationships/customXml" Target="../ink/ink3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image" Target="../media/image48.png"/><Relationship Id="rId4" Type="http://schemas.openxmlformats.org/officeDocument/2006/relationships/customXml" Target="../ink/ink33.xml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51.png"/><Relationship Id="rId4" Type="http://schemas.openxmlformats.org/officeDocument/2006/relationships/customXml" Target="../ink/ink3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40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57.png"/><Relationship Id="rId4" Type="http://schemas.openxmlformats.org/officeDocument/2006/relationships/customXml" Target="../ink/ink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customXml" Target="../ink/ink50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70.png"/><Relationship Id="rId18" Type="http://schemas.openxmlformats.org/officeDocument/2006/relationships/customXml" Target="../ink/ink59.xm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7" Type="http://schemas.openxmlformats.org/officeDocument/2006/relationships/image" Target="../media/image67.png"/><Relationship Id="rId12" Type="http://schemas.openxmlformats.org/officeDocument/2006/relationships/customXml" Target="../ink/ink56.xml"/><Relationship Id="rId17" Type="http://schemas.openxmlformats.org/officeDocument/2006/relationships/image" Target="../media/image72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69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10" Type="http://schemas.openxmlformats.org/officeDocument/2006/relationships/customXml" Target="../ink/ink55.xml"/><Relationship Id="rId19" Type="http://schemas.openxmlformats.org/officeDocument/2006/relationships/image" Target="../media/image73.png"/><Relationship Id="rId4" Type="http://schemas.openxmlformats.org/officeDocument/2006/relationships/customXml" Target="../ink/ink52.xml"/><Relationship Id="rId9" Type="http://schemas.openxmlformats.org/officeDocument/2006/relationships/image" Target="../media/image68.png"/><Relationship Id="rId14" Type="http://schemas.openxmlformats.org/officeDocument/2006/relationships/customXml" Target="../ink/ink5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customXml" Target="../ink/ink67.xml"/><Relationship Id="rId18" Type="http://schemas.openxmlformats.org/officeDocument/2006/relationships/customXml" Target="../ink/ink71.xml"/><Relationship Id="rId26" Type="http://schemas.openxmlformats.org/officeDocument/2006/relationships/image" Target="../media/image81.png"/><Relationship Id="rId3" Type="http://schemas.openxmlformats.org/officeDocument/2006/relationships/image" Target="../media/image740.png"/><Relationship Id="rId21" Type="http://schemas.openxmlformats.org/officeDocument/2006/relationships/image" Target="../media/image80.png"/><Relationship Id="rId7" Type="http://schemas.openxmlformats.org/officeDocument/2006/relationships/image" Target="../media/image76.png"/><Relationship Id="rId12" Type="http://schemas.openxmlformats.org/officeDocument/2006/relationships/image" Target="../media/image77.png"/><Relationship Id="rId17" Type="http://schemas.openxmlformats.org/officeDocument/2006/relationships/image" Target="../media/image78.png"/><Relationship Id="rId25" Type="http://schemas.openxmlformats.org/officeDocument/2006/relationships/customXml" Target="../ink/ink76.xml"/><Relationship Id="rId2" Type="http://schemas.openxmlformats.org/officeDocument/2006/relationships/customXml" Target="../ink/ink61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customXml" Target="../ink/ink66.xml"/><Relationship Id="rId24" Type="http://schemas.openxmlformats.org/officeDocument/2006/relationships/customXml" Target="../ink/ink75.xml"/><Relationship Id="rId32" Type="http://schemas.openxmlformats.org/officeDocument/2006/relationships/image" Target="../media/image84.png"/><Relationship Id="rId5" Type="http://schemas.openxmlformats.org/officeDocument/2006/relationships/image" Target="../media/image75.png"/><Relationship Id="rId15" Type="http://schemas.openxmlformats.org/officeDocument/2006/relationships/customXml" Target="../ink/ink69.xml"/><Relationship Id="rId23" Type="http://schemas.openxmlformats.org/officeDocument/2006/relationships/customXml" Target="../ink/ink74.xml"/><Relationship Id="rId28" Type="http://schemas.openxmlformats.org/officeDocument/2006/relationships/image" Target="../media/image82.png"/><Relationship Id="rId10" Type="http://schemas.openxmlformats.org/officeDocument/2006/relationships/customXml" Target="../ink/ink65.xml"/><Relationship Id="rId19" Type="http://schemas.openxmlformats.org/officeDocument/2006/relationships/image" Target="../media/image79.png"/><Relationship Id="rId31" Type="http://schemas.openxmlformats.org/officeDocument/2006/relationships/customXml" Target="../ink/ink79.xml"/><Relationship Id="rId4" Type="http://schemas.openxmlformats.org/officeDocument/2006/relationships/customXml" Target="../ink/ink62.xml"/><Relationship Id="rId9" Type="http://schemas.openxmlformats.org/officeDocument/2006/relationships/image" Target="../media/image15.png"/><Relationship Id="rId14" Type="http://schemas.openxmlformats.org/officeDocument/2006/relationships/customXml" Target="../ink/ink68.xml"/><Relationship Id="rId22" Type="http://schemas.openxmlformats.org/officeDocument/2006/relationships/customXml" Target="../ink/ink73.xml"/><Relationship Id="rId27" Type="http://schemas.openxmlformats.org/officeDocument/2006/relationships/customXml" Target="../ink/ink77.xml"/><Relationship Id="rId30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12" Type="http://schemas.openxmlformats.org/officeDocument/2006/relationships/customXml" Target="../ink/ink85.xml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0" Type="http://schemas.openxmlformats.org/officeDocument/2006/relationships/customXml" Target="../ink/ink84.xml"/><Relationship Id="rId4" Type="http://schemas.openxmlformats.org/officeDocument/2006/relationships/customXml" Target="../ink/ink81.xml"/><Relationship Id="rId9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96.png"/><Relationship Id="rId18" Type="http://schemas.openxmlformats.org/officeDocument/2006/relationships/customXml" Target="../ink/ink94.xml"/><Relationship Id="rId3" Type="http://schemas.openxmlformats.org/officeDocument/2006/relationships/image" Target="../media/image91.png"/><Relationship Id="rId21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customXml" Target="../ink/ink91.xml"/><Relationship Id="rId17" Type="http://schemas.openxmlformats.org/officeDocument/2006/relationships/image" Target="../media/image98.png"/><Relationship Id="rId25" Type="http://schemas.openxmlformats.org/officeDocument/2006/relationships/customXml" Target="../ink/ink100.xml"/><Relationship Id="rId2" Type="http://schemas.openxmlformats.org/officeDocument/2006/relationships/customXml" Target="../ink/ink86.xml"/><Relationship Id="rId16" Type="http://schemas.openxmlformats.org/officeDocument/2006/relationships/customXml" Target="../ink/ink93.xml"/><Relationship Id="rId20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95.png"/><Relationship Id="rId24" Type="http://schemas.openxmlformats.org/officeDocument/2006/relationships/customXml" Target="../ink/ink99.xml"/><Relationship Id="rId5" Type="http://schemas.openxmlformats.org/officeDocument/2006/relationships/image" Target="../media/image92.png"/><Relationship Id="rId15" Type="http://schemas.openxmlformats.org/officeDocument/2006/relationships/image" Target="../media/image97.png"/><Relationship Id="rId23" Type="http://schemas.openxmlformats.org/officeDocument/2006/relationships/customXml" Target="../ink/ink98.xml"/><Relationship Id="rId10" Type="http://schemas.openxmlformats.org/officeDocument/2006/relationships/customXml" Target="../ink/ink90.xml"/><Relationship Id="rId19" Type="http://schemas.openxmlformats.org/officeDocument/2006/relationships/customXml" Target="../ink/ink95.xml"/><Relationship Id="rId4" Type="http://schemas.openxmlformats.org/officeDocument/2006/relationships/customXml" Target="../ink/ink87.xml"/><Relationship Id="rId9" Type="http://schemas.openxmlformats.org/officeDocument/2006/relationships/image" Target="../media/image94.png"/><Relationship Id="rId14" Type="http://schemas.openxmlformats.org/officeDocument/2006/relationships/customXml" Target="../ink/ink92.xml"/><Relationship Id="rId22" Type="http://schemas.openxmlformats.org/officeDocument/2006/relationships/customXml" Target="../ink/ink9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103.png"/><Relationship Id="rId3" Type="http://schemas.openxmlformats.org/officeDocument/2006/relationships/image" Target="../media/image980.png"/><Relationship Id="rId7" Type="http://schemas.openxmlformats.org/officeDocument/2006/relationships/image" Target="../media/image100.png"/><Relationship Id="rId12" Type="http://schemas.openxmlformats.org/officeDocument/2006/relationships/customXml" Target="../ink/ink106.xml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11" Type="http://schemas.openxmlformats.org/officeDocument/2006/relationships/image" Target="../media/image102.png"/><Relationship Id="rId5" Type="http://schemas.openxmlformats.org/officeDocument/2006/relationships/image" Target="../media/image990.png"/><Relationship Id="rId10" Type="http://schemas.openxmlformats.org/officeDocument/2006/relationships/customXml" Target="../ink/ink105.xml"/><Relationship Id="rId4" Type="http://schemas.openxmlformats.org/officeDocument/2006/relationships/customXml" Target="../ink/ink102.xml"/><Relationship Id="rId9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12" Type="http://schemas.openxmlformats.org/officeDocument/2006/relationships/customXml" Target="../ink/ink112.xml"/><Relationship Id="rId2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1" Type="http://schemas.openxmlformats.org/officeDocument/2006/relationships/image" Target="../media/image108.png"/><Relationship Id="rId5" Type="http://schemas.openxmlformats.org/officeDocument/2006/relationships/image" Target="../media/image105.png"/><Relationship Id="rId10" Type="http://schemas.openxmlformats.org/officeDocument/2006/relationships/customXml" Target="../ink/ink111.xml"/><Relationship Id="rId4" Type="http://schemas.openxmlformats.org/officeDocument/2006/relationships/customXml" Target="../ink/ink108.xml"/><Relationship Id="rId9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6.xml"/><Relationship Id="rId13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12" Type="http://schemas.openxmlformats.org/officeDocument/2006/relationships/customXml" Target="../ink/ink118.xml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.xml"/><Relationship Id="rId11" Type="http://schemas.openxmlformats.org/officeDocument/2006/relationships/image" Target="../media/image114.png"/><Relationship Id="rId5" Type="http://schemas.openxmlformats.org/officeDocument/2006/relationships/image" Target="../media/image111.png"/><Relationship Id="rId10" Type="http://schemas.openxmlformats.org/officeDocument/2006/relationships/customXml" Target="../ink/ink117.xml"/><Relationship Id="rId4" Type="http://schemas.openxmlformats.org/officeDocument/2006/relationships/customXml" Target="../ink/ink114.xml"/><Relationship Id="rId9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2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5" Type="http://schemas.openxmlformats.org/officeDocument/2006/relationships/image" Target="../media/image117.png"/><Relationship Id="rId4" Type="http://schemas.openxmlformats.org/officeDocument/2006/relationships/customXml" Target="../ink/ink1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2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5" Type="http://schemas.openxmlformats.org/officeDocument/2006/relationships/image" Target="../media/image120.png"/><Relationship Id="rId4" Type="http://schemas.openxmlformats.org/officeDocument/2006/relationships/customXml" Target="../ink/ink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.xml"/><Relationship Id="rId5" Type="http://schemas.openxmlformats.org/officeDocument/2006/relationships/customXml" Target="../ink/ink127.xml"/><Relationship Id="rId4" Type="http://schemas.openxmlformats.org/officeDocument/2006/relationships/customXml" Target="../ink/ink12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24.png"/><Relationship Id="rId12" Type="http://schemas.openxmlformats.org/officeDocument/2006/relationships/customXml" Target="../ink/ink134.xml"/><Relationship Id="rId2" Type="http://schemas.openxmlformats.org/officeDocument/2006/relationships/customXml" Target="../ink/ink1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.xml"/><Relationship Id="rId11" Type="http://schemas.openxmlformats.org/officeDocument/2006/relationships/image" Target="../media/image125.png"/><Relationship Id="rId5" Type="http://schemas.openxmlformats.org/officeDocument/2006/relationships/image" Target="../media/image123.png"/><Relationship Id="rId15" Type="http://schemas.openxmlformats.org/officeDocument/2006/relationships/image" Target="../media/image127.png"/><Relationship Id="rId10" Type="http://schemas.openxmlformats.org/officeDocument/2006/relationships/customXml" Target="../ink/ink133.xml"/><Relationship Id="rId4" Type="http://schemas.openxmlformats.org/officeDocument/2006/relationships/customXml" Target="../ink/ink130.xml"/><Relationship Id="rId9" Type="http://schemas.openxmlformats.org/officeDocument/2006/relationships/image" Target="../media/image98.png"/><Relationship Id="rId14" Type="http://schemas.openxmlformats.org/officeDocument/2006/relationships/customXml" Target="../ink/ink1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6346" y="1855432"/>
            <a:ext cx="9144000" cy="1704197"/>
          </a:xfrm>
          <a:ln w="57150">
            <a:noFill/>
          </a:ln>
        </p:spPr>
        <p:txBody>
          <a:bodyPr/>
          <a:lstStyle/>
          <a:p>
            <a:pPr eaLnBrk="1" hangingPunct="1"/>
            <a:r>
              <a:rPr lang="en-US" altLang="ko-KR" sz="3600" b="1" dirty="0"/>
              <a:t>Priority Queues, Heaps Trees and Heap sort</a:t>
            </a:r>
            <a:br>
              <a:rPr lang="en-US" altLang="ko-KR" sz="3600" b="1" dirty="0"/>
            </a:b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1795025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74FF4-931B-478F-B058-11A2E1605BA9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pic>
        <p:nvPicPr>
          <p:cNvPr id="398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5449781"/>
            <a:ext cx="4457700" cy="830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98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21" y="784828"/>
            <a:ext cx="7245658" cy="40916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733"/>
            <a:ext cx="5145350" cy="5048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Min Heap with 9 Nodes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ABBC91-C857-4DA7-B7AE-498B090E819D}"/>
              </a:ext>
            </a:extLst>
          </p:cNvPr>
          <p:cNvSpPr txBox="1">
            <a:spLocks noChangeArrowheads="1"/>
          </p:cNvSpPr>
          <p:nvPr/>
        </p:nvSpPr>
        <p:spPr>
          <a:xfrm>
            <a:off x="6761820" y="714655"/>
            <a:ext cx="5862279" cy="573025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Min tree</a:t>
            </a:r>
            <a:r>
              <a:rPr lang="en-US" altLang="ko-KR" dirty="0"/>
              <a:t>  +   </a:t>
            </a:r>
            <a:r>
              <a:rPr lang="en-US" altLang="ko-KR" u="sng" dirty="0"/>
              <a:t>complete binary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BBA24-4EF5-4459-B713-5B5278455BF3}"/>
              </a:ext>
            </a:extLst>
          </p:cNvPr>
          <p:cNvSpPr txBox="1"/>
          <p:nvPr/>
        </p:nvSpPr>
        <p:spPr>
          <a:xfrm>
            <a:off x="8318898" y="6769"/>
            <a:ext cx="2394751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4000" u="sng" dirty="0">
                <a:solidFill>
                  <a:srgbClr val="0000FF"/>
                </a:solidFill>
              </a:rPr>
              <a:t>min Heap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11697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1B05DB-C7E8-4818-9ECF-AFA6AC1BC42E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6361590" cy="44274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Array Representation of Heap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344" y="591629"/>
            <a:ext cx="10515600" cy="509202"/>
          </a:xfrm>
        </p:spPr>
        <p:txBody>
          <a:bodyPr/>
          <a:lstStyle/>
          <a:p>
            <a:pPr eaLnBrk="1" hangingPunct="1"/>
            <a:r>
              <a:rPr lang="en-US" altLang="ko-KR" dirty="0"/>
              <a:t>A heap is efficiently represented as an array.</a:t>
            </a:r>
          </a:p>
        </p:txBody>
      </p:sp>
      <p:pic>
        <p:nvPicPr>
          <p:cNvPr id="393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99" y="1249717"/>
            <a:ext cx="7577927" cy="4785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66EBB-DED8-42C0-879B-9881F8870F4B}"/>
              </a:ext>
            </a:extLst>
          </p:cNvPr>
          <p:cNvSpPr txBox="1"/>
          <p:nvPr/>
        </p:nvSpPr>
        <p:spPr>
          <a:xfrm>
            <a:off x="9278826" y="1485354"/>
            <a:ext cx="2743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 X </a:t>
            </a:r>
            <a:r>
              <a:rPr lang="en-US" dirty="0" err="1"/>
              <a:t>i</a:t>
            </a:r>
            <a:r>
              <a:rPr lang="en-US" dirty="0"/>
              <a:t>  = left child position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96379-020B-4D17-809E-2501DA200391}"/>
              </a:ext>
            </a:extLst>
          </p:cNvPr>
          <p:cNvSpPr txBox="1"/>
          <p:nvPr/>
        </p:nvSpPr>
        <p:spPr>
          <a:xfrm>
            <a:off x="9278827" y="2113795"/>
            <a:ext cx="28214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 X </a:t>
            </a:r>
            <a:r>
              <a:rPr lang="en-US" dirty="0" err="1"/>
              <a:t>i</a:t>
            </a:r>
            <a:r>
              <a:rPr lang="en-US" dirty="0"/>
              <a:t> +1 = right child position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77800-B2D4-4D6D-B5BE-5CCBEE4B53BC}"/>
              </a:ext>
            </a:extLst>
          </p:cNvPr>
          <p:cNvSpPr txBox="1"/>
          <p:nvPr/>
        </p:nvSpPr>
        <p:spPr>
          <a:xfrm>
            <a:off x="5634361" y="1300688"/>
            <a:ext cx="3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8F4B8-3CE5-469B-9391-D2D5B32A37EE}"/>
              </a:ext>
            </a:extLst>
          </p:cNvPr>
          <p:cNvSpPr txBox="1"/>
          <p:nvPr/>
        </p:nvSpPr>
        <p:spPr>
          <a:xfrm>
            <a:off x="7584580" y="2127220"/>
            <a:ext cx="3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77E01-F27C-472C-A7B9-9BA2949D18BE}"/>
              </a:ext>
            </a:extLst>
          </p:cNvPr>
          <p:cNvSpPr txBox="1"/>
          <p:nvPr/>
        </p:nvSpPr>
        <p:spPr>
          <a:xfrm>
            <a:off x="2157274" y="2879595"/>
            <a:ext cx="3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C49F5-1EAA-4957-964D-9B4D9DB6B15F}"/>
              </a:ext>
            </a:extLst>
          </p:cNvPr>
          <p:cNvSpPr txBox="1"/>
          <p:nvPr/>
        </p:nvSpPr>
        <p:spPr>
          <a:xfrm>
            <a:off x="4301971" y="2779424"/>
            <a:ext cx="3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1E00E-DD05-4725-91D4-53DAB214B0C3}"/>
              </a:ext>
            </a:extLst>
          </p:cNvPr>
          <p:cNvSpPr txBox="1"/>
          <p:nvPr/>
        </p:nvSpPr>
        <p:spPr>
          <a:xfrm>
            <a:off x="5992427" y="2843454"/>
            <a:ext cx="3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8A523-C70F-4E95-A4E4-3F8C03D69975}"/>
              </a:ext>
            </a:extLst>
          </p:cNvPr>
          <p:cNvSpPr txBox="1"/>
          <p:nvPr/>
        </p:nvSpPr>
        <p:spPr>
          <a:xfrm>
            <a:off x="1799208" y="3756558"/>
            <a:ext cx="3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52330-A5E9-491F-9E37-89C3010BC05E}"/>
              </a:ext>
            </a:extLst>
          </p:cNvPr>
          <p:cNvSpPr txBox="1"/>
          <p:nvPr/>
        </p:nvSpPr>
        <p:spPr>
          <a:xfrm>
            <a:off x="3349841" y="3811128"/>
            <a:ext cx="3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8DD38-8F14-401E-ADEC-A98AB9CFC90D}"/>
              </a:ext>
            </a:extLst>
          </p:cNvPr>
          <p:cNvSpPr txBox="1"/>
          <p:nvPr/>
        </p:nvSpPr>
        <p:spPr>
          <a:xfrm>
            <a:off x="8372382" y="2736820"/>
            <a:ext cx="36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23C21-88A9-42CA-BAFC-B42A05C9ED09}"/>
              </a:ext>
            </a:extLst>
          </p:cNvPr>
          <p:cNvSpPr txBox="1"/>
          <p:nvPr/>
        </p:nvSpPr>
        <p:spPr>
          <a:xfrm>
            <a:off x="3626940" y="1929862"/>
            <a:ext cx="3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347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20679-9ED3-4F5C-BA43-6ECD4C21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66" y="0"/>
            <a:ext cx="8448294" cy="66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EFF0BB-DF6F-462C-83B7-5F07C9247227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Heap Operations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7160581" cy="2080550"/>
          </a:xfrm>
          <a:ln w="57150">
            <a:solidFill>
              <a:srgbClr val="00B0F0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dirty="0"/>
              <a:t>When </a:t>
            </a:r>
            <a:r>
              <a:rPr lang="en-US" altLang="ko-KR" i="1" dirty="0"/>
              <a:t>n</a:t>
            </a:r>
            <a:r>
              <a:rPr lang="en-US" altLang="ko-KR" dirty="0"/>
              <a:t> is the number of elements (heap size),</a:t>
            </a:r>
          </a:p>
          <a:p>
            <a:pPr eaLnBrk="1" hangingPunct="1"/>
            <a:r>
              <a:rPr lang="en-US" altLang="ko-KR" dirty="0"/>
              <a:t>Insertion		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O(log</a:t>
            </a:r>
            <a:r>
              <a:rPr lang="en-US" altLang="ko-KR" baseline="-25000" dirty="0"/>
              <a:t>2</a:t>
            </a:r>
            <a:r>
              <a:rPr lang="en-US" altLang="ko-KR" dirty="0"/>
              <a:t>n)</a:t>
            </a:r>
          </a:p>
          <a:p>
            <a:pPr eaLnBrk="1" hangingPunct="1"/>
            <a:r>
              <a:rPr lang="en-US" altLang="ko-KR" dirty="0"/>
              <a:t>Deletion		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O(log</a:t>
            </a:r>
            <a:r>
              <a:rPr lang="en-US" altLang="ko-KR" baseline="-25000" dirty="0"/>
              <a:t>2</a:t>
            </a:r>
            <a:r>
              <a:rPr lang="en-US" altLang="ko-KR" dirty="0"/>
              <a:t>n)</a:t>
            </a:r>
          </a:p>
          <a:p>
            <a:pPr eaLnBrk="1" hangingPunct="1"/>
            <a:r>
              <a:rPr lang="en-US" altLang="ko-KR" dirty="0"/>
              <a:t>Initialization	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O(n)</a:t>
            </a:r>
          </a:p>
        </p:txBody>
      </p:sp>
    </p:spTree>
    <p:extLst>
      <p:ext uri="{BB962C8B-B14F-4D97-AF65-F5344CB8AC3E}">
        <p14:creationId xmlns:p14="http://schemas.microsoft.com/office/powerpoint/2010/main" val="2672769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680E5E-3EB6-49BC-8327-C5DD204FE3F6}"/>
              </a:ext>
            </a:extLst>
          </p:cNvPr>
          <p:cNvSpPr txBox="1"/>
          <p:nvPr/>
        </p:nvSpPr>
        <p:spPr>
          <a:xfrm>
            <a:off x="272828" y="860069"/>
            <a:ext cx="11148135" cy="4832092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2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Pseudocode for Adding an Element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Place the new element in the heap in the first available location. This keeps the structure as a complete binary tree, but it might no longer be a heap since the new element might have a greater value than its parent.</a:t>
            </a:r>
          </a:p>
          <a:p>
            <a:pPr lvl="1"/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parent element is smaller than the new element , then move down the parent element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2 will stop when the new element reaches the root or when the new element’s  parent has a value greater than or equal to the new element's value.</a:t>
            </a:r>
          </a:p>
        </p:txBody>
      </p:sp>
    </p:spTree>
    <p:extLst>
      <p:ext uri="{BB962C8B-B14F-4D97-AF65-F5344CB8AC3E}">
        <p14:creationId xmlns:p14="http://schemas.microsoft.com/office/powerpoint/2010/main" val="256940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3375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Insertion into a Max Heap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17428" name="Oval 3"/>
            <p:cNvSpPr>
              <a:spLocks noChangeArrowheads="1"/>
            </p:cNvSpPr>
            <p:nvPr/>
          </p:nvSpPr>
          <p:spPr bwMode="gray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7429" name="Oval 4"/>
            <p:cNvSpPr>
              <a:spLocks noChangeArrowheads="1"/>
            </p:cNvSpPr>
            <p:nvPr/>
          </p:nvSpPr>
          <p:spPr bwMode="grayWhite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7430" name="Oval 5"/>
            <p:cNvSpPr>
              <a:spLocks noChangeArrowheads="1"/>
            </p:cNvSpPr>
            <p:nvPr/>
          </p:nvSpPr>
          <p:spPr bwMode="grayWhite">
            <a:xfrm>
              <a:off x="1632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7431" name="Oval 6"/>
            <p:cNvSpPr>
              <a:spLocks noChangeArrowheads="1"/>
            </p:cNvSpPr>
            <p:nvPr/>
          </p:nvSpPr>
          <p:spPr bwMode="gray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7432" name="Oval 7"/>
            <p:cNvSpPr>
              <a:spLocks noChangeArrowheads="1"/>
            </p:cNvSpPr>
            <p:nvPr/>
          </p:nvSpPr>
          <p:spPr bwMode="gray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7433" name="Oval 8"/>
            <p:cNvSpPr>
              <a:spLocks noChangeArrowheads="1"/>
            </p:cNvSpPr>
            <p:nvPr/>
          </p:nvSpPr>
          <p:spPr bwMode="gray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7434" name="Oval 9"/>
            <p:cNvSpPr>
              <a:spLocks noChangeArrowheads="1"/>
            </p:cNvSpPr>
            <p:nvPr/>
          </p:nvSpPr>
          <p:spPr bwMode="gray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7435" name="Oval 10"/>
            <p:cNvSpPr>
              <a:spLocks noChangeArrowheads="1"/>
            </p:cNvSpPr>
            <p:nvPr/>
          </p:nvSpPr>
          <p:spPr bwMode="grayWhite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436" name="Oval 11"/>
            <p:cNvSpPr>
              <a:spLocks noChangeArrowheads="1"/>
            </p:cNvSpPr>
            <p:nvPr/>
          </p:nvSpPr>
          <p:spPr bwMode="gray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7437" name="Line 12"/>
            <p:cNvSpPr>
              <a:spLocks noChangeShapeType="1"/>
            </p:cNvSpPr>
            <p:nvPr/>
          </p:nvSpPr>
          <p:spPr bwMode="gray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38" name="Line 13"/>
            <p:cNvSpPr>
              <a:spLocks noChangeShapeType="1"/>
            </p:cNvSpPr>
            <p:nvPr/>
          </p:nvSpPr>
          <p:spPr bwMode="gray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39" name="Line 14"/>
            <p:cNvSpPr>
              <a:spLocks noChangeShapeType="1"/>
            </p:cNvSpPr>
            <p:nvPr/>
          </p:nvSpPr>
          <p:spPr bwMode="gray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0" name="Line 15"/>
            <p:cNvSpPr>
              <a:spLocks noChangeShapeType="1"/>
            </p:cNvSpPr>
            <p:nvPr/>
          </p:nvSpPr>
          <p:spPr bwMode="gray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1" name="Line 16"/>
            <p:cNvSpPr>
              <a:spLocks noChangeShapeType="1"/>
            </p:cNvSpPr>
            <p:nvPr/>
          </p:nvSpPr>
          <p:spPr bwMode="gray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2" name="Line 17"/>
            <p:cNvSpPr>
              <a:spLocks noChangeShapeType="1"/>
            </p:cNvSpPr>
            <p:nvPr/>
          </p:nvSpPr>
          <p:spPr bwMode="gray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gray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gray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5" name="Line 21"/>
            <p:cNvSpPr>
              <a:spLocks noChangeShapeType="1"/>
            </p:cNvSpPr>
            <p:nvPr/>
          </p:nvSpPr>
          <p:spPr bwMode="gray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6" name="Oval 24"/>
            <p:cNvSpPr>
              <a:spLocks noChangeArrowheads="1"/>
            </p:cNvSpPr>
            <p:nvPr/>
          </p:nvSpPr>
          <p:spPr bwMode="gray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17413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15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16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17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7418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17419" name="Straight Connector 35"/>
          <p:cNvCxnSpPr>
            <a:cxnSpLocks noChangeShapeType="1"/>
            <a:stCxn id="17433" idx="3"/>
            <a:endCxn id="17418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Connector 37"/>
          <p:cNvCxnSpPr>
            <a:cxnSpLocks noChangeShapeType="1"/>
            <a:stCxn id="17433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Connector 39"/>
          <p:cNvCxnSpPr>
            <a:cxnSpLocks noChangeShapeType="1"/>
            <a:stCxn id="17434" idx="4"/>
            <a:endCxn id="17416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Straight Connector 41"/>
          <p:cNvCxnSpPr>
            <a:cxnSpLocks noChangeShapeType="1"/>
            <a:stCxn id="17434" idx="5"/>
            <a:endCxn id="17415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Connector 55"/>
          <p:cNvCxnSpPr>
            <a:cxnSpLocks noChangeShapeType="1"/>
            <a:stCxn id="17432" idx="5"/>
            <a:endCxn id="17413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TextBox 69"/>
          <p:cNvSpPr txBox="1">
            <a:spLocks noChangeArrowheads="1"/>
          </p:cNvSpPr>
          <p:nvPr/>
        </p:nvSpPr>
        <p:spPr bwMode="auto">
          <a:xfrm>
            <a:off x="522207" y="983973"/>
            <a:ext cx="1001793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Step-1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A345C-E807-4949-A2A9-882B3EF5F811}"/>
              </a:ext>
            </a:extLst>
          </p:cNvPr>
          <p:cNvSpPr txBox="1"/>
          <p:nvPr/>
        </p:nvSpPr>
        <p:spPr>
          <a:xfrm>
            <a:off x="6073763" y="1248848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AB848E-5124-4089-B900-9AE875E43A66}"/>
              </a:ext>
            </a:extLst>
          </p:cNvPr>
          <p:cNvSpPr txBox="1"/>
          <p:nvPr/>
        </p:nvSpPr>
        <p:spPr>
          <a:xfrm>
            <a:off x="4645621" y="2026097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53457B-AB9A-42EA-B666-6FE64F6AE4BB}"/>
              </a:ext>
            </a:extLst>
          </p:cNvPr>
          <p:cNvSpPr txBox="1"/>
          <p:nvPr/>
        </p:nvSpPr>
        <p:spPr>
          <a:xfrm>
            <a:off x="7996213" y="1946316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E6F03A-3A28-4BB1-8F7F-EA24AC3B31CC}"/>
              </a:ext>
            </a:extLst>
          </p:cNvPr>
          <p:cNvSpPr txBox="1"/>
          <p:nvPr/>
        </p:nvSpPr>
        <p:spPr>
          <a:xfrm>
            <a:off x="7243576" y="3002842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91488-3ECD-4E8E-B1A8-BB91A6B3B101}"/>
              </a:ext>
            </a:extLst>
          </p:cNvPr>
          <p:cNvSpPr txBox="1"/>
          <p:nvPr/>
        </p:nvSpPr>
        <p:spPr>
          <a:xfrm>
            <a:off x="3310205" y="2985548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697E46-216B-4496-961D-4E61106C15DA}"/>
              </a:ext>
            </a:extLst>
          </p:cNvPr>
          <p:cNvSpPr txBox="1"/>
          <p:nvPr/>
        </p:nvSpPr>
        <p:spPr>
          <a:xfrm>
            <a:off x="9493831" y="3050721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FF5800-270E-4F19-9D59-0ED3F6164FED}"/>
              </a:ext>
            </a:extLst>
          </p:cNvPr>
          <p:cNvSpPr txBox="1"/>
          <p:nvPr/>
        </p:nvSpPr>
        <p:spPr>
          <a:xfrm>
            <a:off x="2282759" y="3952638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689AFB-9B55-420C-B480-1865FB38BC15}"/>
              </a:ext>
            </a:extLst>
          </p:cNvPr>
          <p:cNvSpPr txBox="1"/>
          <p:nvPr/>
        </p:nvSpPr>
        <p:spPr>
          <a:xfrm>
            <a:off x="7140563" y="2315648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337622-B07D-403A-90A8-3CC5C19DFE10}"/>
              </a:ext>
            </a:extLst>
          </p:cNvPr>
          <p:cNvSpPr txBox="1"/>
          <p:nvPr/>
        </p:nvSpPr>
        <p:spPr>
          <a:xfrm>
            <a:off x="5214132" y="3050721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CA46C-EEE9-4C7B-83E5-CDCD5E39DF4F}"/>
              </a:ext>
            </a:extLst>
          </p:cNvPr>
          <p:cNvSpPr txBox="1"/>
          <p:nvPr/>
        </p:nvSpPr>
        <p:spPr>
          <a:xfrm>
            <a:off x="3621391" y="3865841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5940BE-0693-4600-84EC-5CDEFAD04088}"/>
              </a:ext>
            </a:extLst>
          </p:cNvPr>
          <p:cNvSpPr txBox="1"/>
          <p:nvPr/>
        </p:nvSpPr>
        <p:spPr>
          <a:xfrm>
            <a:off x="5443281" y="3872815"/>
            <a:ext cx="5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79C99D-818F-41AB-88D3-D2E7955FB2E3}"/>
              </a:ext>
            </a:extLst>
          </p:cNvPr>
          <p:cNvSpPr txBox="1"/>
          <p:nvPr/>
        </p:nvSpPr>
        <p:spPr>
          <a:xfrm>
            <a:off x="4619517" y="4133460"/>
            <a:ext cx="45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99E559-CF21-4DBD-9276-22581220E334}"/>
              </a:ext>
            </a:extLst>
          </p:cNvPr>
          <p:cNvSpPr txBox="1"/>
          <p:nvPr/>
        </p:nvSpPr>
        <p:spPr>
          <a:xfrm>
            <a:off x="6222935" y="3966925"/>
            <a:ext cx="7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FD4EC4-C39E-440E-8822-09495951F8AF}"/>
              </a:ext>
            </a:extLst>
          </p:cNvPr>
          <p:cNvSpPr txBox="1"/>
          <p:nvPr/>
        </p:nvSpPr>
        <p:spPr>
          <a:xfrm>
            <a:off x="7668762" y="3872815"/>
            <a:ext cx="4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52FED3-182B-4987-95CB-BA5FCC838F87}"/>
              </a:ext>
            </a:extLst>
          </p:cNvPr>
          <p:cNvSpPr txBox="1"/>
          <p:nvPr/>
        </p:nvSpPr>
        <p:spPr>
          <a:xfrm>
            <a:off x="8579191" y="3990129"/>
            <a:ext cx="44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D64C79-7F40-47E6-BE85-D5BD38708706}"/>
              </a:ext>
            </a:extLst>
          </p:cNvPr>
          <p:cNvSpPr txBox="1"/>
          <p:nvPr/>
        </p:nvSpPr>
        <p:spPr>
          <a:xfrm>
            <a:off x="10522293" y="3934897"/>
            <a:ext cx="5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597BE-68D0-42B9-925F-7689AD50BF94}"/>
              </a:ext>
            </a:extLst>
          </p:cNvPr>
          <p:cNvSpPr txBox="1"/>
          <p:nvPr/>
        </p:nvSpPr>
        <p:spPr>
          <a:xfrm>
            <a:off x="10121900" y="573644"/>
            <a:ext cx="116949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Insert(18)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01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3375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Insertion into a Max Heap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17428" name="Oval 3"/>
            <p:cNvSpPr>
              <a:spLocks noChangeArrowheads="1"/>
            </p:cNvSpPr>
            <p:nvPr/>
          </p:nvSpPr>
          <p:spPr bwMode="gray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7429" name="Oval 4"/>
            <p:cNvSpPr>
              <a:spLocks noChangeArrowheads="1"/>
            </p:cNvSpPr>
            <p:nvPr/>
          </p:nvSpPr>
          <p:spPr bwMode="grayWhite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7430" name="Oval 5"/>
            <p:cNvSpPr>
              <a:spLocks noChangeArrowheads="1"/>
            </p:cNvSpPr>
            <p:nvPr/>
          </p:nvSpPr>
          <p:spPr bwMode="grayWhite">
            <a:xfrm>
              <a:off x="1632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7431" name="Oval 6"/>
            <p:cNvSpPr>
              <a:spLocks noChangeArrowheads="1"/>
            </p:cNvSpPr>
            <p:nvPr/>
          </p:nvSpPr>
          <p:spPr bwMode="gray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7432" name="Oval 7"/>
            <p:cNvSpPr>
              <a:spLocks noChangeArrowheads="1"/>
            </p:cNvSpPr>
            <p:nvPr/>
          </p:nvSpPr>
          <p:spPr bwMode="gray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7433" name="Oval 8"/>
            <p:cNvSpPr>
              <a:spLocks noChangeArrowheads="1"/>
            </p:cNvSpPr>
            <p:nvPr/>
          </p:nvSpPr>
          <p:spPr bwMode="gray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7434" name="Oval 9"/>
            <p:cNvSpPr>
              <a:spLocks noChangeArrowheads="1"/>
            </p:cNvSpPr>
            <p:nvPr/>
          </p:nvSpPr>
          <p:spPr bwMode="gray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7435" name="Oval 10"/>
            <p:cNvSpPr>
              <a:spLocks noChangeArrowheads="1"/>
            </p:cNvSpPr>
            <p:nvPr/>
          </p:nvSpPr>
          <p:spPr bwMode="grayWhite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436" name="Oval 11"/>
            <p:cNvSpPr>
              <a:spLocks noChangeArrowheads="1"/>
            </p:cNvSpPr>
            <p:nvPr/>
          </p:nvSpPr>
          <p:spPr bwMode="gray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7437" name="Line 12"/>
            <p:cNvSpPr>
              <a:spLocks noChangeShapeType="1"/>
            </p:cNvSpPr>
            <p:nvPr/>
          </p:nvSpPr>
          <p:spPr bwMode="gray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38" name="Line 13"/>
            <p:cNvSpPr>
              <a:spLocks noChangeShapeType="1"/>
            </p:cNvSpPr>
            <p:nvPr/>
          </p:nvSpPr>
          <p:spPr bwMode="gray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39" name="Line 14"/>
            <p:cNvSpPr>
              <a:spLocks noChangeShapeType="1"/>
            </p:cNvSpPr>
            <p:nvPr/>
          </p:nvSpPr>
          <p:spPr bwMode="gray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0" name="Line 15"/>
            <p:cNvSpPr>
              <a:spLocks noChangeShapeType="1"/>
            </p:cNvSpPr>
            <p:nvPr/>
          </p:nvSpPr>
          <p:spPr bwMode="gray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1" name="Line 16"/>
            <p:cNvSpPr>
              <a:spLocks noChangeShapeType="1"/>
            </p:cNvSpPr>
            <p:nvPr/>
          </p:nvSpPr>
          <p:spPr bwMode="gray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2" name="Line 17"/>
            <p:cNvSpPr>
              <a:spLocks noChangeShapeType="1"/>
            </p:cNvSpPr>
            <p:nvPr/>
          </p:nvSpPr>
          <p:spPr bwMode="gray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gray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gray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5" name="Line 21"/>
            <p:cNvSpPr>
              <a:spLocks noChangeShapeType="1"/>
            </p:cNvSpPr>
            <p:nvPr/>
          </p:nvSpPr>
          <p:spPr bwMode="gray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446" name="Oval 24"/>
            <p:cNvSpPr>
              <a:spLocks noChangeArrowheads="1"/>
            </p:cNvSpPr>
            <p:nvPr/>
          </p:nvSpPr>
          <p:spPr bwMode="gray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6490299" y="4836190"/>
            <a:ext cx="348128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dirty="0"/>
              <a:t> New element is 18</a:t>
            </a:r>
          </a:p>
        </p:txBody>
      </p:sp>
      <p:sp>
        <p:nvSpPr>
          <p:cNvPr id="17413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14" name="Oval 24"/>
          <p:cNvSpPr>
            <a:spLocks noChangeArrowheads="1"/>
          </p:cNvSpPr>
          <p:nvPr/>
        </p:nvSpPr>
        <p:spPr bwMode="invGray">
          <a:xfrm>
            <a:off x="1524000" y="5214938"/>
            <a:ext cx="546100" cy="4572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17415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16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7417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7418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17419" name="Straight Connector 35"/>
          <p:cNvCxnSpPr>
            <a:cxnSpLocks noChangeShapeType="1"/>
            <a:stCxn id="17433" idx="3"/>
            <a:endCxn id="17418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Connector 37"/>
          <p:cNvCxnSpPr>
            <a:cxnSpLocks noChangeShapeType="1"/>
            <a:stCxn id="17433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Connector 39"/>
          <p:cNvCxnSpPr>
            <a:cxnSpLocks noChangeShapeType="1"/>
            <a:stCxn id="17434" idx="4"/>
            <a:endCxn id="17416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Straight Connector 41"/>
          <p:cNvCxnSpPr>
            <a:cxnSpLocks noChangeShapeType="1"/>
            <a:stCxn id="17434" idx="5"/>
            <a:endCxn id="17415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Connector 55"/>
          <p:cNvCxnSpPr>
            <a:cxnSpLocks noChangeShapeType="1"/>
            <a:stCxn id="17432" idx="5"/>
            <a:endCxn id="17413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Straight Connector 66"/>
          <p:cNvCxnSpPr>
            <a:cxnSpLocks noChangeShapeType="1"/>
            <a:endCxn id="17414" idx="1"/>
          </p:cNvCxnSpPr>
          <p:nvPr/>
        </p:nvCxnSpPr>
        <p:spPr bwMode="auto">
          <a:xfrm rot="5400000">
            <a:off x="1316038" y="4859338"/>
            <a:ext cx="709613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TextBox 67"/>
          <p:cNvSpPr txBox="1">
            <a:spLocks noChangeArrowheads="1"/>
          </p:cNvSpPr>
          <p:nvPr/>
        </p:nvSpPr>
        <p:spPr bwMode="auto">
          <a:xfrm>
            <a:off x="1666876" y="5929313"/>
            <a:ext cx="1564953" cy="6461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1800" dirty="0">
                <a:latin typeface="Times New Roman" panose="02020603050405020304" pitchFamily="18" charset="0"/>
              </a:rPr>
              <a:t>=18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Newelepos</a:t>
            </a:r>
            <a:r>
              <a:rPr lang="en-US" altLang="en-US" sz="1800" dirty="0">
                <a:latin typeface="Times New Roman" panose="02020603050405020304" pitchFamily="18" charset="0"/>
              </a:rPr>
              <a:t>=16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426" name="TextBox 68"/>
          <p:cNvSpPr txBox="1">
            <a:spLocks noChangeArrowheads="1"/>
          </p:cNvSpPr>
          <p:nvPr/>
        </p:nvSpPr>
        <p:spPr bwMode="auto">
          <a:xfrm>
            <a:off x="6958889" y="5417846"/>
            <a:ext cx="2657476" cy="13234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Newelepos</a:t>
            </a:r>
            <a:r>
              <a:rPr lang="en-US" altLang="en-US" sz="2000" dirty="0">
                <a:latin typeface="Times New Roman" panose="02020603050405020304" pitchFamily="18" charset="0"/>
              </a:rPr>
              <a:t>/2=8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Pushdown parent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ele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to child position since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2000" dirty="0">
                <a:latin typeface="Times New Roman" panose="02020603050405020304" pitchFamily="18" charset="0"/>
              </a:rPr>
              <a:t> is &gt; its parent</a:t>
            </a:r>
          </a:p>
        </p:txBody>
      </p:sp>
      <p:sp>
        <p:nvSpPr>
          <p:cNvPr id="17427" name="TextBox 69"/>
          <p:cNvSpPr txBox="1">
            <a:spLocks noChangeArrowheads="1"/>
          </p:cNvSpPr>
          <p:nvPr/>
        </p:nvSpPr>
        <p:spPr bwMode="auto">
          <a:xfrm>
            <a:off x="522207" y="983973"/>
            <a:ext cx="1001793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Step-1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A345C-E807-4949-A2A9-882B3EF5F811}"/>
              </a:ext>
            </a:extLst>
          </p:cNvPr>
          <p:cNvSpPr txBox="1"/>
          <p:nvPr/>
        </p:nvSpPr>
        <p:spPr>
          <a:xfrm>
            <a:off x="6073763" y="1248848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AB848E-5124-4089-B900-9AE875E43A66}"/>
              </a:ext>
            </a:extLst>
          </p:cNvPr>
          <p:cNvSpPr txBox="1"/>
          <p:nvPr/>
        </p:nvSpPr>
        <p:spPr>
          <a:xfrm>
            <a:off x="4645621" y="2026097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53457B-AB9A-42EA-B666-6FE64F6AE4BB}"/>
              </a:ext>
            </a:extLst>
          </p:cNvPr>
          <p:cNvSpPr txBox="1"/>
          <p:nvPr/>
        </p:nvSpPr>
        <p:spPr>
          <a:xfrm>
            <a:off x="7996213" y="1946316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E6F03A-3A28-4BB1-8F7F-EA24AC3B31CC}"/>
              </a:ext>
            </a:extLst>
          </p:cNvPr>
          <p:cNvSpPr txBox="1"/>
          <p:nvPr/>
        </p:nvSpPr>
        <p:spPr>
          <a:xfrm>
            <a:off x="7243576" y="3002842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591488-3ECD-4E8E-B1A8-BB91A6B3B101}"/>
              </a:ext>
            </a:extLst>
          </p:cNvPr>
          <p:cNvSpPr txBox="1"/>
          <p:nvPr/>
        </p:nvSpPr>
        <p:spPr>
          <a:xfrm>
            <a:off x="3310205" y="2985548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697E46-216B-4496-961D-4E61106C15DA}"/>
              </a:ext>
            </a:extLst>
          </p:cNvPr>
          <p:cNvSpPr txBox="1"/>
          <p:nvPr/>
        </p:nvSpPr>
        <p:spPr>
          <a:xfrm>
            <a:off x="9493831" y="3050721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FF5800-270E-4F19-9D59-0ED3F6164FED}"/>
              </a:ext>
            </a:extLst>
          </p:cNvPr>
          <p:cNvSpPr txBox="1"/>
          <p:nvPr/>
        </p:nvSpPr>
        <p:spPr>
          <a:xfrm>
            <a:off x="2282759" y="3952638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689AFB-9B55-420C-B480-1865FB38BC15}"/>
              </a:ext>
            </a:extLst>
          </p:cNvPr>
          <p:cNvSpPr txBox="1"/>
          <p:nvPr/>
        </p:nvSpPr>
        <p:spPr>
          <a:xfrm>
            <a:off x="7140563" y="2315648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337622-B07D-403A-90A8-3CC5C19DFE10}"/>
              </a:ext>
            </a:extLst>
          </p:cNvPr>
          <p:cNvSpPr txBox="1"/>
          <p:nvPr/>
        </p:nvSpPr>
        <p:spPr>
          <a:xfrm>
            <a:off x="5214132" y="3050721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CA46C-EEE9-4C7B-83E5-CDCD5E39DF4F}"/>
              </a:ext>
            </a:extLst>
          </p:cNvPr>
          <p:cNvSpPr txBox="1"/>
          <p:nvPr/>
        </p:nvSpPr>
        <p:spPr>
          <a:xfrm>
            <a:off x="3621391" y="3865841"/>
            <a:ext cx="2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5940BE-0693-4600-84EC-5CDEFAD04088}"/>
              </a:ext>
            </a:extLst>
          </p:cNvPr>
          <p:cNvSpPr txBox="1"/>
          <p:nvPr/>
        </p:nvSpPr>
        <p:spPr>
          <a:xfrm>
            <a:off x="5443281" y="3872815"/>
            <a:ext cx="5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79C99D-818F-41AB-88D3-D2E7955FB2E3}"/>
              </a:ext>
            </a:extLst>
          </p:cNvPr>
          <p:cNvSpPr txBox="1"/>
          <p:nvPr/>
        </p:nvSpPr>
        <p:spPr>
          <a:xfrm>
            <a:off x="4619517" y="4133460"/>
            <a:ext cx="45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99E559-CF21-4DBD-9276-22581220E334}"/>
              </a:ext>
            </a:extLst>
          </p:cNvPr>
          <p:cNvSpPr txBox="1"/>
          <p:nvPr/>
        </p:nvSpPr>
        <p:spPr>
          <a:xfrm>
            <a:off x="6222935" y="3966925"/>
            <a:ext cx="7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FD4EC4-C39E-440E-8822-09495951F8AF}"/>
              </a:ext>
            </a:extLst>
          </p:cNvPr>
          <p:cNvSpPr txBox="1"/>
          <p:nvPr/>
        </p:nvSpPr>
        <p:spPr>
          <a:xfrm>
            <a:off x="7668762" y="3872815"/>
            <a:ext cx="4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52FED3-182B-4987-95CB-BA5FCC838F87}"/>
              </a:ext>
            </a:extLst>
          </p:cNvPr>
          <p:cNvSpPr txBox="1"/>
          <p:nvPr/>
        </p:nvSpPr>
        <p:spPr>
          <a:xfrm>
            <a:off x="8579191" y="3990129"/>
            <a:ext cx="44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D64C79-7F40-47E6-BE85-D5BD38708706}"/>
              </a:ext>
            </a:extLst>
          </p:cNvPr>
          <p:cNvSpPr txBox="1"/>
          <p:nvPr/>
        </p:nvSpPr>
        <p:spPr>
          <a:xfrm>
            <a:off x="10522293" y="3934897"/>
            <a:ext cx="5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E484CD-2F99-4AB3-852C-67F30A3548D8}"/>
              </a:ext>
            </a:extLst>
          </p:cNvPr>
          <p:cNvSpPr txBox="1"/>
          <p:nvPr/>
        </p:nvSpPr>
        <p:spPr>
          <a:xfrm>
            <a:off x="887767" y="5018366"/>
            <a:ext cx="6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597BE-68D0-42B9-925F-7689AD50BF94}"/>
              </a:ext>
            </a:extLst>
          </p:cNvPr>
          <p:cNvSpPr txBox="1"/>
          <p:nvPr/>
        </p:nvSpPr>
        <p:spPr>
          <a:xfrm>
            <a:off x="9863091" y="1248848"/>
            <a:ext cx="116949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Insert(18)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A0C727-294F-41AA-AD1B-742B995B3907}"/>
              </a:ext>
            </a:extLst>
          </p:cNvPr>
          <p:cNvGrpSpPr/>
          <p:nvPr/>
        </p:nvGrpSpPr>
        <p:grpSpPr>
          <a:xfrm>
            <a:off x="2018702" y="4447468"/>
            <a:ext cx="663120" cy="945000"/>
            <a:chOff x="2018702" y="4447468"/>
            <a:chExt cx="663120" cy="9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2332AA-A487-456E-941C-39AE10D04DFB}"/>
                    </a:ext>
                  </a:extLst>
                </p14:cNvPr>
                <p14:cNvContentPartPr/>
                <p14:nvPr/>
              </p14:nvContentPartPr>
              <p14:xfrm>
                <a:off x="2096822" y="4447468"/>
                <a:ext cx="585000" cy="851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2332AA-A487-456E-941C-39AE10D04D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8182" y="4438828"/>
                  <a:ext cx="60264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A952EE-1052-4317-8D5C-625A7178542E}"/>
                    </a:ext>
                  </a:extLst>
                </p14:cNvPr>
                <p14:cNvContentPartPr/>
                <p14:nvPr/>
              </p14:nvContentPartPr>
              <p14:xfrm>
                <a:off x="2018702" y="5122108"/>
                <a:ext cx="235800" cy="27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A952EE-1052-4317-8D5C-625A717854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10062" y="5113108"/>
                  <a:ext cx="25344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F46135-CC24-4483-8D3A-02B153E63D07}"/>
                  </a:ext>
                </a:extLst>
              </p14:cNvPr>
              <p14:cNvContentPartPr/>
              <p14:nvPr/>
            </p14:nvContentPartPr>
            <p14:xfrm>
              <a:off x="2254142" y="4391308"/>
              <a:ext cx="257400" cy="145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F46135-CC24-4483-8D3A-02B153E63D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5142" y="4382668"/>
                <a:ext cx="27504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794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3375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Step-2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18452" name="Oval 3"/>
            <p:cNvSpPr>
              <a:spLocks noChangeArrowheads="1"/>
            </p:cNvSpPr>
            <p:nvPr/>
          </p:nvSpPr>
          <p:spPr bwMode="gray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8453" name="Oval 4"/>
            <p:cNvSpPr>
              <a:spLocks noChangeArrowheads="1"/>
            </p:cNvSpPr>
            <p:nvPr/>
          </p:nvSpPr>
          <p:spPr bwMode="grayWhite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8454" name="Oval 5"/>
            <p:cNvSpPr>
              <a:spLocks noChangeArrowheads="1"/>
            </p:cNvSpPr>
            <p:nvPr/>
          </p:nvSpPr>
          <p:spPr bwMode="grayWhite">
            <a:xfrm>
              <a:off x="1632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8455" name="Oval 6"/>
            <p:cNvSpPr>
              <a:spLocks noChangeArrowheads="1"/>
            </p:cNvSpPr>
            <p:nvPr/>
          </p:nvSpPr>
          <p:spPr bwMode="gray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8456" name="Oval 7"/>
            <p:cNvSpPr>
              <a:spLocks noChangeArrowheads="1"/>
            </p:cNvSpPr>
            <p:nvPr/>
          </p:nvSpPr>
          <p:spPr bwMode="gray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8457" name="Oval 8"/>
            <p:cNvSpPr>
              <a:spLocks noChangeArrowheads="1"/>
            </p:cNvSpPr>
            <p:nvPr/>
          </p:nvSpPr>
          <p:spPr bwMode="gray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8458" name="Oval 9"/>
            <p:cNvSpPr>
              <a:spLocks noChangeArrowheads="1"/>
            </p:cNvSpPr>
            <p:nvPr/>
          </p:nvSpPr>
          <p:spPr bwMode="gray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8459" name="Oval 10"/>
            <p:cNvSpPr>
              <a:spLocks noChangeArrowheads="1"/>
            </p:cNvSpPr>
            <p:nvPr/>
          </p:nvSpPr>
          <p:spPr bwMode="gray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8460" name="Oval 11"/>
            <p:cNvSpPr>
              <a:spLocks noChangeArrowheads="1"/>
            </p:cNvSpPr>
            <p:nvPr/>
          </p:nvSpPr>
          <p:spPr bwMode="gray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8461" name="Line 12"/>
            <p:cNvSpPr>
              <a:spLocks noChangeShapeType="1"/>
            </p:cNvSpPr>
            <p:nvPr/>
          </p:nvSpPr>
          <p:spPr bwMode="gray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462" name="Line 13"/>
            <p:cNvSpPr>
              <a:spLocks noChangeShapeType="1"/>
            </p:cNvSpPr>
            <p:nvPr/>
          </p:nvSpPr>
          <p:spPr bwMode="gray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463" name="Line 14"/>
            <p:cNvSpPr>
              <a:spLocks noChangeShapeType="1"/>
            </p:cNvSpPr>
            <p:nvPr/>
          </p:nvSpPr>
          <p:spPr bwMode="gray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464" name="Line 15"/>
            <p:cNvSpPr>
              <a:spLocks noChangeShapeType="1"/>
            </p:cNvSpPr>
            <p:nvPr/>
          </p:nvSpPr>
          <p:spPr bwMode="gray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465" name="Line 16"/>
            <p:cNvSpPr>
              <a:spLocks noChangeShapeType="1"/>
            </p:cNvSpPr>
            <p:nvPr/>
          </p:nvSpPr>
          <p:spPr bwMode="gray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466" name="Line 17"/>
            <p:cNvSpPr>
              <a:spLocks noChangeShapeType="1"/>
            </p:cNvSpPr>
            <p:nvPr/>
          </p:nvSpPr>
          <p:spPr bwMode="gray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467" name="Line 18"/>
            <p:cNvSpPr>
              <a:spLocks noChangeShapeType="1"/>
            </p:cNvSpPr>
            <p:nvPr/>
          </p:nvSpPr>
          <p:spPr bwMode="gray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468" name="Line 19"/>
            <p:cNvSpPr>
              <a:spLocks noChangeShapeType="1"/>
            </p:cNvSpPr>
            <p:nvPr/>
          </p:nvSpPr>
          <p:spPr bwMode="gray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469" name="Line 21"/>
            <p:cNvSpPr>
              <a:spLocks noChangeShapeType="1"/>
            </p:cNvSpPr>
            <p:nvPr/>
          </p:nvSpPr>
          <p:spPr bwMode="gray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8470" name="Oval 24"/>
            <p:cNvSpPr>
              <a:spLocks noChangeArrowheads="1"/>
            </p:cNvSpPr>
            <p:nvPr/>
          </p:nvSpPr>
          <p:spPr bwMode="gray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7152481" y="5497512"/>
            <a:ext cx="4364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dirty="0"/>
              <a:t> New element is 18</a:t>
            </a:r>
          </a:p>
        </p:txBody>
      </p:sp>
      <p:sp>
        <p:nvSpPr>
          <p:cNvPr id="18437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38" name="Oval 24"/>
          <p:cNvSpPr>
            <a:spLocks noChangeArrowheads="1"/>
          </p:cNvSpPr>
          <p:nvPr/>
        </p:nvSpPr>
        <p:spPr bwMode="blackWhite">
          <a:xfrm>
            <a:off x="1524000" y="5214938"/>
            <a:ext cx="546100" cy="4572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8439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0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8441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8442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18443" name="Straight Connector 35"/>
          <p:cNvCxnSpPr>
            <a:cxnSpLocks noChangeShapeType="1"/>
            <a:stCxn id="18457" idx="3"/>
            <a:endCxn id="18442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Straight Connector 37"/>
          <p:cNvCxnSpPr>
            <a:cxnSpLocks noChangeShapeType="1"/>
            <a:stCxn id="18457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Straight Connector 39"/>
          <p:cNvCxnSpPr>
            <a:cxnSpLocks noChangeShapeType="1"/>
            <a:stCxn id="18458" idx="4"/>
            <a:endCxn id="18440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Straight Connector 41"/>
          <p:cNvCxnSpPr>
            <a:cxnSpLocks noChangeShapeType="1"/>
            <a:stCxn id="18458" idx="5"/>
            <a:endCxn id="18439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Straight Connector 55"/>
          <p:cNvCxnSpPr>
            <a:cxnSpLocks noChangeShapeType="1"/>
            <a:stCxn id="18456" idx="5"/>
            <a:endCxn id="18437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Straight Connector 66"/>
          <p:cNvCxnSpPr>
            <a:cxnSpLocks noChangeShapeType="1"/>
            <a:endCxn id="18438" idx="1"/>
          </p:cNvCxnSpPr>
          <p:nvPr/>
        </p:nvCxnSpPr>
        <p:spPr bwMode="auto">
          <a:xfrm rot="5400000">
            <a:off x="1316038" y="4859338"/>
            <a:ext cx="709613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TextBox 68"/>
          <p:cNvSpPr txBox="1">
            <a:spLocks noChangeArrowheads="1"/>
          </p:cNvSpPr>
          <p:nvPr/>
        </p:nvSpPr>
        <p:spPr bwMode="auto">
          <a:xfrm>
            <a:off x="2857500" y="5830889"/>
            <a:ext cx="7429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Newelepos/2=4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Pushdown parent  ele to child position since  Newele is &gt; its parent</a:t>
            </a:r>
          </a:p>
        </p:txBody>
      </p:sp>
      <p:sp>
        <p:nvSpPr>
          <p:cNvPr id="18450" name="TextBox 38"/>
          <p:cNvSpPr txBox="1">
            <a:spLocks noChangeArrowheads="1"/>
          </p:cNvSpPr>
          <p:nvPr/>
        </p:nvSpPr>
        <p:spPr bwMode="auto">
          <a:xfrm>
            <a:off x="447524" y="3727656"/>
            <a:ext cx="1380015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2000" dirty="0">
                <a:latin typeface="Times New Roman" panose="02020603050405020304" pitchFamily="18" charset="0"/>
              </a:rPr>
              <a:t>=18</a:t>
            </a:r>
          </a:p>
        </p:txBody>
      </p:sp>
      <p:sp>
        <p:nvSpPr>
          <p:cNvPr id="18451" name="TextBox 40"/>
          <p:cNvSpPr txBox="1">
            <a:spLocks noChangeArrowheads="1"/>
          </p:cNvSpPr>
          <p:nvPr/>
        </p:nvSpPr>
        <p:spPr bwMode="auto">
          <a:xfrm>
            <a:off x="3095626" y="1214438"/>
            <a:ext cx="1571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AE63E8-B9D5-4FB5-8BC3-7869E8EEDD94}"/>
                  </a:ext>
                </a:extLst>
              </p14:cNvPr>
              <p14:cNvContentPartPr/>
              <p14:nvPr/>
            </p14:nvContentPartPr>
            <p14:xfrm>
              <a:off x="1295822" y="326630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AE63E8-B9D5-4FB5-8BC3-7869E8EED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7182" y="32576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D5D760-1FF9-4308-8489-7F37E998ED94}"/>
                  </a:ext>
                </a:extLst>
              </p14:cNvPr>
              <p14:cNvContentPartPr/>
              <p14:nvPr/>
            </p14:nvContentPartPr>
            <p14:xfrm>
              <a:off x="1269182" y="346178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D5D760-1FF9-4308-8489-7F37E998E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182" y="34531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EE4035-6157-45F7-9309-4234236DAE2E}"/>
                  </a:ext>
                </a:extLst>
              </p14:cNvPr>
              <p14:cNvContentPartPr/>
              <p14:nvPr/>
            </p14:nvContentPartPr>
            <p14:xfrm>
              <a:off x="1677782" y="376382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EE4035-6157-45F7-9309-4234236DA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8782" y="375518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575E8E1A-91BC-4E42-A8EF-221C0BBC01F6}"/>
              </a:ext>
            </a:extLst>
          </p:cNvPr>
          <p:cNvSpPr txBox="1"/>
          <p:nvPr/>
        </p:nvSpPr>
        <p:spPr>
          <a:xfrm>
            <a:off x="-66740" y="3394496"/>
            <a:ext cx="164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Newelepos</a:t>
            </a:r>
            <a:r>
              <a:rPr lang="en-US" altLang="en-US" sz="1800" dirty="0">
                <a:latin typeface="Times New Roman" panose="02020603050405020304" pitchFamily="18" charset="0"/>
              </a:rPr>
              <a:t>=8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712F70-0C1E-4371-A256-A85C688F84F6}"/>
              </a:ext>
            </a:extLst>
          </p:cNvPr>
          <p:cNvGrpSpPr/>
          <p:nvPr/>
        </p:nvGrpSpPr>
        <p:grpSpPr>
          <a:xfrm>
            <a:off x="1813142" y="3265948"/>
            <a:ext cx="698760" cy="613440"/>
            <a:chOff x="1813142" y="3265948"/>
            <a:chExt cx="698760" cy="61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E9394B-5CB5-4769-97BC-980ADDD7A10A}"/>
                    </a:ext>
                  </a:extLst>
                </p14:cNvPr>
                <p14:cNvContentPartPr/>
                <p14:nvPr/>
              </p14:nvContentPartPr>
              <p14:xfrm>
                <a:off x="1890542" y="3265948"/>
                <a:ext cx="621360" cy="613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E9394B-5CB5-4769-97BC-980ADDD7A1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1902" y="3257308"/>
                  <a:ext cx="63900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EA15FF-4C12-4679-9BC9-D0F6A76352E8}"/>
                    </a:ext>
                  </a:extLst>
                </p14:cNvPr>
                <p14:cNvContentPartPr/>
                <p14:nvPr/>
              </p14:nvContentPartPr>
              <p14:xfrm>
                <a:off x="1813142" y="3692548"/>
                <a:ext cx="246960" cy="15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EA15FF-4C12-4679-9BC9-D0F6A76352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4142" y="3683908"/>
                  <a:ext cx="26460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405B37-898A-47AE-B9C2-A28C7CFA06E3}"/>
                  </a:ext>
                </a:extLst>
              </p14:cNvPr>
              <p14:cNvContentPartPr/>
              <p14:nvPr/>
            </p14:nvContentPartPr>
            <p14:xfrm>
              <a:off x="2423342" y="3137068"/>
              <a:ext cx="234720" cy="30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405B37-898A-47AE-B9C2-A28C7CFA06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4702" y="3128068"/>
                <a:ext cx="252360" cy="3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244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3375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Resultant Tree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19474" name="Oval 3"/>
            <p:cNvSpPr>
              <a:spLocks noChangeArrowheads="1"/>
            </p:cNvSpPr>
            <p:nvPr/>
          </p:nvSpPr>
          <p:spPr bwMode="black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9475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9476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9477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9478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9479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9480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9481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9482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9483" name="Line 12"/>
            <p:cNvSpPr>
              <a:spLocks noChangeShapeType="1"/>
            </p:cNvSpPr>
            <p:nvPr/>
          </p:nvSpPr>
          <p:spPr bwMode="black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84" name="Line 13"/>
            <p:cNvSpPr>
              <a:spLocks noChangeShapeType="1"/>
            </p:cNvSpPr>
            <p:nvPr/>
          </p:nvSpPr>
          <p:spPr bwMode="black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85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86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87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88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89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90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91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92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6303964" y="5072064"/>
            <a:ext cx="4364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/>
              <a:t> New element is 18</a:t>
            </a:r>
          </a:p>
        </p:txBody>
      </p:sp>
      <p:sp>
        <p:nvSpPr>
          <p:cNvPr id="19461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462" name="Oval 24"/>
          <p:cNvSpPr>
            <a:spLocks noChangeArrowheads="1"/>
          </p:cNvSpPr>
          <p:nvPr/>
        </p:nvSpPr>
        <p:spPr bwMode="blackWhite">
          <a:xfrm>
            <a:off x="1524000" y="5214938"/>
            <a:ext cx="546100" cy="4572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9463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64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9465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9466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19467" name="Straight Connector 35"/>
          <p:cNvCxnSpPr>
            <a:cxnSpLocks noChangeShapeType="1"/>
            <a:stCxn id="19479" idx="3"/>
            <a:endCxn id="19466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Straight Connector 37"/>
          <p:cNvCxnSpPr>
            <a:cxnSpLocks noChangeShapeType="1"/>
            <a:stCxn id="19479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Straight Connector 39"/>
          <p:cNvCxnSpPr>
            <a:cxnSpLocks noChangeShapeType="1"/>
            <a:stCxn id="19480" idx="4"/>
            <a:endCxn id="19464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Straight Connector 41"/>
          <p:cNvCxnSpPr>
            <a:cxnSpLocks noChangeShapeType="1"/>
            <a:stCxn id="19480" idx="5"/>
            <a:endCxn id="19463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Straight Connector 55"/>
          <p:cNvCxnSpPr>
            <a:cxnSpLocks noChangeShapeType="1"/>
            <a:stCxn id="19478" idx="5"/>
            <a:endCxn id="19461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Connector 66"/>
          <p:cNvCxnSpPr>
            <a:cxnSpLocks noChangeShapeType="1"/>
            <a:endCxn id="19462" idx="1"/>
          </p:cNvCxnSpPr>
          <p:nvPr/>
        </p:nvCxnSpPr>
        <p:spPr bwMode="auto">
          <a:xfrm rot="5400000">
            <a:off x="1316038" y="4859338"/>
            <a:ext cx="709613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3" name="Rectangle 2"/>
          <p:cNvSpPr>
            <a:spLocks noChangeArrowheads="1"/>
          </p:cNvSpPr>
          <p:nvPr/>
        </p:nvSpPr>
        <p:spPr bwMode="auto">
          <a:xfrm>
            <a:off x="1172842" y="3112056"/>
            <a:ext cx="133830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1800" dirty="0">
                <a:latin typeface="Times New Roman" panose="02020603050405020304" pitchFamily="18" charset="0"/>
              </a:rPr>
              <a:t>=18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2AC61A-6F7B-478D-AEAC-F869904FCE7E}"/>
              </a:ext>
            </a:extLst>
          </p:cNvPr>
          <p:cNvSpPr txBox="1"/>
          <p:nvPr/>
        </p:nvSpPr>
        <p:spPr>
          <a:xfrm>
            <a:off x="61759" y="2410009"/>
            <a:ext cx="179316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 err="1"/>
              <a:t>Newelepos</a:t>
            </a:r>
            <a:r>
              <a:rPr lang="en-IN" dirty="0"/>
              <a:t>=4</a:t>
            </a:r>
          </a:p>
          <a:p>
            <a:r>
              <a:rPr lang="en-IN" dirty="0" err="1"/>
              <a:t>Newelepos</a:t>
            </a:r>
            <a:r>
              <a:rPr lang="en-IN" dirty="0"/>
              <a:t>/2 =2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1C57E3-220A-4847-987F-B04F5932409B}"/>
              </a:ext>
            </a:extLst>
          </p:cNvPr>
          <p:cNvGrpSpPr/>
          <p:nvPr/>
        </p:nvGrpSpPr>
        <p:grpSpPr>
          <a:xfrm>
            <a:off x="2379062" y="2165788"/>
            <a:ext cx="1423080" cy="834840"/>
            <a:chOff x="2379062" y="2165788"/>
            <a:chExt cx="1423080" cy="83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2B339A-7368-48DC-A326-C3F03EA11F6E}"/>
                    </a:ext>
                  </a:extLst>
                </p14:cNvPr>
                <p14:cNvContentPartPr/>
                <p14:nvPr/>
              </p14:nvContentPartPr>
              <p14:xfrm>
                <a:off x="2379062" y="2316628"/>
                <a:ext cx="1369800" cy="684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2B339A-7368-48DC-A326-C3F03EA11F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0062" y="2307628"/>
                  <a:ext cx="138744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4BD0E1C-C216-453D-9445-7B218DB037DA}"/>
                    </a:ext>
                  </a:extLst>
                </p14:cNvPr>
                <p14:cNvContentPartPr/>
                <p14:nvPr/>
              </p14:nvContentPartPr>
              <p14:xfrm>
                <a:off x="3533222" y="2165788"/>
                <a:ext cx="268920" cy="284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4BD0E1C-C216-453D-9445-7B218DB037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24222" y="2157148"/>
                  <a:ext cx="286560" cy="30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BA2112-DE0A-42D5-B6E8-E94B25A947F1}"/>
                  </a:ext>
                </a:extLst>
              </p14:cNvPr>
              <p14:cNvContentPartPr/>
              <p14:nvPr/>
            </p14:nvContentPartPr>
            <p14:xfrm>
              <a:off x="2174582" y="2742868"/>
              <a:ext cx="444600" cy="26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BA2112-DE0A-42D5-B6E8-E94B25A947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5942" y="2734228"/>
                <a:ext cx="462240" cy="2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282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20499" name="Oval 3"/>
            <p:cNvSpPr>
              <a:spLocks noChangeArrowheads="1"/>
            </p:cNvSpPr>
            <p:nvPr/>
          </p:nvSpPr>
          <p:spPr bwMode="black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6391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endParaRPr lang="en-US" altLang="ko-KR" dirty="0"/>
            </a:p>
          </p:txBody>
        </p:sp>
        <p:sp>
          <p:nvSpPr>
            <p:cNvPr id="20501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0502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0503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0504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0505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0506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0507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0508" name="Line 12"/>
            <p:cNvSpPr>
              <a:spLocks noChangeShapeType="1"/>
            </p:cNvSpPr>
            <p:nvPr/>
          </p:nvSpPr>
          <p:spPr bwMode="black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09" name="Line 13"/>
            <p:cNvSpPr>
              <a:spLocks noChangeShapeType="1"/>
            </p:cNvSpPr>
            <p:nvPr/>
          </p:nvSpPr>
          <p:spPr bwMode="black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10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11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12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13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14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15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16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0517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403482" name="Text Box 26"/>
          <p:cNvSpPr txBox="1">
            <a:spLocks noChangeArrowheads="1"/>
          </p:cNvSpPr>
          <p:nvPr/>
        </p:nvSpPr>
        <p:spPr bwMode="auto">
          <a:xfrm>
            <a:off x="6303964" y="5072064"/>
            <a:ext cx="4364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/>
              <a:t> New element is 18</a:t>
            </a:r>
          </a:p>
        </p:txBody>
      </p:sp>
      <p:sp>
        <p:nvSpPr>
          <p:cNvPr id="20484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0485" name="Oval 24"/>
          <p:cNvSpPr>
            <a:spLocks noChangeArrowheads="1"/>
          </p:cNvSpPr>
          <p:nvPr/>
        </p:nvSpPr>
        <p:spPr bwMode="blackWhite">
          <a:xfrm>
            <a:off x="1524000" y="5214938"/>
            <a:ext cx="546100" cy="4572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0486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487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0488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0489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20490" name="Straight Connector 35"/>
          <p:cNvCxnSpPr>
            <a:cxnSpLocks noChangeShapeType="1"/>
            <a:stCxn id="20504" idx="3"/>
            <a:endCxn id="20489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1" name="Straight Connector 37"/>
          <p:cNvCxnSpPr>
            <a:cxnSpLocks noChangeShapeType="1"/>
            <a:stCxn id="20504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Straight Connector 39"/>
          <p:cNvCxnSpPr>
            <a:cxnSpLocks noChangeShapeType="1"/>
            <a:stCxn id="20505" idx="4"/>
            <a:endCxn id="20487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Connector 41"/>
          <p:cNvCxnSpPr>
            <a:cxnSpLocks noChangeShapeType="1"/>
            <a:stCxn id="20505" idx="5"/>
            <a:endCxn id="20486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Straight Connector 55"/>
          <p:cNvCxnSpPr>
            <a:cxnSpLocks noChangeShapeType="1"/>
            <a:stCxn id="20503" idx="5"/>
            <a:endCxn id="20484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Straight Connector 66"/>
          <p:cNvCxnSpPr>
            <a:cxnSpLocks noChangeShapeType="1"/>
            <a:endCxn id="20485" idx="1"/>
          </p:cNvCxnSpPr>
          <p:nvPr/>
        </p:nvCxnSpPr>
        <p:spPr bwMode="auto">
          <a:xfrm rot="5400000">
            <a:off x="1316038" y="4859338"/>
            <a:ext cx="709613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68"/>
          <p:cNvSpPr txBox="1">
            <a:spLocks noChangeArrowheads="1"/>
          </p:cNvSpPr>
          <p:nvPr/>
        </p:nvSpPr>
        <p:spPr bwMode="auto">
          <a:xfrm>
            <a:off x="7113588" y="742489"/>
            <a:ext cx="36988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Parent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ele</a:t>
            </a:r>
            <a:r>
              <a:rPr lang="en-US" altLang="en-US" sz="2000" dirty="0">
                <a:latin typeface="Times New Roman" panose="02020603050405020304" pitchFamily="18" charset="0"/>
              </a:rPr>
              <a:t> &gt;</a:t>
            </a:r>
            <a:r>
              <a:rPr lang="en-US" altLang="en-US" sz="20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2000" dirty="0">
                <a:latin typeface="Times New Roman" panose="02020603050405020304" pitchFamily="18" charset="0"/>
              </a:rPr>
              <a:t> so stop comparison and place the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2000" dirty="0">
                <a:latin typeface="Times New Roman" panose="02020603050405020304" pitchFamily="18" charset="0"/>
              </a:rPr>
              <a:t> in </a:t>
            </a:r>
            <a:r>
              <a:rPr lang="en-US" altLang="en-US" sz="20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2000" dirty="0">
                <a:latin typeface="Times New Roman" panose="02020603050405020304" pitchFamily="18" charset="0"/>
              </a:rPr>
              <a:t> position.</a:t>
            </a:r>
          </a:p>
        </p:txBody>
      </p:sp>
      <p:sp>
        <p:nvSpPr>
          <p:cNvPr id="20497" name="TextBox 38"/>
          <p:cNvSpPr txBox="1">
            <a:spLocks noChangeArrowheads="1"/>
          </p:cNvSpPr>
          <p:nvPr/>
        </p:nvSpPr>
        <p:spPr bwMode="auto">
          <a:xfrm>
            <a:off x="2378465" y="1919198"/>
            <a:ext cx="1387060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2000" dirty="0">
                <a:latin typeface="Times New Roman" panose="02020603050405020304" pitchFamily="18" charset="0"/>
              </a:rPr>
              <a:t>=18</a:t>
            </a:r>
          </a:p>
        </p:txBody>
      </p:sp>
      <p:sp>
        <p:nvSpPr>
          <p:cNvPr id="20498" name="Title 45"/>
          <p:cNvSpPr>
            <a:spLocks noGrp="1"/>
          </p:cNvSpPr>
          <p:nvPr>
            <p:ph type="title"/>
          </p:nvPr>
        </p:nvSpPr>
        <p:spPr>
          <a:xfrm>
            <a:off x="163074" y="214889"/>
            <a:ext cx="1734513" cy="31591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Step-3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83F432-B65C-4835-905E-DA82DED70A82}"/>
              </a:ext>
            </a:extLst>
          </p:cNvPr>
          <p:cNvSpPr txBox="1"/>
          <p:nvPr/>
        </p:nvSpPr>
        <p:spPr>
          <a:xfrm>
            <a:off x="632289" y="1387176"/>
            <a:ext cx="173451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Newelepos</a:t>
            </a:r>
            <a:r>
              <a:rPr lang="en-US" altLang="en-US" sz="1800" dirty="0">
                <a:latin typeface="Times New Roman" panose="02020603050405020304" pitchFamily="18" charset="0"/>
              </a:rPr>
              <a:t>=2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Newelepos</a:t>
            </a:r>
            <a:r>
              <a:rPr lang="en-US" altLang="en-US" sz="1800" dirty="0">
                <a:latin typeface="Times New Roman" panose="02020603050405020304" pitchFamily="18" charset="0"/>
              </a:rPr>
              <a:t>/2 =1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54FDE-6DB8-40A9-BB0D-C86F35483EDB}"/>
              </a:ext>
            </a:extLst>
          </p:cNvPr>
          <p:cNvGrpSpPr/>
          <p:nvPr/>
        </p:nvGrpSpPr>
        <p:grpSpPr>
          <a:xfrm>
            <a:off x="3869822" y="1135828"/>
            <a:ext cx="1492920" cy="693000"/>
            <a:chOff x="3869822" y="1135828"/>
            <a:chExt cx="149292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6369DC-BF09-4B35-BA02-2027B4E1D001}"/>
                    </a:ext>
                  </a:extLst>
                </p14:cNvPr>
                <p14:cNvContentPartPr/>
                <p14:nvPr/>
              </p14:nvContentPartPr>
              <p14:xfrm>
                <a:off x="3869822" y="1135828"/>
                <a:ext cx="1385280" cy="69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6369DC-BF09-4B35-BA02-2027B4E1D0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61182" y="1126828"/>
                  <a:ext cx="140292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F7A29E-B036-47BC-BC5F-915B39C9DCA5}"/>
                    </a:ext>
                  </a:extLst>
                </p14:cNvPr>
                <p14:cNvContentPartPr/>
                <p14:nvPr/>
              </p14:nvContentPartPr>
              <p14:xfrm>
                <a:off x="5006702" y="1149148"/>
                <a:ext cx="356040" cy="214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F7A29E-B036-47BC-BC5F-915B39C9DC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97702" y="1140508"/>
                  <a:ext cx="37368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5F2F7D-A3CC-458B-8204-34B3D27F574B}"/>
                  </a:ext>
                </a:extLst>
              </p14:cNvPr>
              <p14:cNvContentPartPr/>
              <p14:nvPr/>
            </p14:nvContentPartPr>
            <p14:xfrm>
              <a:off x="3693062" y="1603828"/>
              <a:ext cx="443520" cy="23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5F2F7D-A3CC-458B-8204-34B3D27F57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4062" y="1595188"/>
                <a:ext cx="46116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892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9AD92A-BC70-45E6-B94D-6E24A1958421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547369" cy="493851"/>
          </a:xfrm>
          <a:ln w="76200"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Priority Queues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58977"/>
            <a:ext cx="10515600" cy="907680"/>
          </a:xfrm>
          <a:ln w="57150">
            <a:noFill/>
          </a:ln>
        </p:spPr>
        <p:txBody>
          <a:bodyPr>
            <a:normAutofit/>
          </a:bodyPr>
          <a:lstStyle/>
          <a:p>
            <a:pPr marL="533400" indent="-533400"/>
            <a:r>
              <a:rPr lang="en-US" altLang="ko-KR" sz="2600" dirty="0"/>
              <a:t>A priority queue is a collection of zero or more elements </a:t>
            </a:r>
            <a:r>
              <a:rPr lang="en-US" altLang="ko-KR" sz="2600" dirty="0">
                <a:sym typeface="Wingdings" panose="05000000000000000000" pitchFamily="2" charset="2"/>
              </a:rPr>
              <a:t></a:t>
            </a:r>
            <a:r>
              <a:rPr lang="en-US" altLang="ko-KR" sz="2600" dirty="0"/>
              <a:t> each element has a </a:t>
            </a:r>
            <a:r>
              <a:rPr lang="en-US" altLang="ko-KR" sz="2600" b="1" dirty="0">
                <a:solidFill>
                  <a:srgbClr val="0000FF"/>
                </a:solidFill>
              </a:rPr>
              <a:t>priority</a:t>
            </a:r>
            <a:r>
              <a:rPr lang="en-US" altLang="ko-KR" sz="2600" dirty="0"/>
              <a:t> or value.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7179" y="1931901"/>
            <a:ext cx="10515600" cy="3159443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Operations performed on priority queues:</a:t>
            </a:r>
          </a:p>
          <a:p>
            <a:pPr lvl="1">
              <a:buFontTx/>
              <a:buNone/>
            </a:pPr>
            <a:r>
              <a:rPr lang="en-US" altLang="ko-KR" dirty="0"/>
              <a:t>1) Find an element, 2) insert a new element, 3) delete an element, etc.</a:t>
            </a:r>
          </a:p>
          <a:p>
            <a:r>
              <a:rPr lang="en-US" altLang="ko-KR" dirty="0"/>
              <a:t>Two kinds of (Min, Max) priority queues exist</a:t>
            </a:r>
          </a:p>
          <a:p>
            <a:r>
              <a:rPr lang="en-US" altLang="ko-KR" dirty="0"/>
              <a:t>In a </a:t>
            </a:r>
            <a:r>
              <a:rPr lang="en-US" altLang="ko-KR" dirty="0">
                <a:solidFill>
                  <a:srgbClr val="0000FF"/>
                </a:solidFill>
              </a:rPr>
              <a:t>Min priority queue</a:t>
            </a:r>
            <a:r>
              <a:rPr lang="en-US" altLang="ko-KR" dirty="0"/>
              <a:t>, find/delete operation finds/deletes the element with minimum priority</a:t>
            </a:r>
          </a:p>
          <a:p>
            <a:r>
              <a:rPr lang="en-US" altLang="ko-KR" dirty="0"/>
              <a:t>In a </a:t>
            </a:r>
            <a:r>
              <a:rPr lang="en-US" altLang="ko-KR" dirty="0">
                <a:solidFill>
                  <a:srgbClr val="0000FF"/>
                </a:solidFill>
              </a:rPr>
              <a:t>Max priority queue</a:t>
            </a:r>
            <a:r>
              <a:rPr lang="en-US" altLang="ko-KR" dirty="0"/>
              <a:t>, find/delete operation finds/deletes the element with maximum priority</a:t>
            </a:r>
          </a:p>
          <a:p>
            <a:r>
              <a:rPr lang="en-US" altLang="ko-KR" dirty="0"/>
              <a:t>Two or more elements can have the same priority</a:t>
            </a:r>
          </a:p>
        </p:txBody>
      </p:sp>
    </p:spTree>
    <p:extLst>
      <p:ext uri="{BB962C8B-B14F-4D97-AF65-F5344CB8AC3E}">
        <p14:creationId xmlns:p14="http://schemas.microsoft.com/office/powerpoint/2010/main" val="329735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2" autoUpdateAnimBg="0"/>
      <p:bldP spid="5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  <a:solidFill>
            <a:schemeClr val="bg1">
              <a:lumMod val="85000"/>
            </a:schemeClr>
          </a:solidFill>
        </p:grpSpPr>
        <p:sp>
          <p:nvSpPr>
            <p:cNvPr id="21522" name="Oval 3"/>
            <p:cNvSpPr>
              <a:spLocks noChangeArrowheads="1"/>
            </p:cNvSpPr>
            <p:nvPr/>
          </p:nvSpPr>
          <p:spPr bwMode="blackWhite">
            <a:xfrm>
              <a:off x="2910" y="1584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6391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18</a:t>
              </a:r>
            </a:p>
          </p:txBody>
        </p:sp>
        <p:sp>
          <p:nvSpPr>
            <p:cNvPr id="21524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1525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1526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1527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1528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1529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1530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1531" name="Line 12"/>
            <p:cNvSpPr>
              <a:spLocks noChangeShapeType="1"/>
            </p:cNvSpPr>
            <p:nvPr/>
          </p:nvSpPr>
          <p:spPr bwMode="blackWhite">
            <a:xfrm flipH="1">
              <a:off x="2400" y="1872"/>
              <a:ext cx="672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532" name="Line 13"/>
            <p:cNvSpPr>
              <a:spLocks noChangeShapeType="1"/>
            </p:cNvSpPr>
            <p:nvPr/>
          </p:nvSpPr>
          <p:spPr bwMode="blackWhite">
            <a:xfrm>
              <a:off x="3072" y="1872"/>
              <a:ext cx="828" cy="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533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534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535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536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537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538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539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540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1507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1508" name="Oval 24"/>
          <p:cNvSpPr>
            <a:spLocks noChangeArrowheads="1"/>
          </p:cNvSpPr>
          <p:nvPr/>
        </p:nvSpPr>
        <p:spPr bwMode="blackWhite">
          <a:xfrm>
            <a:off x="1524000" y="5214938"/>
            <a:ext cx="546100" cy="4572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1509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10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1511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1512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21513" name="Straight Connector 35"/>
          <p:cNvCxnSpPr>
            <a:cxnSpLocks noChangeShapeType="1"/>
            <a:stCxn id="21527" idx="3"/>
            <a:endCxn id="21512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Straight Connector 37"/>
          <p:cNvCxnSpPr>
            <a:cxnSpLocks noChangeShapeType="1"/>
            <a:stCxn id="21527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Connector 39"/>
          <p:cNvCxnSpPr>
            <a:cxnSpLocks noChangeShapeType="1"/>
            <a:stCxn id="21528" idx="4"/>
            <a:endCxn id="21510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Straight Connector 41"/>
          <p:cNvCxnSpPr>
            <a:cxnSpLocks noChangeShapeType="1"/>
            <a:stCxn id="21528" idx="5"/>
            <a:endCxn id="21509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Straight Connector 55"/>
          <p:cNvCxnSpPr>
            <a:cxnSpLocks noChangeShapeType="1"/>
            <a:stCxn id="21526" idx="5"/>
            <a:endCxn id="21507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Straight Connector 66"/>
          <p:cNvCxnSpPr>
            <a:cxnSpLocks noChangeShapeType="1"/>
            <a:endCxn id="21508" idx="1"/>
          </p:cNvCxnSpPr>
          <p:nvPr/>
        </p:nvCxnSpPr>
        <p:spPr bwMode="auto">
          <a:xfrm rot="5400000">
            <a:off x="1316038" y="4859338"/>
            <a:ext cx="709613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TextBox 68"/>
          <p:cNvSpPr txBox="1">
            <a:spLocks noChangeArrowheads="1"/>
          </p:cNvSpPr>
          <p:nvPr/>
        </p:nvSpPr>
        <p:spPr bwMode="auto">
          <a:xfrm>
            <a:off x="809775" y="5791082"/>
            <a:ext cx="10950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Parent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ele</a:t>
            </a:r>
            <a:r>
              <a:rPr lang="en-US" altLang="en-US" sz="2000" dirty="0">
                <a:latin typeface="Times New Roman" panose="02020603050405020304" pitchFamily="18" charset="0"/>
              </a:rPr>
              <a:t> &gt;</a:t>
            </a:r>
            <a:r>
              <a:rPr lang="en-US" altLang="en-US" sz="20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2000" dirty="0">
                <a:latin typeface="Times New Roman" panose="02020603050405020304" pitchFamily="18" charset="0"/>
              </a:rPr>
              <a:t> so stop comparison and </a:t>
            </a:r>
            <a:r>
              <a:rPr lang="en-US" altLang="en-US" sz="3200" dirty="0">
                <a:latin typeface="Times New Roman" panose="02020603050405020304" pitchFamily="18" charset="0"/>
              </a:rPr>
              <a:t>place the </a:t>
            </a:r>
            <a:r>
              <a:rPr lang="en-US" altLang="en-US" sz="32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3200" dirty="0">
                <a:latin typeface="Times New Roman" panose="02020603050405020304" pitchFamily="18" charset="0"/>
              </a:rPr>
              <a:t> in </a:t>
            </a:r>
            <a:r>
              <a:rPr lang="en-US" altLang="en-US" sz="32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3200" dirty="0">
                <a:latin typeface="Times New Roman" panose="02020603050405020304" pitchFamily="18" charset="0"/>
              </a:rPr>
              <a:t> position.</a:t>
            </a:r>
          </a:p>
        </p:txBody>
      </p:sp>
      <p:sp>
        <p:nvSpPr>
          <p:cNvPr id="21520" name="TextBox 38"/>
          <p:cNvSpPr txBox="1">
            <a:spLocks noChangeArrowheads="1"/>
          </p:cNvSpPr>
          <p:nvPr/>
        </p:nvSpPr>
        <p:spPr bwMode="auto">
          <a:xfrm>
            <a:off x="1242243" y="1770857"/>
            <a:ext cx="1917467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Newele</a:t>
            </a:r>
            <a:r>
              <a:rPr lang="en-US" altLang="en-US" sz="2000" dirty="0">
                <a:latin typeface="Times New Roman" panose="02020603050405020304" pitchFamily="18" charset="0"/>
              </a:rPr>
              <a:t>=18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Newelepos</a:t>
            </a:r>
            <a:r>
              <a:rPr lang="en-US" altLang="en-US" sz="2000" dirty="0">
                <a:latin typeface="Times New Roman" panose="02020603050405020304" pitchFamily="18" charset="0"/>
              </a:rPr>
              <a:t>=2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Newelepos</a:t>
            </a:r>
            <a:r>
              <a:rPr lang="en-US" altLang="en-US" sz="2000" dirty="0">
                <a:latin typeface="Times New Roman" panose="02020603050405020304" pitchFamily="18" charset="0"/>
              </a:rPr>
              <a:t>/2 =1</a:t>
            </a:r>
          </a:p>
        </p:txBody>
      </p:sp>
      <p:sp>
        <p:nvSpPr>
          <p:cNvPr id="21521" name="Title 45"/>
          <p:cNvSpPr>
            <a:spLocks noGrp="1"/>
          </p:cNvSpPr>
          <p:nvPr>
            <p:ph type="title"/>
          </p:nvPr>
        </p:nvSpPr>
        <p:spPr>
          <a:xfrm>
            <a:off x="68788" y="203048"/>
            <a:ext cx="6216125" cy="4222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Resultant tree after insertion</a:t>
            </a:r>
          </a:p>
        </p:txBody>
      </p:sp>
    </p:spTree>
    <p:extLst>
      <p:ext uri="{BB962C8B-B14F-4D97-AF65-F5344CB8AC3E}">
        <p14:creationId xmlns:p14="http://schemas.microsoft.com/office/powerpoint/2010/main" val="2706540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11BC50-1B59-4ACA-84D7-68C3FBABFC93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8100"/>
            <a:ext cx="3505200" cy="3810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/>
              <a:t>Given heap tree  Insert 50</a:t>
            </a:r>
            <a:endParaRPr lang="en-US" altLang="en-US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454A0D-2675-4DB0-881D-2A7E5F3E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00" y="555061"/>
            <a:ext cx="3916399" cy="28739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F124E2-0A63-4D5A-BD21-5FF489523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7" y="634492"/>
            <a:ext cx="3376438" cy="23172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EA89F-8C15-45A0-AF3A-D4DAE4B35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134" y="558292"/>
            <a:ext cx="3598498" cy="24696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775248-F56C-4412-8B37-C243EDE9A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82" y="3549717"/>
            <a:ext cx="3751085" cy="23172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1CCB8-4D74-4C68-B397-7576CD38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3661132"/>
            <a:ext cx="3381837" cy="254332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FCE41C1-2694-49B2-9FED-610731405301}"/>
              </a:ext>
            </a:extLst>
          </p:cNvPr>
          <p:cNvGrpSpPr/>
          <p:nvPr/>
        </p:nvGrpSpPr>
        <p:grpSpPr>
          <a:xfrm>
            <a:off x="5920742" y="2022875"/>
            <a:ext cx="381600" cy="549360"/>
            <a:chOff x="5920742" y="2022875"/>
            <a:chExt cx="38160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E213C0-4AEE-4B85-94E7-160FBB065EFB}"/>
                    </a:ext>
                  </a:extLst>
                </p14:cNvPr>
                <p14:cNvContentPartPr/>
                <p14:nvPr/>
              </p14:nvContentPartPr>
              <p14:xfrm>
                <a:off x="5920742" y="2022875"/>
                <a:ext cx="374760" cy="495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E213C0-4AEE-4B85-94E7-160FBB065E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12102" y="2013875"/>
                  <a:ext cx="3924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0A758E-A7D8-44B1-A902-AC97491DA964}"/>
                    </a:ext>
                  </a:extLst>
                </p14:cNvPr>
                <p14:cNvContentPartPr/>
                <p14:nvPr/>
              </p14:nvContentPartPr>
              <p14:xfrm>
                <a:off x="6124502" y="2405555"/>
                <a:ext cx="177840" cy="16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0A758E-A7D8-44B1-A902-AC97491DA9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15862" y="2396915"/>
                  <a:ext cx="19548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E982B9-F30C-4A3A-828A-2D04740A48B8}"/>
                  </a:ext>
                </a:extLst>
              </p14:cNvPr>
              <p14:cNvContentPartPr/>
              <p14:nvPr/>
            </p14:nvContentPartPr>
            <p14:xfrm>
              <a:off x="5928662" y="1890395"/>
              <a:ext cx="73080" cy="254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E982B9-F30C-4A3A-828A-2D04740A48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19662" y="1881755"/>
                <a:ext cx="9072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1B76343-D31C-42A2-81B6-148FF0B74B12}"/>
              </a:ext>
            </a:extLst>
          </p:cNvPr>
          <p:cNvGrpSpPr/>
          <p:nvPr/>
        </p:nvGrpSpPr>
        <p:grpSpPr>
          <a:xfrm>
            <a:off x="9392222" y="1524995"/>
            <a:ext cx="544320" cy="350280"/>
            <a:chOff x="9392222" y="1524995"/>
            <a:chExt cx="5443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FEF561-9AE3-44F3-B5A3-E5E39B7B3071}"/>
                    </a:ext>
                  </a:extLst>
                </p14:cNvPr>
                <p14:cNvContentPartPr/>
                <p14:nvPr/>
              </p14:nvContentPartPr>
              <p14:xfrm>
                <a:off x="9392222" y="1524995"/>
                <a:ext cx="470880" cy="324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FEF561-9AE3-44F3-B5A3-E5E39B7B30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83582" y="1516355"/>
                  <a:ext cx="4885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38EE52-A55B-4DEE-B73C-AD6652F4BA85}"/>
                    </a:ext>
                  </a:extLst>
                </p14:cNvPr>
                <p14:cNvContentPartPr/>
                <p14:nvPr/>
              </p14:nvContentPartPr>
              <p14:xfrm>
                <a:off x="9809462" y="1784195"/>
                <a:ext cx="127080" cy="91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38EE52-A55B-4DEE-B73C-AD6652F4BA8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00462" y="1775195"/>
                  <a:ext cx="14472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05BF42-43AB-48ED-9624-7F4C8886B4EB}"/>
                  </a:ext>
                </a:extLst>
              </p14:cNvPr>
              <p14:cNvContentPartPr/>
              <p14:nvPr/>
            </p14:nvContentPartPr>
            <p14:xfrm>
              <a:off x="9387902" y="1445795"/>
              <a:ext cx="57960" cy="192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05BF42-43AB-48ED-9624-7F4C8886B4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79262" y="1436795"/>
                <a:ext cx="7560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6F89EDD-85FD-4737-AC6B-C993722FA6F9}"/>
              </a:ext>
            </a:extLst>
          </p:cNvPr>
          <p:cNvGrpSpPr/>
          <p:nvPr/>
        </p:nvGrpSpPr>
        <p:grpSpPr>
          <a:xfrm>
            <a:off x="1606142" y="3612635"/>
            <a:ext cx="708840" cy="497520"/>
            <a:chOff x="1606142" y="3612635"/>
            <a:chExt cx="70884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36685E-3747-4748-BF30-BEAF9E60E3B7}"/>
                    </a:ext>
                  </a:extLst>
                </p14:cNvPr>
                <p14:cNvContentPartPr/>
                <p14:nvPr/>
              </p14:nvContentPartPr>
              <p14:xfrm>
                <a:off x="1650782" y="3772115"/>
                <a:ext cx="664200" cy="30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36685E-3747-4748-BF30-BEAF9E60E3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42142" y="3763115"/>
                  <a:ext cx="681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7D9674-00A1-43A2-ADB3-C02549C611CB}"/>
                    </a:ext>
                  </a:extLst>
                </p14:cNvPr>
                <p14:cNvContentPartPr/>
                <p14:nvPr/>
              </p14:nvContentPartPr>
              <p14:xfrm>
                <a:off x="2056862" y="3612635"/>
                <a:ext cx="178200" cy="27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7D9674-00A1-43A2-ADB3-C02549C611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47862" y="3603995"/>
                  <a:ext cx="1958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96A065F-0245-47CA-9E6E-A6CC6518779E}"/>
                    </a:ext>
                  </a:extLst>
                </p14:cNvPr>
                <p14:cNvContentPartPr/>
                <p14:nvPr/>
              </p14:nvContentPartPr>
              <p14:xfrm>
                <a:off x="1606142" y="3879035"/>
                <a:ext cx="267120" cy="231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96A065F-0245-47CA-9E6E-A6CC651877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97502" y="3870035"/>
                  <a:ext cx="284760" cy="24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83A015E-62B4-4212-B8F5-D99B0C2C6C43}"/>
                  </a:ext>
                </a:extLst>
              </p14:cNvPr>
              <p14:cNvContentPartPr/>
              <p14:nvPr/>
            </p14:nvContentPartPr>
            <p14:xfrm>
              <a:off x="8166422" y="3923315"/>
              <a:ext cx="36720" cy="2505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83A015E-62B4-4212-B8F5-D99B0C2C6C4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57422" y="3914675"/>
                <a:ext cx="54360" cy="2523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AC0D4C8-1EDE-4BB9-98EA-3CC7B2C7521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342984" y="3370315"/>
            <a:ext cx="3558327" cy="26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757349-39E3-4928-9A6F-09D40A423418}"/>
              </a:ext>
            </a:extLst>
          </p:cNvPr>
          <p:cNvSpPr txBox="1"/>
          <p:nvPr/>
        </p:nvSpPr>
        <p:spPr>
          <a:xfrm>
            <a:off x="732567" y="1749019"/>
            <a:ext cx="10582182" cy="298543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b="0" i="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Psuedocode</a:t>
            </a:r>
            <a:r>
              <a:rPr lang="en-US" sz="28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Removing the Root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Delete the root element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Move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last element in the tree to the root 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Heapify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the tree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Now, think about how to build a heap. Check out the example of inserting 27, 35, 23, 22, 4, 45, 21, 5, 42 and 19 to an empty heap.</a:t>
            </a:r>
          </a:p>
        </p:txBody>
      </p:sp>
    </p:spTree>
    <p:extLst>
      <p:ext uri="{BB962C8B-B14F-4D97-AF65-F5344CB8AC3E}">
        <p14:creationId xmlns:p14="http://schemas.microsoft.com/office/powerpoint/2010/main" val="319623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22545" name="Oval 3"/>
            <p:cNvSpPr>
              <a:spLocks noChangeArrowheads="1"/>
            </p:cNvSpPr>
            <p:nvPr/>
          </p:nvSpPr>
          <p:spPr bwMode="black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6391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18</a:t>
              </a:r>
            </a:p>
          </p:txBody>
        </p:sp>
        <p:sp>
          <p:nvSpPr>
            <p:cNvPr id="22547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2548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2549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2550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2551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2552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2553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2554" name="Line 12"/>
            <p:cNvSpPr>
              <a:spLocks noChangeShapeType="1"/>
            </p:cNvSpPr>
            <p:nvPr/>
          </p:nvSpPr>
          <p:spPr bwMode="black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55" name="Line 13"/>
            <p:cNvSpPr>
              <a:spLocks noChangeShapeType="1"/>
            </p:cNvSpPr>
            <p:nvPr/>
          </p:nvSpPr>
          <p:spPr bwMode="black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56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57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58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59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60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61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62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563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2531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2532" name="Oval 24"/>
          <p:cNvSpPr>
            <a:spLocks noChangeArrowheads="1"/>
          </p:cNvSpPr>
          <p:nvPr/>
        </p:nvSpPr>
        <p:spPr bwMode="blackWhite">
          <a:xfrm>
            <a:off x="1524000" y="5214938"/>
            <a:ext cx="546100" cy="4572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2533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34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2535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2536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22537" name="Straight Connector 35"/>
          <p:cNvCxnSpPr>
            <a:cxnSpLocks noChangeShapeType="1"/>
            <a:stCxn id="22550" idx="3"/>
            <a:endCxn id="22536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Straight Connector 37"/>
          <p:cNvCxnSpPr>
            <a:cxnSpLocks noChangeShapeType="1"/>
            <a:stCxn id="22550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Straight Connector 39"/>
          <p:cNvCxnSpPr>
            <a:cxnSpLocks noChangeShapeType="1"/>
            <a:stCxn id="22551" idx="4"/>
            <a:endCxn id="22534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Straight Connector 41"/>
          <p:cNvCxnSpPr>
            <a:cxnSpLocks noChangeShapeType="1"/>
            <a:stCxn id="22551" idx="5"/>
            <a:endCxn id="22533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Straight Connector 55"/>
          <p:cNvCxnSpPr>
            <a:cxnSpLocks noChangeShapeType="1"/>
            <a:stCxn id="22549" idx="5"/>
            <a:endCxn id="22531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Straight Connector 66"/>
          <p:cNvCxnSpPr>
            <a:cxnSpLocks noChangeShapeType="1"/>
            <a:endCxn id="22532" idx="1"/>
          </p:cNvCxnSpPr>
          <p:nvPr/>
        </p:nvCxnSpPr>
        <p:spPr bwMode="auto">
          <a:xfrm rot="5400000">
            <a:off x="1316038" y="4859338"/>
            <a:ext cx="709613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TextBox 68"/>
          <p:cNvSpPr txBox="1">
            <a:spLocks noChangeArrowheads="1"/>
          </p:cNvSpPr>
          <p:nvPr/>
        </p:nvSpPr>
        <p:spPr bwMode="auto">
          <a:xfrm>
            <a:off x="4667250" y="1857376"/>
            <a:ext cx="2446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Ele to be deleted is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top element</a:t>
            </a:r>
          </a:p>
        </p:txBody>
      </p:sp>
      <p:sp>
        <p:nvSpPr>
          <p:cNvPr id="22544" name="Title 45"/>
          <p:cNvSpPr>
            <a:spLocks noGrp="1"/>
          </p:cNvSpPr>
          <p:nvPr>
            <p:ph type="title"/>
          </p:nvPr>
        </p:nvSpPr>
        <p:spPr>
          <a:xfrm>
            <a:off x="68788" y="61915"/>
            <a:ext cx="5257800" cy="54292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Deletion from heap tree</a:t>
            </a:r>
          </a:p>
        </p:txBody>
      </p:sp>
    </p:spTree>
    <p:extLst>
      <p:ext uri="{BB962C8B-B14F-4D97-AF65-F5344CB8AC3E}">
        <p14:creationId xmlns:p14="http://schemas.microsoft.com/office/powerpoint/2010/main" val="1239103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26029" y="909639"/>
            <a:ext cx="8001000" cy="3533775"/>
            <a:chOff x="1200" y="1581"/>
            <a:chExt cx="3598" cy="2226"/>
          </a:xfrm>
        </p:grpSpPr>
        <p:sp>
          <p:nvSpPr>
            <p:cNvPr id="23568" name="Oval 3"/>
            <p:cNvSpPr>
              <a:spLocks noChangeArrowheads="1"/>
            </p:cNvSpPr>
            <p:nvPr/>
          </p:nvSpPr>
          <p:spPr bwMode="blackWhite">
            <a:xfrm>
              <a:off x="2982" y="1581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6391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18</a:t>
              </a:r>
            </a:p>
          </p:txBody>
        </p:sp>
        <p:sp>
          <p:nvSpPr>
            <p:cNvPr id="23570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3571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3572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3573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3574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3575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3576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3577" name="Line 12"/>
            <p:cNvSpPr>
              <a:spLocks noChangeShapeType="1"/>
            </p:cNvSpPr>
            <p:nvPr/>
          </p:nvSpPr>
          <p:spPr bwMode="blackWhite">
            <a:xfrm flipH="1">
              <a:off x="2412" y="1877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78" name="Line 13"/>
            <p:cNvSpPr>
              <a:spLocks noChangeShapeType="1"/>
            </p:cNvSpPr>
            <p:nvPr/>
          </p:nvSpPr>
          <p:spPr bwMode="blackWhite">
            <a:xfrm>
              <a:off x="3216" y="1859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79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80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81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82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83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84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85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586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3555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556" name="Oval 24"/>
          <p:cNvSpPr>
            <a:spLocks noChangeArrowheads="1"/>
          </p:cNvSpPr>
          <p:nvPr/>
        </p:nvSpPr>
        <p:spPr bwMode="blackWhite">
          <a:xfrm>
            <a:off x="1524000" y="5214938"/>
            <a:ext cx="546100" cy="4572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23557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58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3559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3560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23561" name="Straight Connector 35"/>
          <p:cNvCxnSpPr>
            <a:cxnSpLocks noChangeShapeType="1"/>
            <a:stCxn id="23573" idx="3"/>
            <a:endCxn id="23560" idx="0"/>
          </p:cNvCxnSpPr>
          <p:nvPr/>
        </p:nvCxnSpPr>
        <p:spPr bwMode="auto">
          <a:xfrm flipH="1">
            <a:off x="6011863" y="3179483"/>
            <a:ext cx="475846" cy="89245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Straight Connector 37"/>
          <p:cNvCxnSpPr>
            <a:cxnSpLocks noChangeShapeType="1"/>
            <a:stCxn id="23573" idx="5"/>
          </p:cNvCxnSpPr>
          <p:nvPr/>
        </p:nvCxnSpPr>
        <p:spPr bwMode="auto">
          <a:xfrm rot="16200000" flipH="1">
            <a:off x="6853692" y="3341688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Straight Connector 39"/>
          <p:cNvCxnSpPr>
            <a:cxnSpLocks noChangeShapeType="1"/>
            <a:stCxn id="23574" idx="4"/>
            <a:endCxn id="23558" idx="0"/>
          </p:cNvCxnSpPr>
          <p:nvPr/>
        </p:nvCxnSpPr>
        <p:spPr bwMode="auto">
          <a:xfrm flipH="1">
            <a:off x="8440738" y="3317876"/>
            <a:ext cx="612704" cy="8969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Straight Connector 41"/>
          <p:cNvCxnSpPr>
            <a:cxnSpLocks noChangeShapeType="1"/>
            <a:stCxn id="23574" idx="5"/>
            <a:endCxn id="23557" idx="0"/>
          </p:cNvCxnSpPr>
          <p:nvPr/>
        </p:nvCxnSpPr>
        <p:spPr bwMode="auto">
          <a:xfrm>
            <a:off x="9317608" y="3250921"/>
            <a:ext cx="1077342" cy="96389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Straight Connector 55"/>
          <p:cNvCxnSpPr>
            <a:cxnSpLocks noChangeShapeType="1"/>
            <a:stCxn id="23572" idx="5"/>
            <a:endCxn id="23555" idx="0"/>
          </p:cNvCxnSpPr>
          <p:nvPr/>
        </p:nvCxnSpPr>
        <p:spPr bwMode="auto">
          <a:xfrm>
            <a:off x="5065826" y="3304896"/>
            <a:ext cx="374537" cy="76704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Straight Connector 66"/>
          <p:cNvCxnSpPr>
            <a:cxnSpLocks noChangeShapeType="1"/>
            <a:endCxn id="23556" idx="1"/>
          </p:cNvCxnSpPr>
          <p:nvPr/>
        </p:nvCxnSpPr>
        <p:spPr bwMode="auto">
          <a:xfrm rot="5400000">
            <a:off x="1316038" y="4859338"/>
            <a:ext cx="709613" cy="1349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Title 45"/>
          <p:cNvSpPr>
            <a:spLocks noGrp="1"/>
          </p:cNvSpPr>
          <p:nvPr>
            <p:ph type="title"/>
          </p:nvPr>
        </p:nvSpPr>
        <p:spPr>
          <a:xfrm>
            <a:off x="187089" y="142876"/>
            <a:ext cx="5235563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Deletion from heap tree</a:t>
            </a:r>
          </a:p>
        </p:txBody>
      </p:sp>
    </p:spTree>
    <p:extLst>
      <p:ext uri="{BB962C8B-B14F-4D97-AF65-F5344CB8AC3E}">
        <p14:creationId xmlns:p14="http://schemas.microsoft.com/office/powerpoint/2010/main" val="3082382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24595" name="Oval 3"/>
            <p:cNvSpPr>
              <a:spLocks noChangeArrowheads="1"/>
            </p:cNvSpPr>
            <p:nvPr/>
          </p:nvSpPr>
          <p:spPr bwMode="black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6391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18</a:t>
              </a:r>
            </a:p>
          </p:txBody>
        </p:sp>
        <p:sp>
          <p:nvSpPr>
            <p:cNvPr id="24597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4598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4599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4600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4601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4602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4603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4604" name="Line 12"/>
            <p:cNvSpPr>
              <a:spLocks noChangeShapeType="1"/>
            </p:cNvSpPr>
            <p:nvPr/>
          </p:nvSpPr>
          <p:spPr bwMode="black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5" name="Line 13"/>
            <p:cNvSpPr>
              <a:spLocks noChangeShapeType="1"/>
            </p:cNvSpPr>
            <p:nvPr/>
          </p:nvSpPr>
          <p:spPr bwMode="black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6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7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8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9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10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11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12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13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4579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580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581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4582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4583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24584" name="Straight Connector 35"/>
          <p:cNvCxnSpPr>
            <a:cxnSpLocks noChangeShapeType="1"/>
            <a:stCxn id="24600" idx="3"/>
            <a:endCxn id="24583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Connector 37"/>
          <p:cNvCxnSpPr>
            <a:cxnSpLocks noChangeShapeType="1"/>
            <a:stCxn id="24600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Connector 39"/>
          <p:cNvCxnSpPr>
            <a:cxnSpLocks noChangeShapeType="1"/>
            <a:stCxn id="24601" idx="4"/>
            <a:endCxn id="24581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Connector 41"/>
          <p:cNvCxnSpPr>
            <a:cxnSpLocks noChangeShapeType="1"/>
            <a:stCxn id="24601" idx="5"/>
            <a:endCxn id="24580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Straight Connector 55"/>
          <p:cNvCxnSpPr>
            <a:cxnSpLocks noChangeShapeType="1"/>
            <a:stCxn id="24599" idx="5"/>
            <a:endCxn id="24579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9" name="TextBox 68"/>
          <p:cNvSpPr txBox="1">
            <a:spLocks noChangeArrowheads="1"/>
          </p:cNvSpPr>
          <p:nvPr/>
        </p:nvSpPr>
        <p:spPr bwMode="auto">
          <a:xfrm>
            <a:off x="1128175" y="1586081"/>
            <a:ext cx="2286000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Now take the Last element and adjust to appropriate position </a:t>
            </a:r>
          </a:p>
        </p:txBody>
      </p:sp>
      <p:sp>
        <p:nvSpPr>
          <p:cNvPr id="24590" name="Title 45"/>
          <p:cNvSpPr>
            <a:spLocks noGrp="1"/>
          </p:cNvSpPr>
          <p:nvPr>
            <p:ph type="title"/>
          </p:nvPr>
        </p:nvSpPr>
        <p:spPr>
          <a:xfrm>
            <a:off x="7726" y="-15981"/>
            <a:ext cx="7969554" cy="46355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altLang="en-US" sz="3200" dirty="0"/>
              <a:t>Resultant tree after top element Deletion</a:t>
            </a:r>
          </a:p>
        </p:txBody>
      </p:sp>
      <p:sp>
        <p:nvSpPr>
          <p:cNvPr id="24591" name="TextBox 36"/>
          <p:cNvSpPr txBox="1">
            <a:spLocks noChangeArrowheads="1"/>
          </p:cNvSpPr>
          <p:nvPr/>
        </p:nvSpPr>
        <p:spPr bwMode="auto">
          <a:xfrm>
            <a:off x="2484439" y="5078413"/>
            <a:ext cx="5310155" cy="830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Compare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Lastele</a:t>
            </a:r>
            <a:r>
              <a:rPr lang="en-US" altLang="en-US" sz="2400" dirty="0">
                <a:latin typeface="Times New Roman" panose="02020603050405020304" pitchFamily="18" charset="0"/>
              </a:rPr>
              <a:t> with child and move up the child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ele</a:t>
            </a:r>
            <a:r>
              <a:rPr lang="en-US" altLang="en-US" sz="2400" dirty="0">
                <a:latin typeface="Times New Roman" panose="02020603050405020304" pitchFamily="18" charset="0"/>
              </a:rPr>
              <a:t> since  child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ele</a:t>
            </a:r>
            <a:r>
              <a:rPr lang="en-US" altLang="en-US" sz="2400" dirty="0">
                <a:latin typeface="Times New Roman" panose="02020603050405020304" pitchFamily="18" charset="0"/>
              </a:rPr>
              <a:t> is greater</a:t>
            </a:r>
          </a:p>
        </p:txBody>
      </p:sp>
      <p:sp>
        <p:nvSpPr>
          <p:cNvPr id="24592" name="TextBox 2"/>
          <p:cNvSpPr txBox="1">
            <a:spLocks noChangeArrowheads="1"/>
          </p:cNvSpPr>
          <p:nvPr/>
        </p:nvSpPr>
        <p:spPr bwMode="auto">
          <a:xfrm>
            <a:off x="3733546" y="1019176"/>
            <a:ext cx="15583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>
                <a:latin typeface="Times New Roman" panose="02020603050405020304" pitchFamily="18" charset="0"/>
              </a:rPr>
              <a:t>Lastele=10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284913" y="1071563"/>
            <a:ext cx="164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>
                <a:latin typeface="Times New Roman" panose="02020603050405020304" pitchFamily="18" charset="0"/>
              </a:rPr>
              <a:t>Parent=1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927975" y="1606551"/>
            <a:ext cx="1487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>
                <a:latin typeface="Times New Roman" panose="02020603050405020304" pitchFamily="18" charset="0"/>
              </a:rPr>
              <a:t>Child=3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B056BF-528C-41A4-B55E-C5772108D70A}"/>
              </a:ext>
            </a:extLst>
          </p:cNvPr>
          <p:cNvGrpSpPr/>
          <p:nvPr/>
        </p:nvGrpSpPr>
        <p:grpSpPr>
          <a:xfrm>
            <a:off x="6011822" y="1260192"/>
            <a:ext cx="1638000" cy="706320"/>
            <a:chOff x="6011822" y="1260192"/>
            <a:chExt cx="163800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96A2C5-BF7D-4EEE-918D-EEAF918E4E1D}"/>
                    </a:ext>
                  </a:extLst>
                </p14:cNvPr>
                <p14:cNvContentPartPr/>
                <p14:nvPr/>
              </p14:nvContentPartPr>
              <p14:xfrm>
                <a:off x="6027302" y="1454952"/>
                <a:ext cx="1470960" cy="495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96A2C5-BF7D-4EEE-918D-EEAF918E4E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8662" y="1446312"/>
                  <a:ext cx="14886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386323-90BF-4E5A-A3B2-184C5B3CC12A}"/>
                    </a:ext>
                  </a:extLst>
                </p14:cNvPr>
                <p14:cNvContentPartPr/>
                <p14:nvPr/>
              </p14:nvContentPartPr>
              <p14:xfrm>
                <a:off x="7288022" y="1846272"/>
                <a:ext cx="361800" cy="12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386323-90BF-4E5A-A3B2-184C5B3CC1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79382" y="1837272"/>
                  <a:ext cx="379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932897-8836-4CAC-A324-48A8CE9C2AEE}"/>
                    </a:ext>
                  </a:extLst>
                </p14:cNvPr>
                <p14:cNvContentPartPr/>
                <p14:nvPr/>
              </p14:nvContentPartPr>
              <p14:xfrm>
                <a:off x="6011822" y="1260192"/>
                <a:ext cx="270360" cy="393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932897-8836-4CAC-A324-48A8CE9C2A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2822" y="1251552"/>
                  <a:ext cx="288000" cy="41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9653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33375"/>
            <a:ext cx="83820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Resultant Tree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25617" name="Oval 3"/>
            <p:cNvSpPr>
              <a:spLocks noChangeArrowheads="1"/>
            </p:cNvSpPr>
            <p:nvPr/>
          </p:nvSpPr>
          <p:spPr bwMode="gray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5618" name="Oval 4"/>
            <p:cNvSpPr>
              <a:spLocks noChangeArrowheads="1"/>
            </p:cNvSpPr>
            <p:nvPr/>
          </p:nvSpPr>
          <p:spPr bwMode="grayWhite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5619" name="Oval 5"/>
            <p:cNvSpPr>
              <a:spLocks noChangeArrowheads="1"/>
            </p:cNvSpPr>
            <p:nvPr/>
          </p:nvSpPr>
          <p:spPr bwMode="grayWhite">
            <a:xfrm>
              <a:off x="1632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5620" name="Oval 6"/>
            <p:cNvSpPr>
              <a:spLocks noChangeArrowheads="1"/>
            </p:cNvSpPr>
            <p:nvPr/>
          </p:nvSpPr>
          <p:spPr bwMode="gray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25621" name="Oval 7"/>
            <p:cNvSpPr>
              <a:spLocks noChangeArrowheads="1"/>
            </p:cNvSpPr>
            <p:nvPr/>
          </p:nvSpPr>
          <p:spPr bwMode="gray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5622" name="Oval 8"/>
            <p:cNvSpPr>
              <a:spLocks noChangeArrowheads="1"/>
            </p:cNvSpPr>
            <p:nvPr/>
          </p:nvSpPr>
          <p:spPr bwMode="gray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5623" name="Oval 9"/>
            <p:cNvSpPr>
              <a:spLocks noChangeArrowheads="1"/>
            </p:cNvSpPr>
            <p:nvPr/>
          </p:nvSpPr>
          <p:spPr bwMode="gray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5624" name="Oval 10"/>
            <p:cNvSpPr>
              <a:spLocks noChangeArrowheads="1"/>
            </p:cNvSpPr>
            <p:nvPr/>
          </p:nvSpPr>
          <p:spPr bwMode="grayWhite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625" name="Oval 11"/>
            <p:cNvSpPr>
              <a:spLocks noChangeArrowheads="1"/>
            </p:cNvSpPr>
            <p:nvPr/>
          </p:nvSpPr>
          <p:spPr bwMode="gray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5626" name="Line 12"/>
            <p:cNvSpPr>
              <a:spLocks noChangeShapeType="1"/>
            </p:cNvSpPr>
            <p:nvPr/>
          </p:nvSpPr>
          <p:spPr bwMode="gray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27" name="Line 13"/>
            <p:cNvSpPr>
              <a:spLocks noChangeShapeType="1"/>
            </p:cNvSpPr>
            <p:nvPr/>
          </p:nvSpPr>
          <p:spPr bwMode="gray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28" name="Line 14"/>
            <p:cNvSpPr>
              <a:spLocks noChangeShapeType="1"/>
            </p:cNvSpPr>
            <p:nvPr/>
          </p:nvSpPr>
          <p:spPr bwMode="gray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29" name="Line 15"/>
            <p:cNvSpPr>
              <a:spLocks noChangeShapeType="1"/>
            </p:cNvSpPr>
            <p:nvPr/>
          </p:nvSpPr>
          <p:spPr bwMode="gray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30" name="Line 16"/>
            <p:cNvSpPr>
              <a:spLocks noChangeShapeType="1"/>
            </p:cNvSpPr>
            <p:nvPr/>
          </p:nvSpPr>
          <p:spPr bwMode="gray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31" name="Line 17"/>
            <p:cNvSpPr>
              <a:spLocks noChangeShapeType="1"/>
            </p:cNvSpPr>
            <p:nvPr/>
          </p:nvSpPr>
          <p:spPr bwMode="gray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32" name="Line 18"/>
            <p:cNvSpPr>
              <a:spLocks noChangeShapeType="1"/>
            </p:cNvSpPr>
            <p:nvPr/>
          </p:nvSpPr>
          <p:spPr bwMode="gray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33" name="Line 19"/>
            <p:cNvSpPr>
              <a:spLocks noChangeShapeType="1"/>
            </p:cNvSpPr>
            <p:nvPr/>
          </p:nvSpPr>
          <p:spPr bwMode="gray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34" name="Line 21"/>
            <p:cNvSpPr>
              <a:spLocks noChangeShapeType="1"/>
            </p:cNvSpPr>
            <p:nvPr/>
          </p:nvSpPr>
          <p:spPr bwMode="gray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5635" name="Oval 24"/>
            <p:cNvSpPr>
              <a:spLocks noChangeArrowheads="1"/>
            </p:cNvSpPr>
            <p:nvPr/>
          </p:nvSpPr>
          <p:spPr bwMode="gray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5604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605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6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5607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5608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25609" name="Straight Connector 35"/>
          <p:cNvCxnSpPr>
            <a:cxnSpLocks noChangeShapeType="1"/>
            <a:stCxn id="25622" idx="3"/>
            <a:endCxn id="25608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Straight Connector 37"/>
          <p:cNvCxnSpPr>
            <a:cxnSpLocks noChangeShapeType="1"/>
            <a:stCxn id="25622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Straight Connector 39"/>
          <p:cNvCxnSpPr>
            <a:cxnSpLocks noChangeShapeType="1"/>
            <a:stCxn id="25623" idx="4"/>
            <a:endCxn id="25606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Connector 41"/>
          <p:cNvCxnSpPr>
            <a:cxnSpLocks noChangeShapeType="1"/>
            <a:stCxn id="25623" idx="5"/>
            <a:endCxn id="25605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Connector 55"/>
          <p:cNvCxnSpPr>
            <a:cxnSpLocks noChangeShapeType="1"/>
            <a:stCxn id="25621" idx="5"/>
            <a:endCxn id="25604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TextBox 2"/>
          <p:cNvSpPr txBox="1">
            <a:spLocks noChangeArrowheads="1"/>
          </p:cNvSpPr>
          <p:nvPr/>
        </p:nvSpPr>
        <p:spPr bwMode="auto">
          <a:xfrm>
            <a:off x="8167688" y="1528763"/>
            <a:ext cx="1579994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dirty="0" err="1">
                <a:latin typeface="Times New Roman" panose="02020603050405020304" pitchFamily="18" charset="0"/>
              </a:rPr>
              <a:t>Lastele</a:t>
            </a:r>
            <a:r>
              <a:rPr lang="en-IN" altLang="en-US" sz="2400" dirty="0">
                <a:latin typeface="Times New Roman" panose="02020603050405020304" pitchFamily="18" charset="0"/>
              </a:rPr>
              <a:t>=</a:t>
            </a:r>
            <a:r>
              <a:rPr lang="en-I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059488" y="1584326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>
                <a:latin typeface="Times New Roman" panose="02020603050405020304" pitchFamily="18" charset="0"/>
              </a:rPr>
              <a:t>Parent=3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561013" y="2514601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>
                <a:latin typeface="Times New Roman" panose="02020603050405020304" pitchFamily="18" charset="0"/>
              </a:rPr>
              <a:t>child=6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E27609-F246-4808-8610-29A0D75ECBC6}"/>
              </a:ext>
            </a:extLst>
          </p:cNvPr>
          <p:cNvGrpSpPr/>
          <p:nvPr/>
        </p:nvGrpSpPr>
        <p:grpSpPr>
          <a:xfrm>
            <a:off x="6400262" y="2165788"/>
            <a:ext cx="937440" cy="754920"/>
            <a:chOff x="6400262" y="2165788"/>
            <a:chExt cx="93744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F4E838-9A8C-4A19-B8CA-0096D37A0022}"/>
                    </a:ext>
                  </a:extLst>
                </p14:cNvPr>
                <p14:cNvContentPartPr/>
                <p14:nvPr/>
              </p14:nvContentPartPr>
              <p14:xfrm>
                <a:off x="6595742" y="2261908"/>
                <a:ext cx="736920" cy="65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F4E838-9A8C-4A19-B8CA-0096D37A00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6742" y="2253268"/>
                  <a:ext cx="75456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C1863E-CA79-44D9-B9BF-4116ED69E567}"/>
                    </a:ext>
                  </a:extLst>
                </p14:cNvPr>
                <p14:cNvContentPartPr/>
                <p14:nvPr/>
              </p14:nvContentPartPr>
              <p14:xfrm>
                <a:off x="7090742" y="2165788"/>
                <a:ext cx="246960" cy="31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C1863E-CA79-44D9-B9BF-4116ED69E5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2102" y="2157148"/>
                  <a:ext cx="264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CD484A-63BC-4CD0-89DB-435A2EBF1B0B}"/>
                    </a:ext>
                  </a:extLst>
                </p14:cNvPr>
                <p14:cNvContentPartPr/>
                <p14:nvPr/>
              </p14:nvContentPartPr>
              <p14:xfrm>
                <a:off x="6400262" y="2562148"/>
                <a:ext cx="353520" cy="315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CD484A-63BC-4CD0-89DB-435A2EBF1B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91262" y="2553508"/>
                  <a:ext cx="371160" cy="33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8475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26642" name="Oval 3"/>
            <p:cNvSpPr>
              <a:spLocks noChangeArrowheads="1"/>
            </p:cNvSpPr>
            <p:nvPr/>
          </p:nvSpPr>
          <p:spPr bwMode="black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6391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18</a:t>
              </a:r>
            </a:p>
          </p:txBody>
        </p:sp>
        <p:sp>
          <p:nvSpPr>
            <p:cNvPr id="26644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6645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6646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6647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26648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6649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6650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6651" name="Line 12"/>
            <p:cNvSpPr>
              <a:spLocks noChangeShapeType="1"/>
            </p:cNvSpPr>
            <p:nvPr/>
          </p:nvSpPr>
          <p:spPr bwMode="black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52" name="Line 13"/>
            <p:cNvSpPr>
              <a:spLocks noChangeShapeType="1"/>
            </p:cNvSpPr>
            <p:nvPr/>
          </p:nvSpPr>
          <p:spPr bwMode="black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53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54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55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56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57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58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59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60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6627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6628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29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6630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6631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25</a:t>
            </a:r>
          </a:p>
        </p:txBody>
      </p:sp>
      <p:cxnSp>
        <p:nvCxnSpPr>
          <p:cNvPr id="26632" name="Straight Connector 35"/>
          <p:cNvCxnSpPr>
            <a:cxnSpLocks noChangeShapeType="1"/>
            <a:stCxn id="26647" idx="3"/>
            <a:endCxn id="26631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Straight Connector 37"/>
          <p:cNvCxnSpPr>
            <a:cxnSpLocks noChangeShapeType="1"/>
            <a:stCxn id="26647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Connector 39"/>
          <p:cNvCxnSpPr>
            <a:cxnSpLocks noChangeShapeType="1"/>
            <a:stCxn id="26648" idx="4"/>
            <a:endCxn id="26629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Connector 41"/>
          <p:cNvCxnSpPr>
            <a:cxnSpLocks noChangeShapeType="1"/>
            <a:stCxn id="26648" idx="5"/>
            <a:endCxn id="26628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Connector 55"/>
          <p:cNvCxnSpPr>
            <a:cxnSpLocks noChangeShapeType="1"/>
            <a:stCxn id="26646" idx="5"/>
            <a:endCxn id="26627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7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Resultat tree</a:t>
            </a:r>
          </a:p>
        </p:txBody>
      </p:sp>
      <p:sp>
        <p:nvSpPr>
          <p:cNvPr id="26638" name="TextBox 36"/>
          <p:cNvSpPr txBox="1">
            <a:spLocks noChangeArrowheads="1"/>
          </p:cNvSpPr>
          <p:nvPr/>
        </p:nvSpPr>
        <p:spPr bwMode="auto">
          <a:xfrm>
            <a:off x="1905000" y="514350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again  Compare Lastele with child and move up the child ele since  child ele is greater than Lastele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39" name="TextBox 33"/>
          <p:cNvSpPr txBox="1">
            <a:spLocks noChangeArrowheads="1"/>
          </p:cNvSpPr>
          <p:nvPr/>
        </p:nvSpPr>
        <p:spPr bwMode="auto">
          <a:xfrm>
            <a:off x="5350835" y="2615168"/>
            <a:ext cx="122427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 err="1">
                <a:latin typeface="Times New Roman" panose="02020603050405020304" pitchFamily="18" charset="0"/>
              </a:rPr>
              <a:t>Lastele</a:t>
            </a:r>
            <a:r>
              <a:rPr lang="en-IN" altLang="en-US" sz="1800" dirty="0">
                <a:latin typeface="Times New Roman" panose="02020603050405020304" pitchFamily="18" charset="0"/>
              </a:rPr>
              <a:t>=</a:t>
            </a:r>
            <a:r>
              <a:rPr lang="en-IN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040563" y="2638426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>
                <a:latin typeface="Times New Roman" panose="02020603050405020304" pitchFamily="18" charset="0"/>
              </a:rPr>
              <a:t>Parent=6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470526" y="3648076"/>
            <a:ext cx="1643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>
                <a:latin typeface="Times New Roman" panose="02020603050405020304" pitchFamily="18" charset="0"/>
              </a:rPr>
              <a:t>Child=12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3BA02-B9F5-414E-8381-A690379872E4}"/>
              </a:ext>
            </a:extLst>
          </p:cNvPr>
          <p:cNvGrpSpPr/>
          <p:nvPr/>
        </p:nvGrpSpPr>
        <p:grpSpPr>
          <a:xfrm>
            <a:off x="5770262" y="3151108"/>
            <a:ext cx="702360" cy="941760"/>
            <a:chOff x="5770262" y="3151108"/>
            <a:chExt cx="702360" cy="9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9A45D1D-7F29-406C-8C5B-0B6E3A720FB3}"/>
                    </a:ext>
                  </a:extLst>
                </p14:cNvPr>
                <p14:cNvContentPartPr/>
                <p14:nvPr/>
              </p14:nvContentPartPr>
              <p14:xfrm>
                <a:off x="5770262" y="3283948"/>
                <a:ext cx="663480" cy="808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9A45D1D-7F29-406C-8C5B-0B6E3A720F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61622" y="3274948"/>
                  <a:ext cx="68112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A66E67-FE15-4C15-ABAD-1BF8919AC34F}"/>
                    </a:ext>
                  </a:extLst>
                </p14:cNvPr>
                <p14:cNvContentPartPr/>
                <p14:nvPr/>
              </p14:nvContentPartPr>
              <p14:xfrm>
                <a:off x="6373982" y="3151108"/>
                <a:ext cx="98640" cy="317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A66E67-FE15-4C15-ABAD-1BF8919AC3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4982" y="3142468"/>
                  <a:ext cx="116280" cy="3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B94254-D77A-47E3-A768-543F5A289CA0}"/>
                  </a:ext>
                </a:extLst>
              </p14:cNvPr>
              <p14:cNvContentPartPr/>
              <p14:nvPr/>
            </p14:nvContentPartPr>
            <p14:xfrm>
              <a:off x="5592422" y="3955708"/>
              <a:ext cx="348840" cy="14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B94254-D77A-47E3-A768-543F5A289C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782" y="3947068"/>
                <a:ext cx="3664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72746D-3B0A-44CA-98C5-FDE7738FEE9A}"/>
                  </a:ext>
                </a:extLst>
              </p14:cNvPr>
              <p14:cNvContentPartPr/>
              <p14:nvPr/>
            </p14:nvContentPartPr>
            <p14:xfrm>
              <a:off x="6737942" y="289370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72746D-3B0A-44CA-98C5-FDE7738FEE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8942" y="28847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125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27666" name="Oval 3"/>
            <p:cNvSpPr>
              <a:spLocks noChangeArrowheads="1"/>
            </p:cNvSpPr>
            <p:nvPr/>
          </p:nvSpPr>
          <p:spPr bwMode="black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6391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18</a:t>
              </a:r>
            </a:p>
          </p:txBody>
        </p:sp>
        <p:sp>
          <p:nvSpPr>
            <p:cNvPr id="27668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7669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7670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7671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7672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7673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7674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7675" name="Line 12"/>
            <p:cNvSpPr>
              <a:spLocks noChangeShapeType="1"/>
            </p:cNvSpPr>
            <p:nvPr/>
          </p:nvSpPr>
          <p:spPr bwMode="black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76" name="Line 13"/>
            <p:cNvSpPr>
              <a:spLocks noChangeShapeType="1"/>
            </p:cNvSpPr>
            <p:nvPr/>
          </p:nvSpPr>
          <p:spPr bwMode="black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77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78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79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80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81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82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83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84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7651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7652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3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7654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7655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cxnSp>
        <p:nvCxnSpPr>
          <p:cNvPr id="27656" name="Straight Connector 35"/>
          <p:cNvCxnSpPr>
            <a:cxnSpLocks noChangeShapeType="1"/>
            <a:stCxn id="27671" idx="3"/>
            <a:endCxn id="27655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Straight Connector 37"/>
          <p:cNvCxnSpPr>
            <a:cxnSpLocks noChangeShapeType="1"/>
            <a:stCxn id="27671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Straight Connector 39"/>
          <p:cNvCxnSpPr>
            <a:cxnSpLocks noChangeShapeType="1"/>
            <a:stCxn id="27672" idx="4"/>
            <a:endCxn id="27653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Straight Connector 41"/>
          <p:cNvCxnSpPr>
            <a:cxnSpLocks noChangeShapeType="1"/>
            <a:stCxn id="27672" idx="5"/>
            <a:endCxn id="27652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Connector 55"/>
          <p:cNvCxnSpPr>
            <a:cxnSpLocks noChangeShapeType="1"/>
            <a:stCxn id="27670" idx="5"/>
            <a:endCxn id="27651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1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 err="1"/>
              <a:t>Resultat</a:t>
            </a:r>
            <a:r>
              <a:rPr lang="en-US" altLang="en-US" sz="2000" dirty="0"/>
              <a:t> tree</a:t>
            </a:r>
          </a:p>
        </p:txBody>
      </p:sp>
      <p:sp>
        <p:nvSpPr>
          <p:cNvPr id="27662" name="TextBox 36"/>
          <p:cNvSpPr txBox="1">
            <a:spLocks noChangeArrowheads="1"/>
          </p:cNvSpPr>
          <p:nvPr/>
        </p:nvSpPr>
        <p:spPr bwMode="auto">
          <a:xfrm>
            <a:off x="2046289" y="5759450"/>
            <a:ext cx="7369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again  Compare Lastele with child and move up the child ele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since  child ele is greater than Lastele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663" name="TextBox 33"/>
          <p:cNvSpPr txBox="1">
            <a:spLocks noChangeArrowheads="1"/>
          </p:cNvSpPr>
          <p:nvPr/>
        </p:nvSpPr>
        <p:spPr bwMode="auto">
          <a:xfrm>
            <a:off x="5326588" y="3235324"/>
            <a:ext cx="1009647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Lastele</a:t>
            </a:r>
            <a:r>
              <a:rPr lang="en-I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IN" alt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42119" y="3540318"/>
            <a:ext cx="1009647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400" dirty="0">
                <a:latin typeface="Times New Roman" panose="02020603050405020304" pitchFamily="18" charset="0"/>
              </a:rPr>
              <a:t>Parent=12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713413" y="5186363"/>
            <a:ext cx="164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</a:rPr>
              <a:t>Child=24</a:t>
            </a:r>
          </a:p>
        </p:txBody>
      </p:sp>
    </p:spTree>
    <p:extLst>
      <p:ext uri="{BB962C8B-B14F-4D97-AF65-F5344CB8AC3E}">
        <p14:creationId xmlns:p14="http://schemas.microsoft.com/office/powerpoint/2010/main" val="2266634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28687" name="Oval 3"/>
            <p:cNvSpPr>
              <a:spLocks noChangeArrowheads="1"/>
            </p:cNvSpPr>
            <p:nvPr/>
          </p:nvSpPr>
          <p:spPr bwMode="black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6391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18</a:t>
              </a:r>
            </a:p>
          </p:txBody>
        </p:sp>
        <p:sp>
          <p:nvSpPr>
            <p:cNvPr id="28689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8690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8691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8692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8693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8694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8695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8696" name="Line 12"/>
            <p:cNvSpPr>
              <a:spLocks noChangeShapeType="1"/>
            </p:cNvSpPr>
            <p:nvPr/>
          </p:nvSpPr>
          <p:spPr bwMode="black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697" name="Line 13"/>
            <p:cNvSpPr>
              <a:spLocks noChangeShapeType="1"/>
            </p:cNvSpPr>
            <p:nvPr/>
          </p:nvSpPr>
          <p:spPr bwMode="black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698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699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00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01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02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03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04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05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8675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676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77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8678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8679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cxnSp>
        <p:nvCxnSpPr>
          <p:cNvPr id="28680" name="Straight Connector 35"/>
          <p:cNvCxnSpPr>
            <a:cxnSpLocks noChangeShapeType="1"/>
            <a:stCxn id="28692" idx="3"/>
            <a:endCxn id="28679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Straight Connector 37"/>
          <p:cNvCxnSpPr>
            <a:cxnSpLocks noChangeShapeType="1"/>
            <a:stCxn id="28692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Straight Connector 39"/>
          <p:cNvCxnSpPr>
            <a:cxnSpLocks noChangeShapeType="1"/>
            <a:stCxn id="28693" idx="4"/>
            <a:endCxn id="28677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Straight Connector 41"/>
          <p:cNvCxnSpPr>
            <a:cxnSpLocks noChangeShapeType="1"/>
            <a:stCxn id="28693" idx="5"/>
            <a:endCxn id="28676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Straight Connector 55"/>
          <p:cNvCxnSpPr>
            <a:cxnSpLocks noChangeShapeType="1"/>
            <a:stCxn id="28691" idx="5"/>
            <a:endCxn id="28675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5" name="Titl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646454" cy="45719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Resultant tree</a:t>
            </a:r>
          </a:p>
        </p:txBody>
      </p:sp>
      <p:sp>
        <p:nvSpPr>
          <p:cNvPr id="28686" name="TextBox 36"/>
          <p:cNvSpPr txBox="1">
            <a:spLocks noChangeArrowheads="1"/>
          </p:cNvSpPr>
          <p:nvPr/>
        </p:nvSpPr>
        <p:spPr bwMode="auto">
          <a:xfrm>
            <a:off x="1791546" y="5357134"/>
            <a:ext cx="9369425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Lastele</a:t>
            </a:r>
            <a:r>
              <a:rPr lang="en-US" altLang="en-US" sz="2000" dirty="0">
                <a:latin typeface="Times New Roman" panose="02020603050405020304" pitchFamily="18" charset="0"/>
              </a:rPr>
              <a:t>=10 , parent=12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child =24 ,Since 24 is greater than </a:t>
            </a:r>
            <a:r>
              <a:rPr lang="en-US" altLang="en-US" sz="2000" dirty="0" err="1">
                <a:latin typeface="Times New Roman" panose="02020603050405020304" pitchFamily="18" charset="0"/>
              </a:rPr>
              <a:t>heapsize</a:t>
            </a:r>
            <a:r>
              <a:rPr lang="en-US" altLang="en-US" sz="2000" dirty="0">
                <a:latin typeface="Times New Roman" panose="02020603050405020304" pitchFamily="18" charset="0"/>
              </a:rPr>
              <a:t> stop comparison and finally place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the Last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ele</a:t>
            </a:r>
            <a:r>
              <a:rPr lang="en-US" altLang="en-US" sz="2000" dirty="0">
                <a:latin typeface="Times New Roman" panose="02020603050405020304" pitchFamily="18" charset="0"/>
              </a:rPr>
              <a:t> in the current Parent.</a:t>
            </a:r>
          </a:p>
        </p:txBody>
      </p:sp>
    </p:spTree>
    <p:extLst>
      <p:ext uri="{BB962C8B-B14F-4D97-AF65-F5344CB8AC3E}">
        <p14:creationId xmlns:p14="http://schemas.microsoft.com/office/powerpoint/2010/main" val="1029621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C8CD64-24A5-4170-8E92-53AFFAA5F2EA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96009"/>
          </a:xfrm>
          <a:ln w="57150"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Implementation of Priority Queues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86433"/>
            <a:ext cx="10515600" cy="1309461"/>
          </a:xfrm>
          <a:ln w="76200">
            <a:noFill/>
          </a:ln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ko-KR" dirty="0"/>
              <a:t>Implemented using </a:t>
            </a:r>
            <a:r>
              <a:rPr lang="en-US" altLang="ko-KR" b="1" dirty="0">
                <a:solidFill>
                  <a:srgbClr val="0000FF"/>
                </a:solidFill>
              </a:rPr>
              <a:t>heaps</a:t>
            </a:r>
            <a:r>
              <a:rPr lang="en-US" altLang="ko-KR" dirty="0"/>
              <a:t> </a:t>
            </a:r>
          </a:p>
          <a:p>
            <a:pPr eaLnBrk="1" hangingPunct="1">
              <a:defRPr/>
            </a:pPr>
            <a:r>
              <a:rPr lang="en-US" altLang="ko-KR" b="1" dirty="0">
                <a:solidFill>
                  <a:srgbClr val="0000FF"/>
                </a:solidFill>
              </a:rPr>
              <a:t>Heap</a:t>
            </a:r>
            <a:r>
              <a:rPr lang="en-US" altLang="ko-KR" dirty="0"/>
              <a:t> is a complete binary tree that is efficiently stored using the array-based representation</a:t>
            </a:r>
          </a:p>
          <a:p>
            <a:pPr marL="0" indent="0"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971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1071563"/>
            <a:ext cx="8001000" cy="3529012"/>
            <a:chOff x="1200" y="1584"/>
            <a:chExt cx="3598" cy="2223"/>
          </a:xfrm>
        </p:grpSpPr>
        <p:sp>
          <p:nvSpPr>
            <p:cNvPr id="29710" name="Oval 3"/>
            <p:cNvSpPr>
              <a:spLocks noChangeArrowheads="1"/>
            </p:cNvSpPr>
            <p:nvPr/>
          </p:nvSpPr>
          <p:spPr bwMode="blackWhite">
            <a:xfrm>
              <a:off x="291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6391" name="Oval 4"/>
            <p:cNvSpPr>
              <a:spLocks noChangeArrowheads="1"/>
            </p:cNvSpPr>
            <p:nvPr/>
          </p:nvSpPr>
          <p:spPr bwMode="blackWhite">
            <a:xfrm>
              <a:off x="2208" y="2160"/>
              <a:ext cx="336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dirty="0"/>
                <a:t>18</a:t>
              </a:r>
            </a:p>
          </p:txBody>
        </p:sp>
        <p:sp>
          <p:nvSpPr>
            <p:cNvPr id="29712" name="Oval 5"/>
            <p:cNvSpPr>
              <a:spLocks noChangeArrowheads="1"/>
            </p:cNvSpPr>
            <p:nvPr/>
          </p:nvSpPr>
          <p:spPr bwMode="blackWhite">
            <a:xfrm>
              <a:off x="1632" y="2832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9713" name="Oval 6"/>
            <p:cNvSpPr>
              <a:spLocks noChangeArrowheads="1"/>
            </p:cNvSpPr>
            <p:nvPr/>
          </p:nvSpPr>
          <p:spPr bwMode="blackWhite">
            <a:xfrm>
              <a:off x="3787" y="218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29714" name="Oval 7"/>
            <p:cNvSpPr>
              <a:spLocks noChangeArrowheads="1"/>
            </p:cNvSpPr>
            <p:nvPr/>
          </p:nvSpPr>
          <p:spPr bwMode="blackWhite">
            <a:xfrm>
              <a:off x="2550" y="284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9715" name="Oval 8"/>
            <p:cNvSpPr>
              <a:spLocks noChangeArrowheads="1"/>
            </p:cNvSpPr>
            <p:nvPr/>
          </p:nvSpPr>
          <p:spPr bwMode="blackWhite">
            <a:xfrm>
              <a:off x="3427" y="2765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9716" name="Oval 9"/>
            <p:cNvSpPr>
              <a:spLocks noChangeArrowheads="1"/>
            </p:cNvSpPr>
            <p:nvPr/>
          </p:nvSpPr>
          <p:spPr bwMode="blackWhite">
            <a:xfrm>
              <a:off x="4462" y="281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9717" name="Oval 10"/>
            <p:cNvSpPr>
              <a:spLocks noChangeArrowheads="1"/>
            </p:cNvSpPr>
            <p:nvPr/>
          </p:nvSpPr>
          <p:spPr bwMode="blackWhite">
            <a:xfrm>
              <a:off x="1200" y="350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718" name="Oval 11"/>
            <p:cNvSpPr>
              <a:spLocks noChangeArrowheads="1"/>
            </p:cNvSpPr>
            <p:nvPr/>
          </p:nvSpPr>
          <p:spPr bwMode="blackWhite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9719" name="Line 12"/>
            <p:cNvSpPr>
              <a:spLocks noChangeShapeType="1"/>
            </p:cNvSpPr>
            <p:nvPr/>
          </p:nvSpPr>
          <p:spPr bwMode="blackWhite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0" name="Line 13"/>
            <p:cNvSpPr>
              <a:spLocks noChangeShapeType="1"/>
            </p:cNvSpPr>
            <p:nvPr/>
          </p:nvSpPr>
          <p:spPr bwMode="blackWhite">
            <a:xfrm>
              <a:off x="3072" y="1872"/>
              <a:ext cx="8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1" name="Line 14"/>
            <p:cNvSpPr>
              <a:spLocks noChangeShapeType="1"/>
            </p:cNvSpPr>
            <p:nvPr/>
          </p:nvSpPr>
          <p:spPr bwMode="blackWhite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2" name="Line 15"/>
            <p:cNvSpPr>
              <a:spLocks noChangeShapeType="1"/>
            </p:cNvSpPr>
            <p:nvPr/>
          </p:nvSpPr>
          <p:spPr bwMode="blackWhite">
            <a:xfrm>
              <a:off x="2400" y="2448"/>
              <a:ext cx="33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3" name="Line 16"/>
            <p:cNvSpPr>
              <a:spLocks noChangeShapeType="1"/>
            </p:cNvSpPr>
            <p:nvPr/>
          </p:nvSpPr>
          <p:spPr bwMode="blackWhite">
            <a:xfrm flipH="1">
              <a:off x="3472" y="245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4" name="Line 17"/>
            <p:cNvSpPr>
              <a:spLocks noChangeShapeType="1"/>
            </p:cNvSpPr>
            <p:nvPr/>
          </p:nvSpPr>
          <p:spPr bwMode="blackWhite">
            <a:xfrm>
              <a:off x="4102" y="2405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5" name="Line 18"/>
            <p:cNvSpPr>
              <a:spLocks noChangeShapeType="1"/>
            </p:cNvSpPr>
            <p:nvPr/>
          </p:nvSpPr>
          <p:spPr bwMode="blackWhite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6" name="Line 19"/>
            <p:cNvSpPr>
              <a:spLocks noChangeShapeType="1"/>
            </p:cNvSpPr>
            <p:nvPr/>
          </p:nvSpPr>
          <p:spPr bwMode="blackWhite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7" name="Line 21"/>
            <p:cNvSpPr>
              <a:spLocks noChangeShapeType="1"/>
            </p:cNvSpPr>
            <p:nvPr/>
          </p:nvSpPr>
          <p:spPr bwMode="blackWhite">
            <a:xfrm flipH="1">
              <a:off x="2415" y="3114"/>
              <a:ext cx="166" cy="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8" name="Oval 24"/>
            <p:cNvSpPr>
              <a:spLocks noChangeArrowheads="1"/>
            </p:cNvSpPr>
            <p:nvPr/>
          </p:nvSpPr>
          <p:spPr bwMode="blackWhite">
            <a:xfrm>
              <a:off x="2324" y="3519"/>
              <a:ext cx="300" cy="2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29699" name="Oval 24"/>
          <p:cNvSpPr>
            <a:spLocks noChangeArrowheads="1"/>
          </p:cNvSpPr>
          <p:nvPr/>
        </p:nvSpPr>
        <p:spPr bwMode="grayWhite">
          <a:xfrm>
            <a:off x="5167313" y="4071938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9700" name="Oval 24"/>
          <p:cNvSpPr>
            <a:spLocks noChangeArrowheads="1"/>
          </p:cNvSpPr>
          <p:nvPr/>
        </p:nvSpPr>
        <p:spPr bwMode="grayWhite">
          <a:xfrm>
            <a:off x="10121900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01" name="Oval 24"/>
          <p:cNvSpPr>
            <a:spLocks noChangeArrowheads="1"/>
          </p:cNvSpPr>
          <p:nvPr/>
        </p:nvSpPr>
        <p:spPr bwMode="grayWhite">
          <a:xfrm>
            <a:off x="8167688" y="4214813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702" name="Oval 24"/>
          <p:cNvSpPr>
            <a:spLocks noChangeArrowheads="1"/>
          </p:cNvSpPr>
          <p:nvPr/>
        </p:nvSpPr>
        <p:spPr bwMode="grayWhite">
          <a:xfrm>
            <a:off x="7381875" y="4143375"/>
            <a:ext cx="5461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29703" name="Oval 24"/>
          <p:cNvSpPr>
            <a:spLocks noChangeArrowheads="1"/>
          </p:cNvSpPr>
          <p:nvPr/>
        </p:nvSpPr>
        <p:spPr bwMode="grayWhite">
          <a:xfrm>
            <a:off x="5738813" y="4071938"/>
            <a:ext cx="5461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29704" name="Straight Connector 35"/>
          <p:cNvCxnSpPr>
            <a:cxnSpLocks noChangeShapeType="1"/>
            <a:stCxn id="29715" idx="3"/>
            <a:endCxn id="29703" idx="0"/>
          </p:cNvCxnSpPr>
          <p:nvPr/>
        </p:nvCxnSpPr>
        <p:spPr bwMode="auto">
          <a:xfrm rot="5400000">
            <a:off x="5930901" y="3417889"/>
            <a:ext cx="735013" cy="5730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Straight Connector 37"/>
          <p:cNvCxnSpPr>
            <a:cxnSpLocks noChangeShapeType="1"/>
            <a:stCxn id="29715" idx="5"/>
          </p:cNvCxnSpPr>
          <p:nvPr/>
        </p:nvCxnSpPr>
        <p:spPr bwMode="auto">
          <a:xfrm rot="16200000" flipH="1">
            <a:off x="6951663" y="3498850"/>
            <a:ext cx="806450" cy="482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Straight Connector 39"/>
          <p:cNvCxnSpPr>
            <a:cxnSpLocks noChangeShapeType="1"/>
            <a:stCxn id="29716" idx="4"/>
            <a:endCxn id="29701" idx="0"/>
          </p:cNvCxnSpPr>
          <p:nvPr/>
        </p:nvCxnSpPr>
        <p:spPr bwMode="auto">
          <a:xfrm rot="5400000">
            <a:off x="8426451" y="3489326"/>
            <a:ext cx="739775" cy="7112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Straight Connector 41"/>
          <p:cNvCxnSpPr>
            <a:cxnSpLocks noChangeShapeType="1"/>
            <a:stCxn id="29716" idx="5"/>
            <a:endCxn id="29700" idx="0"/>
          </p:cNvCxnSpPr>
          <p:nvPr/>
        </p:nvCxnSpPr>
        <p:spPr bwMode="auto">
          <a:xfrm rot="16200000" flipH="1">
            <a:off x="9501982" y="3321845"/>
            <a:ext cx="8064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Straight Connector 55"/>
          <p:cNvCxnSpPr>
            <a:cxnSpLocks noChangeShapeType="1"/>
            <a:stCxn id="29714" idx="5"/>
            <a:endCxn id="29699" idx="0"/>
          </p:cNvCxnSpPr>
          <p:nvPr/>
        </p:nvCxnSpPr>
        <p:spPr bwMode="auto">
          <a:xfrm rot="16200000" flipH="1">
            <a:off x="4997451" y="3629026"/>
            <a:ext cx="609600" cy="2762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9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Resultat tree</a:t>
            </a:r>
          </a:p>
        </p:txBody>
      </p:sp>
    </p:spTree>
    <p:extLst>
      <p:ext uri="{BB962C8B-B14F-4D97-AF65-F5344CB8AC3E}">
        <p14:creationId xmlns:p14="http://schemas.microsoft.com/office/powerpoint/2010/main" val="2458071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946D3F6-0BA0-47E7-90EE-7D59D0A15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5438" y="36513"/>
            <a:ext cx="2514600" cy="609600"/>
          </a:xfrm>
          <a:solidFill>
            <a:srgbClr val="FFFF00"/>
          </a:solidFill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Given heap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Delete()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B2E8BEB-5A2F-4FF6-B9C8-BEAB34BC9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22463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27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9F42B02-9535-4D9A-968C-FB3DFA36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14081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35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64A02E0-4678-4DC8-9201-A896499B4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2463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23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BFFBEC1-F18C-4CA5-9857-48C5A0891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14081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45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C2B4597-9F30-486E-A7B0-FAC712BD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22463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42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365A57F-3C9D-4BF1-BA1B-DEFC51A8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646113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50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D8DBADB-5CFD-4E56-A24B-0530FCAD6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22463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21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B5AC9F5-56F1-420B-8693-6A6A7EB7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31607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6BE361A2-A242-4E8F-9E49-D2B54C45B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31607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22</a:t>
            </a: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ADC6792-C30B-48AF-98B8-41DECCD1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31607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cxnSp>
        <p:nvCxnSpPr>
          <p:cNvPr id="9229" name="AutoShape 13">
            <a:extLst>
              <a:ext uri="{FF2B5EF4-FFF2-40B4-BE49-F238E27FC236}">
                <a16:creationId xmlns:a16="http://schemas.microsoft.com/office/drawing/2014/main" id="{E3FCA444-19FD-4B9C-92FD-698C38C9409B}"/>
              </a:ext>
            </a:extLst>
          </p:cNvPr>
          <p:cNvCxnSpPr>
            <a:cxnSpLocks noChangeShapeType="1"/>
            <a:stCxn id="9224" idx="2"/>
            <a:endCxn id="9222" idx="0"/>
          </p:cNvCxnSpPr>
          <p:nvPr/>
        </p:nvCxnSpPr>
        <p:spPr bwMode="auto">
          <a:xfrm flipH="1">
            <a:off x="2870200" y="1027113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>
            <a:extLst>
              <a:ext uri="{FF2B5EF4-FFF2-40B4-BE49-F238E27FC236}">
                <a16:creationId xmlns:a16="http://schemas.microsoft.com/office/drawing/2014/main" id="{D788A165-F422-4A0E-A37B-0210C734E042}"/>
              </a:ext>
            </a:extLst>
          </p:cNvPr>
          <p:cNvCxnSpPr>
            <a:cxnSpLocks noChangeShapeType="1"/>
            <a:stCxn id="9222" idx="2"/>
            <a:endCxn id="9219" idx="0"/>
          </p:cNvCxnSpPr>
          <p:nvPr/>
        </p:nvCxnSpPr>
        <p:spPr bwMode="auto">
          <a:xfrm flipH="1">
            <a:off x="2184400" y="1789113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>
            <a:extLst>
              <a:ext uri="{FF2B5EF4-FFF2-40B4-BE49-F238E27FC236}">
                <a16:creationId xmlns:a16="http://schemas.microsoft.com/office/drawing/2014/main" id="{DABFF38D-6404-4580-B85E-908521C07763}"/>
              </a:ext>
            </a:extLst>
          </p:cNvPr>
          <p:cNvCxnSpPr>
            <a:cxnSpLocks noChangeShapeType="1"/>
            <a:stCxn id="9219" idx="2"/>
            <a:endCxn id="9226" idx="0"/>
          </p:cNvCxnSpPr>
          <p:nvPr/>
        </p:nvCxnSpPr>
        <p:spPr bwMode="auto">
          <a:xfrm flipH="1">
            <a:off x="1803400" y="2627313"/>
            <a:ext cx="381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>
            <a:extLst>
              <a:ext uri="{FF2B5EF4-FFF2-40B4-BE49-F238E27FC236}">
                <a16:creationId xmlns:a16="http://schemas.microsoft.com/office/drawing/2014/main" id="{EACF0813-C462-438B-8906-C2D67285300E}"/>
              </a:ext>
            </a:extLst>
          </p:cNvPr>
          <p:cNvCxnSpPr>
            <a:cxnSpLocks noChangeShapeType="1"/>
            <a:stCxn id="9219" idx="2"/>
            <a:endCxn id="9227" idx="0"/>
          </p:cNvCxnSpPr>
          <p:nvPr/>
        </p:nvCxnSpPr>
        <p:spPr bwMode="auto">
          <a:xfrm>
            <a:off x="2184400" y="2627313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17">
            <a:extLst>
              <a:ext uri="{FF2B5EF4-FFF2-40B4-BE49-F238E27FC236}">
                <a16:creationId xmlns:a16="http://schemas.microsoft.com/office/drawing/2014/main" id="{CCD097A1-6BB6-47F5-9C13-8450BCA1D75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60700" y="2589213"/>
            <a:ext cx="1524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18">
            <a:extLst>
              <a:ext uri="{FF2B5EF4-FFF2-40B4-BE49-F238E27FC236}">
                <a16:creationId xmlns:a16="http://schemas.microsoft.com/office/drawing/2014/main" id="{C2A5F423-61F9-4ED1-AA67-D87BEC86B3DE}"/>
              </a:ext>
            </a:extLst>
          </p:cNvPr>
          <p:cNvCxnSpPr>
            <a:cxnSpLocks noChangeShapeType="1"/>
            <a:stCxn id="9222" idx="2"/>
            <a:endCxn id="9223" idx="0"/>
          </p:cNvCxnSpPr>
          <p:nvPr/>
        </p:nvCxnSpPr>
        <p:spPr bwMode="auto">
          <a:xfrm>
            <a:off x="2870200" y="1789113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5" name="AutoShape 19">
            <a:extLst>
              <a:ext uri="{FF2B5EF4-FFF2-40B4-BE49-F238E27FC236}">
                <a16:creationId xmlns:a16="http://schemas.microsoft.com/office/drawing/2014/main" id="{32E60CC1-D56A-4B79-9C8F-0A64B3F37D8D}"/>
              </a:ext>
            </a:extLst>
          </p:cNvPr>
          <p:cNvCxnSpPr>
            <a:cxnSpLocks noChangeShapeType="1"/>
            <a:stCxn id="9224" idx="2"/>
            <a:endCxn id="9220" idx="0"/>
          </p:cNvCxnSpPr>
          <p:nvPr/>
        </p:nvCxnSpPr>
        <p:spPr bwMode="auto">
          <a:xfrm>
            <a:off x="3937000" y="1027113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6" name="AutoShape 20">
            <a:extLst>
              <a:ext uri="{FF2B5EF4-FFF2-40B4-BE49-F238E27FC236}">
                <a16:creationId xmlns:a16="http://schemas.microsoft.com/office/drawing/2014/main" id="{51F3A160-D36A-4393-B45F-E950AB76A7FD}"/>
              </a:ext>
            </a:extLst>
          </p:cNvPr>
          <p:cNvCxnSpPr>
            <a:cxnSpLocks noChangeShapeType="1"/>
            <a:stCxn id="9220" idx="2"/>
            <a:endCxn id="9221" idx="0"/>
          </p:cNvCxnSpPr>
          <p:nvPr/>
        </p:nvCxnSpPr>
        <p:spPr bwMode="auto">
          <a:xfrm flipH="1">
            <a:off x="4546600" y="1789113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7" name="AutoShape 21">
            <a:extLst>
              <a:ext uri="{FF2B5EF4-FFF2-40B4-BE49-F238E27FC236}">
                <a16:creationId xmlns:a16="http://schemas.microsoft.com/office/drawing/2014/main" id="{AC46FD7E-781C-4EC8-98CD-224ECACD3B51}"/>
              </a:ext>
            </a:extLst>
          </p:cNvPr>
          <p:cNvCxnSpPr>
            <a:cxnSpLocks noChangeShapeType="1"/>
            <a:stCxn id="9220" idx="2"/>
            <a:endCxn id="9225" idx="0"/>
          </p:cNvCxnSpPr>
          <p:nvPr/>
        </p:nvCxnSpPr>
        <p:spPr bwMode="auto">
          <a:xfrm>
            <a:off x="5080000" y="1789113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8" name="TextBox 22">
            <a:extLst>
              <a:ext uri="{FF2B5EF4-FFF2-40B4-BE49-F238E27FC236}">
                <a16:creationId xmlns:a16="http://schemas.microsoft.com/office/drawing/2014/main" id="{97CF0B0D-B2F8-405A-9312-B25DE5FD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3173413"/>
            <a:ext cx="4953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19</a:t>
            </a:r>
            <a:endParaRPr lang="en-IN" altLang="en-US"/>
          </a:p>
        </p:txBody>
      </p:sp>
      <p:cxnSp>
        <p:nvCxnSpPr>
          <p:cNvPr id="9239" name="AutoShape 17">
            <a:extLst>
              <a:ext uri="{FF2B5EF4-FFF2-40B4-BE49-F238E27FC236}">
                <a16:creationId xmlns:a16="http://schemas.microsoft.com/office/drawing/2014/main" id="{61976563-6046-4973-9079-2BD308897A74}"/>
              </a:ext>
            </a:extLst>
          </p:cNvPr>
          <p:cNvCxnSpPr>
            <a:cxnSpLocks noChangeShapeType="1"/>
            <a:endCxn id="9238" idx="0"/>
          </p:cNvCxnSpPr>
          <p:nvPr/>
        </p:nvCxnSpPr>
        <p:spPr bwMode="auto">
          <a:xfrm>
            <a:off x="3727450" y="2633663"/>
            <a:ext cx="114300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0" name="TextBox 25">
            <a:extLst>
              <a:ext uri="{FF2B5EF4-FFF2-40B4-BE49-F238E27FC236}">
                <a16:creationId xmlns:a16="http://schemas.microsoft.com/office/drawing/2014/main" id="{7B1F6617-60C1-472C-868A-1CE540D0B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3717926"/>
            <a:ext cx="1790700" cy="341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Before Delete()</a:t>
            </a:r>
          </a:p>
        </p:txBody>
      </p:sp>
      <p:sp>
        <p:nvSpPr>
          <p:cNvPr id="9241" name="Rectangle 3">
            <a:extLst>
              <a:ext uri="{FF2B5EF4-FFF2-40B4-BE49-F238E27FC236}">
                <a16:creationId xmlns:a16="http://schemas.microsoft.com/office/drawing/2014/main" id="{69D637F9-0EEC-4AA6-BEC4-98B4C536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187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27</a:t>
            </a:r>
          </a:p>
        </p:txBody>
      </p:sp>
      <p:sp>
        <p:nvSpPr>
          <p:cNvPr id="9242" name="Rectangle 4">
            <a:extLst>
              <a:ext uri="{FF2B5EF4-FFF2-40B4-BE49-F238E27FC236}">
                <a16:creationId xmlns:a16="http://schemas.microsoft.com/office/drawing/2014/main" id="{48630470-51EB-4AC6-B30F-B4C4180F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600" y="104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35</a:t>
            </a:r>
          </a:p>
        </p:txBody>
      </p:sp>
      <p:sp>
        <p:nvSpPr>
          <p:cNvPr id="9243" name="Rectangle 5">
            <a:extLst>
              <a:ext uri="{FF2B5EF4-FFF2-40B4-BE49-F238E27FC236}">
                <a16:creationId xmlns:a16="http://schemas.microsoft.com/office/drawing/2014/main" id="{47054087-BBD8-47F9-9C7A-478D82D9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00" y="187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23</a:t>
            </a:r>
          </a:p>
        </p:txBody>
      </p:sp>
      <p:sp>
        <p:nvSpPr>
          <p:cNvPr id="9244" name="Rectangle 6">
            <a:extLst>
              <a:ext uri="{FF2B5EF4-FFF2-40B4-BE49-F238E27FC236}">
                <a16:creationId xmlns:a16="http://schemas.microsoft.com/office/drawing/2014/main" id="{FBA38039-ED78-4739-BFEE-8BB2C48B6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04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45</a:t>
            </a:r>
          </a:p>
        </p:txBody>
      </p:sp>
      <p:sp>
        <p:nvSpPr>
          <p:cNvPr id="9245" name="Rectangle 7">
            <a:extLst>
              <a:ext uri="{FF2B5EF4-FFF2-40B4-BE49-F238E27FC236}">
                <a16:creationId xmlns:a16="http://schemas.microsoft.com/office/drawing/2014/main" id="{58444F51-23E1-4B86-8366-DEFBBE509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187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42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6" name="Rectangle 8">
            <a:extLst>
              <a:ext uri="{FF2B5EF4-FFF2-40B4-BE49-F238E27FC236}">
                <a16:creationId xmlns:a16="http://schemas.microsoft.com/office/drawing/2014/main" id="{5422CE7F-1A16-405F-ABB2-F292CB2B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600" y="2794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47" name="Rectangle 9">
            <a:extLst>
              <a:ext uri="{FF2B5EF4-FFF2-40B4-BE49-F238E27FC236}">
                <a16:creationId xmlns:a16="http://schemas.microsoft.com/office/drawing/2014/main" id="{73D699A5-7C8C-4D15-8ED5-A72494ED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200" y="187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21</a:t>
            </a:r>
          </a:p>
        </p:txBody>
      </p:sp>
      <p:sp>
        <p:nvSpPr>
          <p:cNvPr id="9248" name="Rectangle 10">
            <a:extLst>
              <a:ext uri="{FF2B5EF4-FFF2-40B4-BE49-F238E27FC236}">
                <a16:creationId xmlns:a16="http://schemas.microsoft.com/office/drawing/2014/main" id="{6AB4175F-8468-4549-ADB3-B2F17689A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28051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9249" name="Rectangle 11">
            <a:extLst>
              <a:ext uri="{FF2B5EF4-FFF2-40B4-BE49-F238E27FC236}">
                <a16:creationId xmlns:a16="http://schemas.microsoft.com/office/drawing/2014/main" id="{4C659655-DBF7-4DCA-A875-4933E7F12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279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22</a:t>
            </a:r>
          </a:p>
        </p:txBody>
      </p:sp>
      <p:sp>
        <p:nvSpPr>
          <p:cNvPr id="9250" name="Rectangle 12">
            <a:extLst>
              <a:ext uri="{FF2B5EF4-FFF2-40B4-BE49-F238E27FC236}">
                <a16:creationId xmlns:a16="http://schemas.microsoft.com/office/drawing/2014/main" id="{3CD051A7-68FA-4A12-81DB-9CF7BD45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279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cxnSp>
        <p:nvCxnSpPr>
          <p:cNvPr id="9251" name="AutoShape 13">
            <a:extLst>
              <a:ext uri="{FF2B5EF4-FFF2-40B4-BE49-F238E27FC236}">
                <a16:creationId xmlns:a16="http://schemas.microsoft.com/office/drawing/2014/main" id="{A458B111-24E7-4137-8CB7-A48E43F54886}"/>
              </a:ext>
            </a:extLst>
          </p:cNvPr>
          <p:cNvCxnSpPr>
            <a:cxnSpLocks noChangeShapeType="1"/>
            <a:stCxn id="9246" idx="2"/>
            <a:endCxn id="9244" idx="0"/>
          </p:cNvCxnSpPr>
          <p:nvPr/>
        </p:nvCxnSpPr>
        <p:spPr bwMode="auto">
          <a:xfrm flipH="1">
            <a:off x="7556500" y="660400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2" name="AutoShape 14">
            <a:extLst>
              <a:ext uri="{FF2B5EF4-FFF2-40B4-BE49-F238E27FC236}">
                <a16:creationId xmlns:a16="http://schemas.microsoft.com/office/drawing/2014/main" id="{AFA958D3-D2A5-466A-A924-CBC26A64170F}"/>
              </a:ext>
            </a:extLst>
          </p:cNvPr>
          <p:cNvCxnSpPr>
            <a:cxnSpLocks noChangeShapeType="1"/>
            <a:stCxn id="9244" idx="2"/>
            <a:endCxn id="9241" idx="0"/>
          </p:cNvCxnSpPr>
          <p:nvPr/>
        </p:nvCxnSpPr>
        <p:spPr bwMode="auto">
          <a:xfrm flipH="1">
            <a:off x="6870700" y="14224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3" name="AutoShape 15">
            <a:extLst>
              <a:ext uri="{FF2B5EF4-FFF2-40B4-BE49-F238E27FC236}">
                <a16:creationId xmlns:a16="http://schemas.microsoft.com/office/drawing/2014/main" id="{4F836727-C351-48BD-AA73-2617BF272762}"/>
              </a:ext>
            </a:extLst>
          </p:cNvPr>
          <p:cNvCxnSpPr>
            <a:cxnSpLocks noChangeShapeType="1"/>
            <a:stCxn id="9241" idx="2"/>
            <a:endCxn id="9248" idx="0"/>
          </p:cNvCxnSpPr>
          <p:nvPr/>
        </p:nvCxnSpPr>
        <p:spPr bwMode="auto">
          <a:xfrm flipH="1">
            <a:off x="6397626" y="2260601"/>
            <a:ext cx="473075" cy="544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4" name="AutoShape 16">
            <a:extLst>
              <a:ext uri="{FF2B5EF4-FFF2-40B4-BE49-F238E27FC236}">
                <a16:creationId xmlns:a16="http://schemas.microsoft.com/office/drawing/2014/main" id="{F0607796-05BA-4CC5-91D7-3F73A6F6C949}"/>
              </a:ext>
            </a:extLst>
          </p:cNvPr>
          <p:cNvCxnSpPr>
            <a:cxnSpLocks noChangeShapeType="1"/>
            <a:stCxn id="9241" idx="2"/>
            <a:endCxn id="9249" idx="0"/>
          </p:cNvCxnSpPr>
          <p:nvPr/>
        </p:nvCxnSpPr>
        <p:spPr bwMode="auto">
          <a:xfrm>
            <a:off x="6870700" y="2260600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5" name="AutoShape 17">
            <a:extLst>
              <a:ext uri="{FF2B5EF4-FFF2-40B4-BE49-F238E27FC236}">
                <a16:creationId xmlns:a16="http://schemas.microsoft.com/office/drawing/2014/main" id="{ABE962E8-C90D-41AD-9F6D-29484171134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747000" y="2222501"/>
            <a:ext cx="152400" cy="582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6" name="AutoShape 18">
            <a:extLst>
              <a:ext uri="{FF2B5EF4-FFF2-40B4-BE49-F238E27FC236}">
                <a16:creationId xmlns:a16="http://schemas.microsoft.com/office/drawing/2014/main" id="{47062204-B91B-454D-90D1-3683BC0D525F}"/>
              </a:ext>
            </a:extLst>
          </p:cNvPr>
          <p:cNvCxnSpPr>
            <a:cxnSpLocks noChangeShapeType="1"/>
            <a:stCxn id="9244" idx="2"/>
            <a:endCxn id="9245" idx="0"/>
          </p:cNvCxnSpPr>
          <p:nvPr/>
        </p:nvCxnSpPr>
        <p:spPr bwMode="auto">
          <a:xfrm>
            <a:off x="7556500" y="142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7" name="AutoShape 19">
            <a:extLst>
              <a:ext uri="{FF2B5EF4-FFF2-40B4-BE49-F238E27FC236}">
                <a16:creationId xmlns:a16="http://schemas.microsoft.com/office/drawing/2014/main" id="{975925DD-39AA-4471-816F-1A40E7CAAF5F}"/>
              </a:ext>
            </a:extLst>
          </p:cNvPr>
          <p:cNvCxnSpPr>
            <a:cxnSpLocks noChangeShapeType="1"/>
            <a:stCxn id="9246" idx="2"/>
            <a:endCxn id="9242" idx="0"/>
          </p:cNvCxnSpPr>
          <p:nvPr/>
        </p:nvCxnSpPr>
        <p:spPr bwMode="auto">
          <a:xfrm>
            <a:off x="8623300" y="6604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8" name="AutoShape 20">
            <a:extLst>
              <a:ext uri="{FF2B5EF4-FFF2-40B4-BE49-F238E27FC236}">
                <a16:creationId xmlns:a16="http://schemas.microsoft.com/office/drawing/2014/main" id="{143E4E6B-64D5-4064-AA0A-DAA1E6A2E8AB}"/>
              </a:ext>
            </a:extLst>
          </p:cNvPr>
          <p:cNvCxnSpPr>
            <a:cxnSpLocks noChangeShapeType="1"/>
            <a:stCxn id="9242" idx="2"/>
            <a:endCxn id="9243" idx="0"/>
          </p:cNvCxnSpPr>
          <p:nvPr/>
        </p:nvCxnSpPr>
        <p:spPr bwMode="auto">
          <a:xfrm flipH="1">
            <a:off x="9232900" y="14224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9" name="AutoShape 21">
            <a:extLst>
              <a:ext uri="{FF2B5EF4-FFF2-40B4-BE49-F238E27FC236}">
                <a16:creationId xmlns:a16="http://schemas.microsoft.com/office/drawing/2014/main" id="{8D5AFA9F-8C3C-454B-A6D8-55C45F1AB8F2}"/>
              </a:ext>
            </a:extLst>
          </p:cNvPr>
          <p:cNvCxnSpPr>
            <a:cxnSpLocks noChangeShapeType="1"/>
            <a:stCxn id="9242" idx="2"/>
            <a:endCxn id="9247" idx="0"/>
          </p:cNvCxnSpPr>
          <p:nvPr/>
        </p:nvCxnSpPr>
        <p:spPr bwMode="auto">
          <a:xfrm>
            <a:off x="9766300" y="142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0" name="TextBox 46">
            <a:extLst>
              <a:ext uri="{FF2B5EF4-FFF2-40B4-BE49-F238E27FC236}">
                <a16:creationId xmlns:a16="http://schemas.microsoft.com/office/drawing/2014/main" id="{9C08D5E6-C43F-4018-995D-AC6152461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805114"/>
            <a:ext cx="495300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19</a:t>
            </a:r>
            <a:endParaRPr lang="en-IN" altLang="en-US"/>
          </a:p>
        </p:txBody>
      </p:sp>
      <p:cxnSp>
        <p:nvCxnSpPr>
          <p:cNvPr id="9261" name="AutoShape 17">
            <a:extLst>
              <a:ext uri="{FF2B5EF4-FFF2-40B4-BE49-F238E27FC236}">
                <a16:creationId xmlns:a16="http://schemas.microsoft.com/office/drawing/2014/main" id="{CABC3788-C567-425D-8817-B5FCD4B729AA}"/>
              </a:ext>
            </a:extLst>
          </p:cNvPr>
          <p:cNvCxnSpPr>
            <a:cxnSpLocks noChangeShapeType="1"/>
            <a:endCxn id="9260" idx="0"/>
          </p:cNvCxnSpPr>
          <p:nvPr/>
        </p:nvCxnSpPr>
        <p:spPr bwMode="auto">
          <a:xfrm>
            <a:off x="8413750" y="2265363"/>
            <a:ext cx="114300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2" name="TextBox 48">
            <a:extLst>
              <a:ext uri="{FF2B5EF4-FFF2-40B4-BE49-F238E27FC236}">
                <a16:creationId xmlns:a16="http://schemas.microsoft.com/office/drawing/2014/main" id="{0F0794CC-6AB7-4933-AFF9-05405A05D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3349626"/>
            <a:ext cx="1790700" cy="341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During delete</a:t>
            </a:r>
          </a:p>
        </p:txBody>
      </p:sp>
      <p:sp>
        <p:nvSpPr>
          <p:cNvPr id="9263" name="Rectangle 3">
            <a:extLst>
              <a:ext uri="{FF2B5EF4-FFF2-40B4-BE49-F238E27FC236}">
                <a16:creationId xmlns:a16="http://schemas.microsoft.com/office/drawing/2014/main" id="{D0E83076-1B92-4AB4-9B9A-E61C87AA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2308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27</a:t>
            </a:r>
          </a:p>
        </p:txBody>
      </p:sp>
      <p:sp>
        <p:nvSpPr>
          <p:cNvPr id="9264" name="Rectangle 4">
            <a:extLst>
              <a:ext uri="{FF2B5EF4-FFF2-40B4-BE49-F238E27FC236}">
                <a16:creationId xmlns:a16="http://schemas.microsoft.com/office/drawing/2014/main" id="{5B429D49-B276-41F1-8840-C9F9B7AC5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25" y="43926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35</a:t>
            </a:r>
          </a:p>
        </p:txBody>
      </p:sp>
      <p:sp>
        <p:nvSpPr>
          <p:cNvPr id="9265" name="Rectangle 5">
            <a:extLst>
              <a:ext uri="{FF2B5EF4-FFF2-40B4-BE49-F238E27FC236}">
                <a16:creationId xmlns:a16="http://schemas.microsoft.com/office/drawing/2014/main" id="{EC376634-E118-412A-973A-F258D9C5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25" y="52308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23</a:t>
            </a:r>
          </a:p>
        </p:txBody>
      </p:sp>
      <p:sp>
        <p:nvSpPr>
          <p:cNvPr id="9266" name="Rectangle 6">
            <a:extLst>
              <a:ext uri="{FF2B5EF4-FFF2-40B4-BE49-F238E27FC236}">
                <a16:creationId xmlns:a16="http://schemas.microsoft.com/office/drawing/2014/main" id="{C0975709-B0A6-41F2-A1B4-1FF5F1EC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43926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45</a:t>
            </a:r>
          </a:p>
        </p:txBody>
      </p:sp>
      <p:sp>
        <p:nvSpPr>
          <p:cNvPr id="9267" name="Rectangle 7">
            <a:extLst>
              <a:ext uri="{FF2B5EF4-FFF2-40B4-BE49-F238E27FC236}">
                <a16:creationId xmlns:a16="http://schemas.microsoft.com/office/drawing/2014/main" id="{946F16A7-CACE-4F54-BA42-FE9C3FFBC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925" y="52308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42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68" name="Rectangle 8">
            <a:extLst>
              <a:ext uri="{FF2B5EF4-FFF2-40B4-BE49-F238E27FC236}">
                <a16:creationId xmlns:a16="http://schemas.microsoft.com/office/drawing/2014/main" id="{57B67085-C01B-4B7E-B6A9-27E050A8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3630613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9269" name="Rectangle 9">
            <a:extLst>
              <a:ext uri="{FF2B5EF4-FFF2-40B4-BE49-F238E27FC236}">
                <a16:creationId xmlns:a16="http://schemas.microsoft.com/office/drawing/2014/main" id="{2D7113B2-0BA7-43B8-81E6-EA521836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52308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21</a:t>
            </a:r>
          </a:p>
        </p:txBody>
      </p:sp>
      <p:sp>
        <p:nvSpPr>
          <p:cNvPr id="9270" name="Rectangle 10">
            <a:extLst>
              <a:ext uri="{FF2B5EF4-FFF2-40B4-BE49-F238E27FC236}">
                <a16:creationId xmlns:a16="http://schemas.microsoft.com/office/drawing/2014/main" id="{CDE63306-B1DB-4D82-A9EF-1ABDE862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615632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9271" name="Rectangle 11">
            <a:extLst>
              <a:ext uri="{FF2B5EF4-FFF2-40B4-BE49-F238E27FC236}">
                <a16:creationId xmlns:a16="http://schemas.microsoft.com/office/drawing/2014/main" id="{B1EDA43F-9A51-469D-B71D-D8FDA667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1452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22</a:t>
            </a:r>
          </a:p>
        </p:txBody>
      </p:sp>
      <p:sp>
        <p:nvSpPr>
          <p:cNvPr id="9272" name="Rectangle 12">
            <a:extLst>
              <a:ext uri="{FF2B5EF4-FFF2-40B4-BE49-F238E27FC236}">
                <a16:creationId xmlns:a16="http://schemas.microsoft.com/office/drawing/2014/main" id="{7D2EF7E9-CF87-4FBD-B1D8-1F79C74BA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6145213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cxnSp>
        <p:nvCxnSpPr>
          <p:cNvPr id="9273" name="AutoShape 13">
            <a:extLst>
              <a:ext uri="{FF2B5EF4-FFF2-40B4-BE49-F238E27FC236}">
                <a16:creationId xmlns:a16="http://schemas.microsoft.com/office/drawing/2014/main" id="{919F005A-7635-4983-98C1-F2CBB088067A}"/>
              </a:ext>
            </a:extLst>
          </p:cNvPr>
          <p:cNvCxnSpPr>
            <a:cxnSpLocks noChangeShapeType="1"/>
            <a:stCxn id="9268" idx="2"/>
            <a:endCxn id="9266" idx="0"/>
          </p:cNvCxnSpPr>
          <p:nvPr/>
        </p:nvCxnSpPr>
        <p:spPr bwMode="auto">
          <a:xfrm flipH="1">
            <a:off x="6931025" y="4011613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74" name="AutoShape 14">
            <a:extLst>
              <a:ext uri="{FF2B5EF4-FFF2-40B4-BE49-F238E27FC236}">
                <a16:creationId xmlns:a16="http://schemas.microsoft.com/office/drawing/2014/main" id="{9418FA8F-20F3-4FB1-89A9-FAC49933B625}"/>
              </a:ext>
            </a:extLst>
          </p:cNvPr>
          <p:cNvCxnSpPr>
            <a:cxnSpLocks noChangeShapeType="1"/>
            <a:stCxn id="9266" idx="2"/>
            <a:endCxn id="9263" idx="0"/>
          </p:cNvCxnSpPr>
          <p:nvPr/>
        </p:nvCxnSpPr>
        <p:spPr bwMode="auto">
          <a:xfrm flipH="1">
            <a:off x="6245225" y="4773613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75" name="AutoShape 15">
            <a:extLst>
              <a:ext uri="{FF2B5EF4-FFF2-40B4-BE49-F238E27FC236}">
                <a16:creationId xmlns:a16="http://schemas.microsoft.com/office/drawing/2014/main" id="{67C58F79-0A0C-489E-9F04-7873541B4011}"/>
              </a:ext>
            </a:extLst>
          </p:cNvPr>
          <p:cNvCxnSpPr>
            <a:cxnSpLocks noChangeShapeType="1"/>
            <a:stCxn id="9263" idx="2"/>
            <a:endCxn id="9270" idx="0"/>
          </p:cNvCxnSpPr>
          <p:nvPr/>
        </p:nvCxnSpPr>
        <p:spPr bwMode="auto">
          <a:xfrm flipH="1">
            <a:off x="5772151" y="5611813"/>
            <a:ext cx="473075" cy="544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76" name="AutoShape 16">
            <a:extLst>
              <a:ext uri="{FF2B5EF4-FFF2-40B4-BE49-F238E27FC236}">
                <a16:creationId xmlns:a16="http://schemas.microsoft.com/office/drawing/2014/main" id="{88C736A8-2D46-4F4F-8693-4FAE0D1818D5}"/>
              </a:ext>
            </a:extLst>
          </p:cNvPr>
          <p:cNvCxnSpPr>
            <a:cxnSpLocks noChangeShapeType="1"/>
            <a:stCxn id="9263" idx="2"/>
            <a:endCxn id="9271" idx="0"/>
          </p:cNvCxnSpPr>
          <p:nvPr/>
        </p:nvCxnSpPr>
        <p:spPr bwMode="auto">
          <a:xfrm>
            <a:off x="6245225" y="5611813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77" name="AutoShape 17">
            <a:extLst>
              <a:ext uri="{FF2B5EF4-FFF2-40B4-BE49-F238E27FC236}">
                <a16:creationId xmlns:a16="http://schemas.microsoft.com/office/drawing/2014/main" id="{67F9B1FE-EDD2-4904-B29B-6C6365CAA2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21525" y="5573713"/>
            <a:ext cx="1524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78" name="AutoShape 18">
            <a:extLst>
              <a:ext uri="{FF2B5EF4-FFF2-40B4-BE49-F238E27FC236}">
                <a16:creationId xmlns:a16="http://schemas.microsoft.com/office/drawing/2014/main" id="{4D381973-9E38-42A9-8694-BCEE6BED9E1C}"/>
              </a:ext>
            </a:extLst>
          </p:cNvPr>
          <p:cNvCxnSpPr>
            <a:cxnSpLocks noChangeShapeType="1"/>
            <a:stCxn id="9266" idx="2"/>
            <a:endCxn id="9267" idx="0"/>
          </p:cNvCxnSpPr>
          <p:nvPr/>
        </p:nvCxnSpPr>
        <p:spPr bwMode="auto">
          <a:xfrm>
            <a:off x="6931025" y="4773613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79" name="AutoShape 19">
            <a:extLst>
              <a:ext uri="{FF2B5EF4-FFF2-40B4-BE49-F238E27FC236}">
                <a16:creationId xmlns:a16="http://schemas.microsoft.com/office/drawing/2014/main" id="{45A0A26F-3BE8-42E9-98ED-62BCC169CDFC}"/>
              </a:ext>
            </a:extLst>
          </p:cNvPr>
          <p:cNvCxnSpPr>
            <a:cxnSpLocks noChangeShapeType="1"/>
            <a:stCxn id="9268" idx="2"/>
            <a:endCxn id="9264" idx="0"/>
          </p:cNvCxnSpPr>
          <p:nvPr/>
        </p:nvCxnSpPr>
        <p:spPr bwMode="auto">
          <a:xfrm>
            <a:off x="7997825" y="4011613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80" name="AutoShape 20">
            <a:extLst>
              <a:ext uri="{FF2B5EF4-FFF2-40B4-BE49-F238E27FC236}">
                <a16:creationId xmlns:a16="http://schemas.microsoft.com/office/drawing/2014/main" id="{82C619B6-F51C-4240-A488-290E39A6207F}"/>
              </a:ext>
            </a:extLst>
          </p:cNvPr>
          <p:cNvCxnSpPr>
            <a:cxnSpLocks noChangeShapeType="1"/>
            <a:stCxn id="9264" idx="2"/>
            <a:endCxn id="9265" idx="0"/>
          </p:cNvCxnSpPr>
          <p:nvPr/>
        </p:nvCxnSpPr>
        <p:spPr bwMode="auto">
          <a:xfrm flipH="1">
            <a:off x="8607425" y="4773613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81" name="AutoShape 21">
            <a:extLst>
              <a:ext uri="{FF2B5EF4-FFF2-40B4-BE49-F238E27FC236}">
                <a16:creationId xmlns:a16="http://schemas.microsoft.com/office/drawing/2014/main" id="{3E03CFB3-F9D0-4042-82BB-1637F871C52F}"/>
              </a:ext>
            </a:extLst>
          </p:cNvPr>
          <p:cNvCxnSpPr>
            <a:cxnSpLocks noChangeShapeType="1"/>
            <a:stCxn id="9264" idx="2"/>
            <a:endCxn id="9269" idx="0"/>
          </p:cNvCxnSpPr>
          <p:nvPr/>
        </p:nvCxnSpPr>
        <p:spPr bwMode="auto">
          <a:xfrm>
            <a:off x="9140825" y="4773613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82" name="TextBox 71">
            <a:extLst>
              <a:ext uri="{FF2B5EF4-FFF2-40B4-BE49-F238E27FC236}">
                <a16:creationId xmlns:a16="http://schemas.microsoft.com/office/drawing/2014/main" id="{97AD8ACE-A8E9-47A1-B025-448A79AE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6279357"/>
            <a:ext cx="1790700" cy="341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During delete</a:t>
            </a:r>
          </a:p>
        </p:txBody>
      </p:sp>
      <p:sp>
        <p:nvSpPr>
          <p:cNvPr id="9283" name="TextBox 4">
            <a:extLst>
              <a:ext uri="{FF2B5EF4-FFF2-40B4-BE49-F238E27FC236}">
                <a16:creationId xmlns:a16="http://schemas.microsoft.com/office/drawing/2014/main" id="{70F303EA-622F-4CE0-A128-14AB6753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3683000"/>
            <a:ext cx="1435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Lastele</a:t>
            </a:r>
            <a:r>
              <a:rPr lang="en-US" altLang="en-US" dirty="0"/>
              <a:t>=19</a:t>
            </a:r>
            <a:endParaRPr lang="en-IN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D3498-6FD4-4150-8E57-EACFF5752391}"/>
              </a:ext>
            </a:extLst>
          </p:cNvPr>
          <p:cNvGrpSpPr/>
          <p:nvPr/>
        </p:nvGrpSpPr>
        <p:grpSpPr>
          <a:xfrm>
            <a:off x="6879782" y="3852388"/>
            <a:ext cx="837000" cy="488880"/>
            <a:chOff x="6879782" y="3852388"/>
            <a:chExt cx="83700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B6E7E1-E33E-49D6-B50D-3331A455B13B}"/>
                    </a:ext>
                  </a:extLst>
                </p14:cNvPr>
                <p14:cNvContentPartPr/>
                <p14:nvPr/>
              </p14:nvContentPartPr>
              <p14:xfrm>
                <a:off x="6879782" y="3984148"/>
                <a:ext cx="837000" cy="357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B6E7E1-E33E-49D6-B50D-3331A455B1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0782" y="3975148"/>
                  <a:ext cx="854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C6F4CD-F113-4DF1-9ED0-66BD7DAB231E}"/>
                    </a:ext>
                  </a:extLst>
                </p14:cNvPr>
                <p14:cNvContentPartPr/>
                <p14:nvPr/>
              </p14:nvContentPartPr>
              <p14:xfrm>
                <a:off x="7561262" y="3852388"/>
                <a:ext cx="139320" cy="230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C6F4CD-F113-4DF1-9ED0-66BD7DAB23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52622" y="3843388"/>
                  <a:ext cx="15696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6B2F75-424F-44B7-9C09-59CAACE3C9AF}"/>
                  </a:ext>
                </a:extLst>
              </p14:cNvPr>
              <p14:cNvContentPartPr/>
              <p14:nvPr/>
            </p14:nvContentPartPr>
            <p14:xfrm>
              <a:off x="6817502" y="4109788"/>
              <a:ext cx="292320" cy="24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6B2F75-424F-44B7-9C09-59CAACE3C9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8862" y="4101148"/>
                <a:ext cx="309960" cy="26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1FAC184-70DF-4099-AD59-190FB9D66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95439" y="36513"/>
            <a:ext cx="3411537" cy="366712"/>
          </a:xfrm>
          <a:solidFill>
            <a:srgbClr val="FFFF00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Given heap treeDelete()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4E89816-BCB0-4C4B-BB6D-345767E3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215582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27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70F7B46-0632-4FEE-A906-58BBED30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131762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35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8DFF32C9-82C0-45D1-A6AF-8B1D9FB2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15582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23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5C105A5-82F9-4A7D-949A-9A66B0463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1317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A0211ED-5430-4788-8CCA-F3CCF633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215582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42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99845CB8-3480-4640-A45C-28219539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555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45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580B49A6-5A99-4C29-AC99-532EFDAB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38" y="215582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21</a:t>
            </a: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028662ED-CC49-4261-B2B8-9534B5ED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308292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BCE02368-5DC1-4A0C-AB9E-598EAA6A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307022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22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645A6BE7-590C-49FD-AE1C-908C3B232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307022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700CDED2-6A28-425C-A810-534083A5D32A}"/>
              </a:ext>
            </a:extLst>
          </p:cNvPr>
          <p:cNvCxnSpPr>
            <a:cxnSpLocks noChangeShapeType="1"/>
            <a:stCxn id="10248" idx="2"/>
            <a:endCxn id="10246" idx="0"/>
          </p:cNvCxnSpPr>
          <p:nvPr/>
        </p:nvCxnSpPr>
        <p:spPr bwMode="auto">
          <a:xfrm flipH="1">
            <a:off x="3017838" y="936625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4" name="AutoShape 14">
            <a:extLst>
              <a:ext uri="{FF2B5EF4-FFF2-40B4-BE49-F238E27FC236}">
                <a16:creationId xmlns:a16="http://schemas.microsoft.com/office/drawing/2014/main" id="{6C7576C9-9BC7-4A1C-92DB-44CFCF8EFE3E}"/>
              </a:ext>
            </a:extLst>
          </p:cNvPr>
          <p:cNvCxnSpPr>
            <a:cxnSpLocks noChangeShapeType="1"/>
            <a:stCxn id="10246" idx="2"/>
            <a:endCxn id="10243" idx="0"/>
          </p:cNvCxnSpPr>
          <p:nvPr/>
        </p:nvCxnSpPr>
        <p:spPr bwMode="auto">
          <a:xfrm flipH="1">
            <a:off x="2332038" y="1698625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AutoShape 15">
            <a:extLst>
              <a:ext uri="{FF2B5EF4-FFF2-40B4-BE49-F238E27FC236}">
                <a16:creationId xmlns:a16="http://schemas.microsoft.com/office/drawing/2014/main" id="{7412D092-6ED5-4CDD-BCD9-78B63CAAF591}"/>
              </a:ext>
            </a:extLst>
          </p:cNvPr>
          <p:cNvCxnSpPr>
            <a:cxnSpLocks noChangeShapeType="1"/>
            <a:stCxn id="10243" idx="2"/>
            <a:endCxn id="10250" idx="0"/>
          </p:cNvCxnSpPr>
          <p:nvPr/>
        </p:nvCxnSpPr>
        <p:spPr bwMode="auto">
          <a:xfrm flipH="1">
            <a:off x="1858964" y="2536825"/>
            <a:ext cx="4730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AutoShape 16">
            <a:extLst>
              <a:ext uri="{FF2B5EF4-FFF2-40B4-BE49-F238E27FC236}">
                <a16:creationId xmlns:a16="http://schemas.microsoft.com/office/drawing/2014/main" id="{87E9D863-4000-4BF5-952E-DDCD28C06E58}"/>
              </a:ext>
            </a:extLst>
          </p:cNvPr>
          <p:cNvCxnSpPr>
            <a:cxnSpLocks noChangeShapeType="1"/>
            <a:stCxn id="10243" idx="2"/>
            <a:endCxn id="10251" idx="0"/>
          </p:cNvCxnSpPr>
          <p:nvPr/>
        </p:nvCxnSpPr>
        <p:spPr bwMode="auto">
          <a:xfrm>
            <a:off x="2332038" y="2536825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7" name="AutoShape 17">
            <a:extLst>
              <a:ext uri="{FF2B5EF4-FFF2-40B4-BE49-F238E27FC236}">
                <a16:creationId xmlns:a16="http://schemas.microsoft.com/office/drawing/2014/main" id="{0BE89891-0AC4-4A13-8C3F-2C21119B7F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08338" y="2498725"/>
            <a:ext cx="1524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8" name="AutoShape 18">
            <a:extLst>
              <a:ext uri="{FF2B5EF4-FFF2-40B4-BE49-F238E27FC236}">
                <a16:creationId xmlns:a16="http://schemas.microsoft.com/office/drawing/2014/main" id="{ADDCE31A-3084-48F1-A6A6-9502453B4187}"/>
              </a:ext>
            </a:extLst>
          </p:cNvPr>
          <p:cNvCxnSpPr>
            <a:cxnSpLocks noChangeShapeType="1"/>
            <a:stCxn id="10246" idx="2"/>
            <a:endCxn id="10247" idx="0"/>
          </p:cNvCxnSpPr>
          <p:nvPr/>
        </p:nvCxnSpPr>
        <p:spPr bwMode="auto">
          <a:xfrm>
            <a:off x="3017838" y="1698625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>
            <a:extLst>
              <a:ext uri="{FF2B5EF4-FFF2-40B4-BE49-F238E27FC236}">
                <a16:creationId xmlns:a16="http://schemas.microsoft.com/office/drawing/2014/main" id="{EE670306-B2B0-4ACE-8E88-5A4F8F17F407}"/>
              </a:ext>
            </a:extLst>
          </p:cNvPr>
          <p:cNvCxnSpPr>
            <a:cxnSpLocks noChangeShapeType="1"/>
            <a:stCxn id="10248" idx="2"/>
            <a:endCxn id="10244" idx="0"/>
          </p:cNvCxnSpPr>
          <p:nvPr/>
        </p:nvCxnSpPr>
        <p:spPr bwMode="auto">
          <a:xfrm>
            <a:off x="4084638" y="936625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0" name="AutoShape 20">
            <a:extLst>
              <a:ext uri="{FF2B5EF4-FFF2-40B4-BE49-F238E27FC236}">
                <a16:creationId xmlns:a16="http://schemas.microsoft.com/office/drawing/2014/main" id="{01D50B90-CD5E-42D2-9F35-169D0062D11F}"/>
              </a:ext>
            </a:extLst>
          </p:cNvPr>
          <p:cNvCxnSpPr>
            <a:cxnSpLocks noChangeShapeType="1"/>
            <a:stCxn id="10244" idx="2"/>
            <a:endCxn id="10245" idx="0"/>
          </p:cNvCxnSpPr>
          <p:nvPr/>
        </p:nvCxnSpPr>
        <p:spPr bwMode="auto">
          <a:xfrm flipH="1">
            <a:off x="4694238" y="1698625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01ED2C6B-E96C-43AF-82F8-AE849CE523C1}"/>
              </a:ext>
            </a:extLst>
          </p:cNvPr>
          <p:cNvCxnSpPr>
            <a:cxnSpLocks noChangeShapeType="1"/>
            <a:stCxn id="10244" idx="2"/>
            <a:endCxn id="10249" idx="0"/>
          </p:cNvCxnSpPr>
          <p:nvPr/>
        </p:nvCxnSpPr>
        <p:spPr bwMode="auto">
          <a:xfrm>
            <a:off x="5227638" y="1698625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2" name="TextBox 71">
            <a:extLst>
              <a:ext uri="{FF2B5EF4-FFF2-40B4-BE49-F238E27FC236}">
                <a16:creationId xmlns:a16="http://schemas.microsoft.com/office/drawing/2014/main" id="{9F60E478-EB19-45E9-AE9C-DEC650F2C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8" y="3625850"/>
            <a:ext cx="17907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During delete</a:t>
            </a:r>
          </a:p>
        </p:txBody>
      </p:sp>
      <p:sp>
        <p:nvSpPr>
          <p:cNvPr id="10263" name="TextBox 4">
            <a:extLst>
              <a:ext uri="{FF2B5EF4-FFF2-40B4-BE49-F238E27FC236}">
                <a16:creationId xmlns:a16="http://schemas.microsoft.com/office/drawing/2014/main" id="{261E3074-23F0-4E6A-9A64-318BB449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396" y="1346597"/>
            <a:ext cx="1435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Lastele</a:t>
            </a:r>
            <a:r>
              <a:rPr lang="en-US" altLang="en-US" dirty="0"/>
              <a:t>=19</a:t>
            </a:r>
            <a:endParaRPr lang="en-IN" altLang="en-US" dirty="0"/>
          </a:p>
        </p:txBody>
      </p:sp>
      <p:sp>
        <p:nvSpPr>
          <p:cNvPr id="10264" name="TextBox 72">
            <a:extLst>
              <a:ext uri="{FF2B5EF4-FFF2-40B4-BE49-F238E27FC236}">
                <a16:creationId xmlns:a16="http://schemas.microsoft.com/office/drawing/2014/main" id="{EDA95F95-711C-4C14-9B64-0D031B19F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1094581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dirty="0"/>
              <a:t>Parent=2</a:t>
            </a:r>
          </a:p>
        </p:txBody>
      </p:sp>
      <p:sp>
        <p:nvSpPr>
          <p:cNvPr id="10265" name="TextBox 73">
            <a:extLst>
              <a:ext uri="{FF2B5EF4-FFF2-40B4-BE49-F238E27FC236}">
                <a16:creationId xmlns:a16="http://schemas.microsoft.com/office/drawing/2014/main" id="{A5F3F8E3-C8FB-4CB3-A4DC-50CD4A2A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972" y="2533572"/>
            <a:ext cx="1101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dirty="0"/>
              <a:t>Child=5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33DC1B-1709-4F04-8561-410C464B0ABF}"/>
              </a:ext>
            </a:extLst>
          </p:cNvPr>
          <p:cNvGrpSpPr/>
          <p:nvPr/>
        </p:nvGrpSpPr>
        <p:grpSpPr>
          <a:xfrm>
            <a:off x="3364022" y="1553435"/>
            <a:ext cx="499320" cy="617760"/>
            <a:chOff x="3364022" y="1553435"/>
            <a:chExt cx="49932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991D75-2678-44F6-BECE-EA389D0221F9}"/>
                    </a:ext>
                  </a:extLst>
                </p14:cNvPr>
                <p14:cNvContentPartPr/>
                <p14:nvPr/>
              </p14:nvContentPartPr>
              <p14:xfrm>
                <a:off x="3364022" y="1553435"/>
                <a:ext cx="383040" cy="492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991D75-2678-44F6-BECE-EA389D0221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55382" y="1544435"/>
                  <a:ext cx="4006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DB3E3D-DDF2-4AA6-911E-2EB777DAFB2E}"/>
                    </a:ext>
                  </a:extLst>
                </p14:cNvPr>
                <p14:cNvContentPartPr/>
                <p14:nvPr/>
              </p14:nvContentPartPr>
              <p14:xfrm>
                <a:off x="3648422" y="2023955"/>
                <a:ext cx="214920" cy="147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DB3E3D-DDF2-4AA6-911E-2EB777DAFB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9782" y="2014955"/>
                  <a:ext cx="2325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9C450B-E447-4F81-A103-2A765B19A542}"/>
                  </a:ext>
                </a:extLst>
              </p14:cNvPr>
              <p14:cNvContentPartPr/>
              <p14:nvPr/>
            </p14:nvContentPartPr>
            <p14:xfrm>
              <a:off x="3330902" y="1500875"/>
              <a:ext cx="254520" cy="14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9C450B-E447-4F81-A103-2A765B19A5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1902" y="1491875"/>
                <a:ext cx="272160" cy="16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26F6C53-E6D2-42CA-9EC7-DAB3E277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737" y="18808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27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D69ADB8-0F34-4B7B-B847-3548B39D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337" y="10426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CE5234-072D-48A6-ABEE-0BCD6156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937" y="18808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23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22FF67-2458-45DD-B9E7-D2008899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537" y="1042666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42</a:t>
            </a:r>
            <a:endParaRPr lang="en-US" altLang="en-US" sz="20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B9DC182-A3F0-401F-9275-18B638CE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137" y="18808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1F43116-B226-45DE-88A6-F87562AC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337" y="280666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45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3E21000-B936-4A97-92DA-16D49C2F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37" y="18808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21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CC6BB20-9980-4649-AFB0-0CA7C982B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62" y="28079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509076-DD8E-4386-B807-FB3D3F4D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37" y="27952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22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5A7F88E-9E64-4495-82A5-883B17DE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337" y="27952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821C791C-E41A-4354-842E-8DA846FB7973}"/>
              </a:ext>
            </a:extLst>
          </p:cNvPr>
          <p:cNvCxnSpPr>
            <a:cxnSpLocks noChangeShapeType="1"/>
            <a:stCxn id="7" idx="2"/>
            <a:endCxn id="5" idx="0"/>
          </p:cNvCxnSpPr>
          <p:nvPr/>
        </p:nvCxnSpPr>
        <p:spPr bwMode="auto">
          <a:xfrm flipH="1">
            <a:off x="2526237" y="661666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89B9146B-52C9-488B-A07E-EF54F175AFFC}"/>
              </a:ext>
            </a:extLst>
          </p:cNvPr>
          <p:cNvCxnSpPr>
            <a:cxnSpLocks noChangeShapeType="1"/>
            <a:stCxn id="5" idx="2"/>
            <a:endCxn id="2" idx="0"/>
          </p:cNvCxnSpPr>
          <p:nvPr/>
        </p:nvCxnSpPr>
        <p:spPr bwMode="auto">
          <a:xfrm flipH="1">
            <a:off x="1840437" y="1423666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7CD9A0FD-C45C-4D19-A1A2-73A1B18C0C3F}"/>
              </a:ext>
            </a:extLst>
          </p:cNvPr>
          <p:cNvCxnSpPr>
            <a:cxnSpLocks noChangeShapeType="1"/>
            <a:stCxn id="2" idx="2"/>
            <a:endCxn id="9" idx="0"/>
          </p:cNvCxnSpPr>
          <p:nvPr/>
        </p:nvCxnSpPr>
        <p:spPr bwMode="auto">
          <a:xfrm flipH="1">
            <a:off x="1367363" y="2261866"/>
            <a:ext cx="4730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0686F366-9036-4886-B51E-50821500DF9D}"/>
              </a:ext>
            </a:extLst>
          </p:cNvPr>
          <p:cNvCxnSpPr>
            <a:cxnSpLocks noChangeShapeType="1"/>
            <a:stCxn id="2" idx="2"/>
            <a:endCxn id="10" idx="0"/>
          </p:cNvCxnSpPr>
          <p:nvPr/>
        </p:nvCxnSpPr>
        <p:spPr bwMode="auto">
          <a:xfrm>
            <a:off x="1840437" y="2261866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7">
            <a:extLst>
              <a:ext uri="{FF2B5EF4-FFF2-40B4-BE49-F238E27FC236}">
                <a16:creationId xmlns:a16="http://schemas.microsoft.com/office/drawing/2014/main" id="{5E365684-F4BC-4AA6-A3B9-966C3EF8F7B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16737" y="2223766"/>
            <a:ext cx="1524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8">
            <a:extLst>
              <a:ext uri="{FF2B5EF4-FFF2-40B4-BE49-F238E27FC236}">
                <a16:creationId xmlns:a16="http://schemas.microsoft.com/office/drawing/2014/main" id="{842FE4C2-84D5-4871-8812-A7EB4EEC0C03}"/>
              </a:ext>
            </a:extLst>
          </p:cNvPr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2526237" y="1423666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9">
            <a:extLst>
              <a:ext uri="{FF2B5EF4-FFF2-40B4-BE49-F238E27FC236}">
                <a16:creationId xmlns:a16="http://schemas.microsoft.com/office/drawing/2014/main" id="{98A8642D-276D-4149-AD8B-BE63AF654FBC}"/>
              </a:ext>
            </a:extLst>
          </p:cNvPr>
          <p:cNvCxnSpPr>
            <a:cxnSpLocks noChangeShapeType="1"/>
            <a:stCxn id="7" idx="2"/>
            <a:endCxn id="3" idx="0"/>
          </p:cNvCxnSpPr>
          <p:nvPr/>
        </p:nvCxnSpPr>
        <p:spPr bwMode="auto">
          <a:xfrm>
            <a:off x="3593037" y="661666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>
            <a:extLst>
              <a:ext uri="{FF2B5EF4-FFF2-40B4-BE49-F238E27FC236}">
                <a16:creationId xmlns:a16="http://schemas.microsoft.com/office/drawing/2014/main" id="{01A01BA4-C49E-491C-99D1-E1CD590787C6}"/>
              </a:ext>
            </a:extLst>
          </p:cNvPr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>
            <a:off x="4202637" y="1423666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1B61B9DF-B4CE-4F42-A5E3-1C90C066010D}"/>
              </a:ext>
            </a:extLst>
          </p:cNvPr>
          <p:cNvCxnSpPr>
            <a:cxnSpLocks noChangeShapeType="1"/>
            <a:stCxn id="3" idx="2"/>
            <a:endCxn id="8" idx="0"/>
          </p:cNvCxnSpPr>
          <p:nvPr/>
        </p:nvCxnSpPr>
        <p:spPr bwMode="auto">
          <a:xfrm>
            <a:off x="4736037" y="1423666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71">
            <a:extLst>
              <a:ext uri="{FF2B5EF4-FFF2-40B4-BE49-F238E27FC236}">
                <a16:creationId xmlns:a16="http://schemas.microsoft.com/office/drawing/2014/main" id="{AE66E4A5-8DCC-4BCB-9DD6-A0BD594F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987" y="3350891"/>
            <a:ext cx="17907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During delete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3BEC47DC-A215-4F51-BA9B-F83042592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669" y="1869617"/>
            <a:ext cx="1435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/>
              <a:t>Lastele</a:t>
            </a:r>
            <a:r>
              <a:rPr lang="en-US" altLang="en-US" dirty="0"/>
              <a:t>=19</a:t>
            </a:r>
            <a:endParaRPr lang="en-IN" altLang="en-US" dirty="0"/>
          </a:p>
        </p:txBody>
      </p:sp>
      <p:sp>
        <p:nvSpPr>
          <p:cNvPr id="23" name="TextBox 72">
            <a:extLst>
              <a:ext uri="{FF2B5EF4-FFF2-40B4-BE49-F238E27FC236}">
                <a16:creationId xmlns:a16="http://schemas.microsoft.com/office/drawing/2014/main" id="{C581F9C8-8E53-412A-A92A-A64CA74FF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736" y="1540269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dirty="0"/>
              <a:t>Parent=5</a:t>
            </a:r>
          </a:p>
        </p:txBody>
      </p:sp>
      <p:sp>
        <p:nvSpPr>
          <p:cNvPr id="24" name="TextBox 73">
            <a:extLst>
              <a:ext uri="{FF2B5EF4-FFF2-40B4-BE49-F238E27FC236}">
                <a16:creationId xmlns:a16="http://schemas.microsoft.com/office/drawing/2014/main" id="{CB53534C-A03B-4B6C-9120-7DE411903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812" y="2648422"/>
            <a:ext cx="1101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dirty="0"/>
              <a:t>Child=10</a:t>
            </a:r>
          </a:p>
        </p:txBody>
      </p:sp>
    </p:spTree>
    <p:extLst>
      <p:ext uri="{BB962C8B-B14F-4D97-AF65-F5344CB8AC3E}">
        <p14:creationId xmlns:p14="http://schemas.microsoft.com/office/powerpoint/2010/main" val="2403730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0DB0FEF-BB50-42F8-918A-9BD7F54F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737" y="18808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27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7574ED-518E-40E5-A926-9685618F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337" y="10426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35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0431E3-C15B-44B9-ABEC-D3D35BDB1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937" y="18808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23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FFAB53-275A-42E9-813A-465499B1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537" y="1042666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42</a:t>
            </a:r>
            <a:endParaRPr lang="en-US" altLang="en-US" sz="20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0CE4641-EB9B-446D-93BC-C4BF854B8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137" y="18808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19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F29E31E-8CF7-4589-BAF5-FFD7733B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337" y="280666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45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E90EFF1-383C-4A31-936B-740FE5A5F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37" y="18808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21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A97E65E-2788-428F-9A47-F27E6882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62" y="28079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69F583B-AB40-4851-8B8A-A76143706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37" y="27952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22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1BE485E-D0CE-437A-94C5-E4DE9F99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337" y="2795266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E8D4A6CD-DC2C-4173-9BBE-626E0391A8FA}"/>
              </a:ext>
            </a:extLst>
          </p:cNvPr>
          <p:cNvCxnSpPr>
            <a:cxnSpLocks noChangeShapeType="1"/>
            <a:stCxn id="7" idx="2"/>
            <a:endCxn id="5" idx="0"/>
          </p:cNvCxnSpPr>
          <p:nvPr/>
        </p:nvCxnSpPr>
        <p:spPr bwMode="auto">
          <a:xfrm flipH="1">
            <a:off x="2526237" y="661666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CDEB75A7-EFDA-41A6-9789-3153C9EB0C45}"/>
              </a:ext>
            </a:extLst>
          </p:cNvPr>
          <p:cNvCxnSpPr>
            <a:cxnSpLocks noChangeShapeType="1"/>
            <a:stCxn id="5" idx="2"/>
            <a:endCxn id="2" idx="0"/>
          </p:cNvCxnSpPr>
          <p:nvPr/>
        </p:nvCxnSpPr>
        <p:spPr bwMode="auto">
          <a:xfrm flipH="1">
            <a:off x="1840437" y="1423666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B9CCE3A3-F202-46AA-87DE-774A176D8B7B}"/>
              </a:ext>
            </a:extLst>
          </p:cNvPr>
          <p:cNvCxnSpPr>
            <a:cxnSpLocks noChangeShapeType="1"/>
            <a:stCxn id="2" idx="2"/>
            <a:endCxn id="9" idx="0"/>
          </p:cNvCxnSpPr>
          <p:nvPr/>
        </p:nvCxnSpPr>
        <p:spPr bwMode="auto">
          <a:xfrm flipH="1">
            <a:off x="1367363" y="2261866"/>
            <a:ext cx="4730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1EB652A1-EC3F-432B-97CD-67599E585E9B}"/>
              </a:ext>
            </a:extLst>
          </p:cNvPr>
          <p:cNvCxnSpPr>
            <a:cxnSpLocks noChangeShapeType="1"/>
            <a:stCxn id="2" idx="2"/>
            <a:endCxn id="10" idx="0"/>
          </p:cNvCxnSpPr>
          <p:nvPr/>
        </p:nvCxnSpPr>
        <p:spPr bwMode="auto">
          <a:xfrm>
            <a:off x="1840437" y="2261866"/>
            <a:ext cx="304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7">
            <a:extLst>
              <a:ext uri="{FF2B5EF4-FFF2-40B4-BE49-F238E27FC236}">
                <a16:creationId xmlns:a16="http://schemas.microsoft.com/office/drawing/2014/main" id="{DFB2365F-DFD5-4282-8367-FA772865E26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16737" y="2223766"/>
            <a:ext cx="1524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8">
            <a:extLst>
              <a:ext uri="{FF2B5EF4-FFF2-40B4-BE49-F238E27FC236}">
                <a16:creationId xmlns:a16="http://schemas.microsoft.com/office/drawing/2014/main" id="{BBBDBA0A-489D-4066-921C-777424E1F105}"/>
              </a:ext>
            </a:extLst>
          </p:cNvPr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2526237" y="1423666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9">
            <a:extLst>
              <a:ext uri="{FF2B5EF4-FFF2-40B4-BE49-F238E27FC236}">
                <a16:creationId xmlns:a16="http://schemas.microsoft.com/office/drawing/2014/main" id="{D38E0D75-DE84-4443-B227-BF2E7249BBA3}"/>
              </a:ext>
            </a:extLst>
          </p:cNvPr>
          <p:cNvCxnSpPr>
            <a:cxnSpLocks noChangeShapeType="1"/>
            <a:stCxn id="7" idx="2"/>
            <a:endCxn id="3" idx="0"/>
          </p:cNvCxnSpPr>
          <p:nvPr/>
        </p:nvCxnSpPr>
        <p:spPr bwMode="auto">
          <a:xfrm>
            <a:off x="3593037" y="661666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>
            <a:extLst>
              <a:ext uri="{FF2B5EF4-FFF2-40B4-BE49-F238E27FC236}">
                <a16:creationId xmlns:a16="http://schemas.microsoft.com/office/drawing/2014/main" id="{0EC66D7A-9CBB-442B-8BA4-1D828671D33E}"/>
              </a:ext>
            </a:extLst>
          </p:cNvPr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>
            <a:off x="4202637" y="1423666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id="{25C4115A-6E33-495B-872A-1FC734AAD7B4}"/>
              </a:ext>
            </a:extLst>
          </p:cNvPr>
          <p:cNvCxnSpPr>
            <a:cxnSpLocks noChangeShapeType="1"/>
            <a:stCxn id="3" idx="2"/>
            <a:endCxn id="8" idx="0"/>
          </p:cNvCxnSpPr>
          <p:nvPr/>
        </p:nvCxnSpPr>
        <p:spPr bwMode="auto">
          <a:xfrm>
            <a:off x="4736037" y="1423666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71">
            <a:extLst>
              <a:ext uri="{FF2B5EF4-FFF2-40B4-BE49-F238E27FC236}">
                <a16:creationId xmlns:a16="http://schemas.microsoft.com/office/drawing/2014/main" id="{944C454A-4A8C-4F4A-BAFB-7CF2F507E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987" y="3350891"/>
            <a:ext cx="17907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During delete</a:t>
            </a:r>
          </a:p>
        </p:txBody>
      </p:sp>
      <p:sp>
        <p:nvSpPr>
          <p:cNvPr id="23" name="TextBox 72">
            <a:extLst>
              <a:ext uri="{FF2B5EF4-FFF2-40B4-BE49-F238E27FC236}">
                <a16:creationId xmlns:a16="http://schemas.microsoft.com/office/drawing/2014/main" id="{DC0BB6C6-A9E7-48B1-A33E-F4E3984E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537" y="1516534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dirty="0"/>
              <a:t>Parent=5</a:t>
            </a:r>
          </a:p>
        </p:txBody>
      </p:sp>
      <p:sp>
        <p:nvSpPr>
          <p:cNvPr id="24" name="TextBox 73">
            <a:extLst>
              <a:ext uri="{FF2B5EF4-FFF2-40B4-BE49-F238E27FC236}">
                <a16:creationId xmlns:a16="http://schemas.microsoft.com/office/drawing/2014/main" id="{AEEC3911-F586-4ECA-8EA6-629A50D8B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174" y="2915122"/>
            <a:ext cx="1101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dirty="0"/>
              <a:t>Child=10</a:t>
            </a:r>
          </a:p>
        </p:txBody>
      </p:sp>
    </p:spTree>
    <p:extLst>
      <p:ext uri="{BB962C8B-B14F-4D97-AF65-F5344CB8AC3E}">
        <p14:creationId xmlns:p14="http://schemas.microsoft.com/office/powerpoint/2010/main" val="1641948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D109D-A0CC-4907-838A-292D5D4D78A9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7619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/>
              <a:t>Complexity of Insertion</a:t>
            </a:r>
          </a:p>
        </p:txBody>
      </p:sp>
      <p:sp>
        <p:nvSpPr>
          <p:cNvPr id="4127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838200" y="1102645"/>
            <a:ext cx="10515600" cy="7490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Thus the time complexity is </a:t>
            </a:r>
            <a:r>
              <a:rPr lang="en-US" altLang="ko-KR" b="1" dirty="0">
                <a:solidFill>
                  <a:srgbClr val="0000FF"/>
                </a:solidFill>
              </a:rPr>
              <a:t>O(height) = O(</a:t>
            </a:r>
            <a:r>
              <a:rPr lang="en-US" altLang="ko-KR" b="1" i="1" dirty="0">
                <a:solidFill>
                  <a:srgbClr val="0000FF"/>
                </a:solidFill>
              </a:rPr>
              <a:t>log</a:t>
            </a:r>
            <a:r>
              <a:rPr lang="en-US" altLang="ko-KR" b="1" i="1" baseline="-25000" dirty="0">
                <a:solidFill>
                  <a:srgbClr val="0000FF"/>
                </a:solidFill>
              </a:rPr>
              <a:t>2</a:t>
            </a:r>
            <a:r>
              <a:rPr lang="en-US" altLang="ko-KR" b="1" i="1" dirty="0">
                <a:solidFill>
                  <a:srgbClr val="0000FF"/>
                </a:solidFill>
              </a:rPr>
              <a:t>n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r>
              <a:rPr lang="en-US" altLang="ko-KR" dirty="0"/>
              <a:t>, where </a:t>
            </a:r>
            <a:r>
              <a:rPr lang="en-US" altLang="ko-KR" i="1" dirty="0"/>
              <a:t>n</a:t>
            </a:r>
            <a:r>
              <a:rPr lang="en-US" altLang="ko-KR" dirty="0"/>
              <a:t> is the heap size</a:t>
            </a:r>
          </a:p>
        </p:txBody>
      </p:sp>
      <p:sp>
        <p:nvSpPr>
          <p:cNvPr id="2" name="Rectangle 1"/>
          <p:cNvSpPr/>
          <p:nvPr/>
        </p:nvSpPr>
        <p:spPr>
          <a:xfrm>
            <a:off x="959283" y="2007463"/>
            <a:ext cx="90860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/>
              <a:t>Complexity of Deletion</a:t>
            </a:r>
            <a:endParaRPr lang="en-IN" sz="4400" dirty="0"/>
          </a:p>
        </p:txBody>
      </p:sp>
      <p:sp>
        <p:nvSpPr>
          <p:cNvPr id="6" name="Rectangle 41"/>
          <p:cNvSpPr txBox="1">
            <a:spLocks noChangeArrowheads="1"/>
          </p:cNvSpPr>
          <p:nvPr/>
        </p:nvSpPr>
        <p:spPr>
          <a:xfrm>
            <a:off x="959283" y="3117804"/>
            <a:ext cx="10515600" cy="252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The time complexity of deletion is the same as insertion</a:t>
            </a:r>
          </a:p>
          <a:p>
            <a:pPr>
              <a:defRPr/>
            </a:pPr>
            <a:r>
              <a:rPr lang="en-US" altLang="ko-KR" dirty="0"/>
              <a:t>At each level, we do </a:t>
            </a:r>
            <a:r>
              <a:rPr lang="en-US" altLang="ko-KR" dirty="0">
                <a:sym typeface="Symbol" panose="05050102010706020507" pitchFamily="18" charset="2"/>
              </a:rPr>
              <a:t></a:t>
            </a:r>
            <a:r>
              <a:rPr lang="en-US" altLang="ko-KR" dirty="0"/>
              <a:t>(1) work</a:t>
            </a:r>
          </a:p>
          <a:p>
            <a:pPr>
              <a:defRPr/>
            </a:pPr>
            <a:r>
              <a:rPr lang="en-US" altLang="ko-KR" dirty="0"/>
              <a:t>Thus the time complexity is </a:t>
            </a:r>
            <a:r>
              <a:rPr lang="en-US" altLang="ko-KR" b="1" dirty="0">
                <a:solidFill>
                  <a:srgbClr val="0000FF"/>
                </a:solidFill>
              </a:rPr>
              <a:t>O(height) = O(</a:t>
            </a:r>
            <a:r>
              <a:rPr lang="en-US" altLang="ko-KR" b="1" i="1" dirty="0">
                <a:solidFill>
                  <a:srgbClr val="0000FF"/>
                </a:solidFill>
              </a:rPr>
              <a:t>log</a:t>
            </a:r>
            <a:r>
              <a:rPr lang="en-US" altLang="ko-KR" b="1" i="1" baseline="-25000" dirty="0">
                <a:solidFill>
                  <a:srgbClr val="0000FF"/>
                </a:solidFill>
              </a:rPr>
              <a:t>2</a:t>
            </a:r>
            <a:r>
              <a:rPr lang="en-US" altLang="ko-KR" b="1" i="1" dirty="0">
                <a:solidFill>
                  <a:srgbClr val="0000FF"/>
                </a:solidFill>
              </a:rPr>
              <a:t>n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r>
              <a:rPr lang="en-US" altLang="ko-KR" dirty="0"/>
              <a:t>, where </a:t>
            </a:r>
            <a:r>
              <a:rPr lang="en-US" altLang="ko-KR" i="1" dirty="0"/>
              <a:t>n</a:t>
            </a:r>
            <a:r>
              <a:rPr lang="en-US" altLang="ko-KR" dirty="0"/>
              <a:t> is the heap size</a:t>
            </a:r>
          </a:p>
        </p:txBody>
      </p:sp>
    </p:spTree>
    <p:extLst>
      <p:ext uri="{BB962C8B-B14F-4D97-AF65-F5344CB8AC3E}">
        <p14:creationId xmlns:p14="http://schemas.microsoft.com/office/powerpoint/2010/main" val="1817662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17" grpId="0" build="p" bldLvl="2" autoUpdateAnimBg="0"/>
      <p:bldP spid="6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 dirty="0"/>
              <a:t>Sorting using max heap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1825625"/>
            <a:ext cx="11625941" cy="4351338"/>
          </a:xfrm>
        </p:spPr>
        <p:txBody>
          <a:bodyPr/>
          <a:lstStyle/>
          <a:p>
            <a:pPr>
              <a:defRPr/>
            </a:pPr>
            <a:r>
              <a:rPr lang="en-IN" b="1" dirty="0"/>
              <a:t>Elements can be sorted in ascending order using max heap tree in O(n log n) time.</a:t>
            </a:r>
          </a:p>
          <a:p>
            <a:pPr>
              <a:defRPr/>
            </a:pPr>
            <a:r>
              <a:rPr lang="en-IN" b="1" dirty="0"/>
              <a:t>We begin by initializing a max heap with the n elements to be sorted .</a:t>
            </a:r>
          </a:p>
          <a:p>
            <a:pPr>
              <a:defRPr/>
            </a:pPr>
            <a:r>
              <a:rPr lang="en-IN" b="1" dirty="0"/>
              <a:t>Then we extract(</a:t>
            </a:r>
            <a:r>
              <a:rPr lang="en-IN" b="1" dirty="0" err="1"/>
              <a:t>i.e</a:t>
            </a:r>
            <a:r>
              <a:rPr lang="en-IN" b="1" dirty="0"/>
              <a:t> delete) elements from the heap one at a time.</a:t>
            </a:r>
          </a:p>
          <a:p>
            <a:pPr>
              <a:defRPr/>
            </a:pPr>
            <a:r>
              <a:rPr lang="en-IN" b="1" dirty="0"/>
              <a:t>Initialization takes O(n) time , and each deletion takes O(log n) </a:t>
            </a:r>
            <a:r>
              <a:rPr lang="en-IN" b="1" dirty="0" err="1"/>
              <a:t>time.So</a:t>
            </a:r>
            <a:r>
              <a:rPr lang="en-IN" b="1" dirty="0"/>
              <a:t>, the total time is O(n log n).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</a:defRPr>
            </a:lvl9pPr>
          </a:lstStyle>
          <a:p>
            <a:fld id="{C16A3E77-5AE8-42B3-BA4A-58077E3DAEEB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/>
              <a:t>36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964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9EE5BA-6B31-4B8B-9105-8333FAEC4457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/>
              <a:t>Complexity of Initialization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1828800" y="1196975"/>
            <a:ext cx="85344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ko-KR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dirty="0"/>
              <a:t> Height of heap = h.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dirty="0"/>
              <a:t> Number of nodes at level j is &lt;= 2</a:t>
            </a:r>
            <a:r>
              <a:rPr lang="en-US" altLang="ko-KR" baseline="30000" dirty="0"/>
              <a:t>j-1</a:t>
            </a:r>
            <a:r>
              <a:rPr lang="en-US" altLang="ko-KR" dirty="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dirty="0"/>
              <a:t> Time for each node at level j is O(h-j+1).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dirty="0"/>
              <a:t> Time for all nodes at level j is &lt;= 2</a:t>
            </a:r>
            <a:r>
              <a:rPr lang="en-US" altLang="ko-KR" baseline="30000" dirty="0"/>
              <a:t>j-1</a:t>
            </a:r>
            <a:r>
              <a:rPr lang="en-US" altLang="ko-KR" dirty="0"/>
              <a:t>(h-j+1) = t(j).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ko-KR" dirty="0"/>
              <a:t> Total time is t(1) + t(2) + … + t(h) = O(2</a:t>
            </a:r>
            <a:r>
              <a:rPr lang="en-US" altLang="ko-KR" baseline="30000" dirty="0"/>
              <a:t>h</a:t>
            </a:r>
            <a:r>
              <a:rPr lang="en-US" altLang="ko-KR" dirty="0"/>
              <a:t>) = </a:t>
            </a:r>
            <a:r>
              <a:rPr lang="en-US" altLang="ko-KR" dirty="0">
                <a:solidFill>
                  <a:srgbClr val="0000FF"/>
                </a:solidFill>
              </a:rPr>
              <a:t>O(n)</a:t>
            </a:r>
            <a:r>
              <a:rPr lang="en-US" altLang="ko-KR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0085" y="5110163"/>
            <a:ext cx="875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is illustrated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403469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7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7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7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7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7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7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7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7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AF7BCD-1523-484E-95E8-DD99941375FA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68326"/>
            <a:ext cx="10515600" cy="473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Max heap Tree Initialization :Initial tree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703388" y="1125538"/>
            <a:ext cx="5257800" cy="3505200"/>
            <a:chOff x="1200" y="1584"/>
            <a:chExt cx="3312" cy="2208"/>
          </a:xfrm>
        </p:grpSpPr>
        <p:sp>
          <p:nvSpPr>
            <p:cNvPr id="54312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313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314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315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4316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317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318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19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20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21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22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23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24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25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26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27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4329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330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89388" y="5222876"/>
          <a:ext cx="6096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89388" y="5594350"/>
          <a:ext cx="6096000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603" marB="45603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80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DD2968-1ED1-472F-8A6E-2412D10A9E71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032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000" b="1" dirty="0"/>
              <a:t>After adjusting element in the 5</a:t>
            </a:r>
            <a:r>
              <a:rPr lang="en-US" altLang="ko-KR" sz="2000" b="1" baseline="30000" dirty="0"/>
              <a:t>th</a:t>
            </a:r>
            <a:r>
              <a:rPr lang="en-US" altLang="ko-KR" sz="2000" b="1" dirty="0"/>
              <a:t> position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57691" y="867790"/>
            <a:ext cx="2194560" cy="2216399"/>
            <a:chOff x="1200" y="1584"/>
            <a:chExt cx="3312" cy="2208"/>
          </a:xfrm>
        </p:grpSpPr>
        <p:sp>
          <p:nvSpPr>
            <p:cNvPr id="55338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5339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5340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5341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5342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5343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344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345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346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347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348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349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350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351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352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5353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5355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5356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 flipH="1">
            <a:off x="2422591" y="1682248"/>
            <a:ext cx="17838" cy="4674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96069" y="1323746"/>
            <a:ext cx="7539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</a:rPr>
              <a:t>I=5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17346"/>
              </p:ext>
            </p:extLst>
          </p:nvPr>
        </p:nvGraphicFramePr>
        <p:xfrm>
          <a:off x="4790093" y="3078337"/>
          <a:ext cx="6096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92876"/>
              </p:ext>
            </p:extLst>
          </p:nvPr>
        </p:nvGraphicFramePr>
        <p:xfrm>
          <a:off x="4790093" y="3517876"/>
          <a:ext cx="6096000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603" marB="45603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6439989" y="879340"/>
            <a:ext cx="2756262" cy="2051875"/>
            <a:chOff x="1200" y="1584"/>
            <a:chExt cx="3312" cy="2208"/>
          </a:xfrm>
        </p:grpSpPr>
        <p:sp>
          <p:nvSpPr>
            <p:cNvPr id="29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840152" y="3880980"/>
            <a:ext cx="9759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Element in the 4</a:t>
            </a:r>
            <a:r>
              <a:rPr lang="en-US" altLang="ko-KR" sz="2000" b="1" baseline="30000" dirty="0"/>
              <a:t>th</a:t>
            </a:r>
            <a:r>
              <a:rPr lang="en-US" altLang="ko-KR" sz="2000" b="1" dirty="0"/>
              <a:t> position is already in the max heap order .Hence no need of adjustment</a:t>
            </a:r>
            <a:endParaRPr lang="en-IN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3931920" y="1735077"/>
            <a:ext cx="2867581" cy="178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BA5E83-5BC3-41C5-968B-60892DC3A100}"/>
              </a:ext>
            </a:extLst>
          </p:cNvPr>
          <p:cNvGrpSpPr/>
          <p:nvPr/>
        </p:nvGrpSpPr>
        <p:grpSpPr>
          <a:xfrm>
            <a:off x="2266022" y="2405663"/>
            <a:ext cx="212400" cy="532080"/>
            <a:chOff x="2266022" y="2405663"/>
            <a:chExt cx="21240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560399-8444-4885-8869-2F7BEC2CF0D3}"/>
                    </a:ext>
                  </a:extLst>
                </p14:cNvPr>
                <p14:cNvContentPartPr/>
                <p14:nvPr/>
              </p14:nvContentPartPr>
              <p14:xfrm>
                <a:off x="2326862" y="2405663"/>
                <a:ext cx="151560" cy="437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560399-8444-4885-8869-2F7BEC2CF0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7862" y="2396663"/>
                  <a:ext cx="1692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00B5B5-8E4D-4AD8-A211-12DD2E0E0A13}"/>
                    </a:ext>
                  </a:extLst>
                </p14:cNvPr>
                <p14:cNvContentPartPr/>
                <p14:nvPr/>
              </p14:nvContentPartPr>
              <p14:xfrm>
                <a:off x="2266022" y="2689343"/>
                <a:ext cx="135720" cy="248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00B5B5-8E4D-4AD8-A211-12DD2E0E0A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7382" y="2680703"/>
                  <a:ext cx="15336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17CE53-AB4E-418E-AFD6-E0657D9635AA}"/>
                  </a:ext>
                </a:extLst>
              </p14:cNvPr>
              <p14:cNvContentPartPr/>
              <p14:nvPr/>
            </p14:nvContentPartPr>
            <p14:xfrm>
              <a:off x="2361422" y="2343383"/>
              <a:ext cx="200880" cy="185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17CE53-AB4E-418E-AFD6-E0657D9635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2422" y="2334743"/>
                <a:ext cx="21852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859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EEC1DB-40BA-4CF7-AB5C-6B292D31B748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529614" cy="504887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Max (Min) Tree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071672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A </a:t>
            </a:r>
            <a:r>
              <a:rPr lang="en-US" altLang="ko-KR" u="sng" dirty="0">
                <a:solidFill>
                  <a:srgbClr val="0000FF"/>
                </a:solidFill>
              </a:rPr>
              <a:t>max tree (min tree)</a:t>
            </a:r>
            <a:r>
              <a:rPr lang="en-US" altLang="ko-KR" dirty="0"/>
              <a:t> is a tree in which the value in each node is </a:t>
            </a:r>
            <a:r>
              <a:rPr lang="en-US" altLang="ko-KR" dirty="0">
                <a:solidFill>
                  <a:srgbClr val="0000FF"/>
                </a:solidFill>
              </a:rPr>
              <a:t>greater (less)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than or equal</a:t>
            </a:r>
            <a:r>
              <a:rPr lang="en-US" altLang="ko-KR" dirty="0"/>
              <a:t> to those in its children (if any)</a:t>
            </a: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Nodes of a max or min tree may have more than two children (i.e., may not be binary tree)</a:t>
            </a:r>
          </a:p>
        </p:txBody>
      </p:sp>
    </p:spTree>
    <p:extLst>
      <p:ext uri="{BB962C8B-B14F-4D97-AF65-F5344CB8AC3E}">
        <p14:creationId xmlns:p14="http://schemas.microsoft.com/office/powerpoint/2010/main" val="3204900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BF17B4-6CEF-45E2-A249-4FA893608191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703388" y="1125538"/>
            <a:ext cx="5257800" cy="3505200"/>
            <a:chOff x="1200" y="1584"/>
            <a:chExt cx="3312" cy="2208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6363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6364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6365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6366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6367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6368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69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70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71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72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73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74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75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76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77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6379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380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4" name="Straight Arrow Connector 3"/>
          <p:cNvCxnSpPr>
            <a:endCxn id="41990" idx="1"/>
          </p:cNvCxnSpPr>
          <p:nvPr/>
        </p:nvCxnSpPr>
        <p:spPr bwMode="auto">
          <a:xfrm flipH="1">
            <a:off x="2466976" y="2636839"/>
            <a:ext cx="28575" cy="536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98688" y="2230438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>
                <a:latin typeface="Times New Roman" panose="02020603050405020304" pitchFamily="18" charset="0"/>
              </a:rPr>
              <a:t>I=4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989388" y="5222876"/>
          <a:ext cx="6096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989388" y="5594350"/>
          <a:ext cx="6096000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603" marB="45603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984E077-0731-4CC6-8BAC-3E754297DF8A}"/>
              </a:ext>
            </a:extLst>
          </p:cNvPr>
          <p:cNvGrpSpPr/>
          <p:nvPr/>
        </p:nvGrpSpPr>
        <p:grpSpPr>
          <a:xfrm>
            <a:off x="8140502" y="2546063"/>
            <a:ext cx="712080" cy="565920"/>
            <a:chOff x="8140502" y="2546063"/>
            <a:chExt cx="712080" cy="5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45D31F-978E-4F79-96A8-8D6B02E05EFB}"/>
                    </a:ext>
                  </a:extLst>
                </p14:cNvPr>
                <p14:cNvContentPartPr/>
                <p14:nvPr/>
              </p14:nvContentPartPr>
              <p14:xfrm>
                <a:off x="8140502" y="2840543"/>
                <a:ext cx="109080" cy="271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45D31F-978E-4F79-96A8-8D6B02E05E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31502" y="2831543"/>
                  <a:ext cx="126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98F5AB-0813-4DF6-ACDB-1FC5AADFE6C5}"/>
                    </a:ext>
                  </a:extLst>
                </p14:cNvPr>
                <p14:cNvContentPartPr/>
                <p14:nvPr/>
              </p14:nvContentPartPr>
              <p14:xfrm>
                <a:off x="8176142" y="2849183"/>
                <a:ext cx="231840" cy="14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98F5AB-0813-4DF6-ACDB-1FC5AADFE6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7142" y="2840543"/>
                  <a:ext cx="249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0B10F0-49E9-490E-A719-EA18E097B675}"/>
                    </a:ext>
                  </a:extLst>
                </p14:cNvPr>
                <p14:cNvContentPartPr/>
                <p14:nvPr/>
              </p14:nvContentPartPr>
              <p14:xfrm>
                <a:off x="8301422" y="2671703"/>
                <a:ext cx="53280" cy="245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0B10F0-49E9-490E-A719-EA18E097B6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92422" y="2663063"/>
                  <a:ext cx="70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0AD5DE-6F38-42F3-950E-ABAC20E16F54}"/>
                    </a:ext>
                  </a:extLst>
                </p14:cNvPr>
                <p14:cNvContentPartPr/>
                <p14:nvPr/>
              </p14:nvContentPartPr>
              <p14:xfrm>
                <a:off x="8440742" y="2546063"/>
                <a:ext cx="411840" cy="36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0AD5DE-6F38-42F3-950E-ABAC20E16F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32102" y="2537423"/>
                  <a:ext cx="429480" cy="38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4330E9-EBFB-4864-8A26-D8D5C5886BCF}"/>
                  </a:ext>
                </a:extLst>
              </p14:cNvPr>
              <p14:cNvContentPartPr/>
              <p14:nvPr/>
            </p14:nvContentPartPr>
            <p14:xfrm>
              <a:off x="9106742" y="1930823"/>
              <a:ext cx="641880" cy="72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4330E9-EBFB-4864-8A26-D8D5C5886B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7742" y="1921823"/>
                <a:ext cx="65952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9D8175-9C44-498F-A962-5102B8E005EB}"/>
                  </a:ext>
                </a:extLst>
              </p14:cNvPr>
              <p14:cNvContentPartPr/>
              <p14:nvPr/>
            </p14:nvContentPartPr>
            <p14:xfrm>
              <a:off x="9727382" y="1772783"/>
              <a:ext cx="1411200" cy="902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9D8175-9C44-498F-A962-5102B8E005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18742" y="1763783"/>
                <a:ext cx="1428840" cy="9198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D35A1D9-AC15-4FEF-AC51-094E70C6D32A}"/>
              </a:ext>
            </a:extLst>
          </p:cNvPr>
          <p:cNvSpPr txBox="1"/>
          <p:nvPr/>
        </p:nvSpPr>
        <p:spPr>
          <a:xfrm>
            <a:off x="870722" y="3516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After adjusting element in the 4</a:t>
            </a:r>
            <a:r>
              <a:rPr lang="en-US" altLang="ko-KR" sz="1800" b="1" baseline="30000" dirty="0"/>
              <a:t>th</a:t>
            </a:r>
            <a:r>
              <a:rPr lang="en-US" altLang="ko-KR" sz="1800" b="1" dirty="0"/>
              <a:t>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287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67E89F-7C24-46A8-BD72-F364708C9FBE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99875" y="686808"/>
            <a:ext cx="3813039" cy="2283868"/>
            <a:chOff x="1200" y="1584"/>
            <a:chExt cx="3312" cy="2208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388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389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7390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7391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392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393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394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395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396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397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398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399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400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401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7403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404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4" name="Straight Arrow Connector 3"/>
          <p:cNvCxnSpPr>
            <a:endCxn id="41991" idx="0"/>
          </p:cNvCxnSpPr>
          <p:nvPr/>
        </p:nvCxnSpPr>
        <p:spPr bwMode="auto">
          <a:xfrm flipH="1">
            <a:off x="4211623" y="764986"/>
            <a:ext cx="30362" cy="51761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12367" y="9350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</a:rPr>
              <a:t>I=3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30074"/>
              </p:ext>
            </p:extLst>
          </p:nvPr>
        </p:nvGraphicFramePr>
        <p:xfrm>
          <a:off x="4772165" y="2909863"/>
          <a:ext cx="6096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27026"/>
              </p:ext>
            </p:extLst>
          </p:nvPr>
        </p:nvGraphicFramePr>
        <p:xfrm>
          <a:off x="4796375" y="3360693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838200" y="129561"/>
            <a:ext cx="10515600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After adjusting element in the 3</a:t>
            </a:r>
            <a:r>
              <a:rPr lang="en-US" altLang="ko-KR" sz="2000" b="1" baseline="30000" dirty="0"/>
              <a:t>th</a:t>
            </a:r>
            <a:r>
              <a:rPr lang="en-US" altLang="ko-KR" sz="2000" b="1" dirty="0"/>
              <a:t> position</a:t>
            </a:r>
          </a:p>
        </p:txBody>
      </p: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5956003" y="576632"/>
            <a:ext cx="3340966" cy="2218553"/>
            <a:chOff x="1200" y="1584"/>
            <a:chExt cx="3312" cy="2208"/>
          </a:xfrm>
        </p:grpSpPr>
        <p:sp>
          <p:nvSpPr>
            <p:cNvPr id="33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5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0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8" name="Right Arrow 7"/>
          <p:cNvSpPr/>
          <p:nvPr/>
        </p:nvSpPr>
        <p:spPr>
          <a:xfrm>
            <a:off x="4621852" y="1306511"/>
            <a:ext cx="1780728" cy="17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698203" y="3951052"/>
            <a:ext cx="10515600" cy="303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After adjusting element in the 2</a:t>
            </a:r>
            <a:r>
              <a:rPr lang="en-US" altLang="ko-KR" sz="2000" b="1" baseline="30000" dirty="0"/>
              <a:t>nd</a:t>
            </a:r>
            <a:r>
              <a:rPr lang="en-US" altLang="ko-KR" sz="2000" b="1" dirty="0"/>
              <a:t> position</a:t>
            </a:r>
          </a:p>
        </p:txBody>
      </p:sp>
      <p:grpSp>
        <p:nvGrpSpPr>
          <p:cNvPr id="54" name="Group 24"/>
          <p:cNvGrpSpPr>
            <a:grpSpLocks/>
          </p:cNvGrpSpPr>
          <p:nvPr/>
        </p:nvGrpSpPr>
        <p:grpSpPr bwMode="auto">
          <a:xfrm>
            <a:off x="1150773" y="4765076"/>
            <a:ext cx="3091212" cy="1723877"/>
            <a:chOff x="1200" y="1584"/>
            <a:chExt cx="3312" cy="2208"/>
          </a:xfrm>
        </p:grpSpPr>
        <p:sp>
          <p:nvSpPr>
            <p:cNvPr id="55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6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7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2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3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0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1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1726737" y="4534095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</a:rPr>
              <a:t>I=2</a:t>
            </a:r>
          </a:p>
        </p:txBody>
      </p:sp>
      <p:cxnSp>
        <p:nvCxnSpPr>
          <p:cNvPr id="10" name="Straight Arrow Connector 9"/>
          <p:cNvCxnSpPr>
            <a:endCxn id="73" idx="0"/>
          </p:cNvCxnSpPr>
          <p:nvPr/>
        </p:nvCxnSpPr>
        <p:spPr>
          <a:xfrm>
            <a:off x="1934775" y="4944038"/>
            <a:ext cx="313603" cy="270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24"/>
          <p:cNvGrpSpPr>
            <a:grpSpLocks/>
          </p:cNvGrpSpPr>
          <p:nvPr/>
        </p:nvGrpSpPr>
        <p:grpSpPr bwMode="auto">
          <a:xfrm>
            <a:off x="5562705" y="4312174"/>
            <a:ext cx="3088480" cy="2243106"/>
            <a:chOff x="1200" y="1584"/>
            <a:chExt cx="3312" cy="2208"/>
          </a:xfrm>
        </p:grpSpPr>
        <p:sp>
          <p:nvSpPr>
            <p:cNvPr id="99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1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8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4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5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6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7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</p:grpSp>
      <p:sp>
        <p:nvSpPr>
          <p:cNvPr id="118" name="Right Arrow 117"/>
          <p:cNvSpPr/>
          <p:nvPr/>
        </p:nvSpPr>
        <p:spPr>
          <a:xfrm>
            <a:off x="4619484" y="5272274"/>
            <a:ext cx="640486" cy="167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3" name="Group 24">
            <a:extLst>
              <a:ext uri="{FF2B5EF4-FFF2-40B4-BE49-F238E27FC236}">
                <a16:creationId xmlns:a16="http://schemas.microsoft.com/office/drawing/2014/main" id="{E5C345B9-DE76-43EF-99E7-9B68C5103DE4}"/>
              </a:ext>
            </a:extLst>
          </p:cNvPr>
          <p:cNvGrpSpPr>
            <a:grpSpLocks/>
          </p:cNvGrpSpPr>
          <p:nvPr/>
        </p:nvGrpSpPr>
        <p:grpSpPr bwMode="auto">
          <a:xfrm>
            <a:off x="8830228" y="4307685"/>
            <a:ext cx="3088480" cy="2243106"/>
            <a:chOff x="1200" y="1584"/>
            <a:chExt cx="3312" cy="2208"/>
          </a:xfrm>
        </p:grpSpPr>
        <p:sp>
          <p:nvSpPr>
            <p:cNvPr id="94" name="Oval 3">
              <a:extLst>
                <a:ext uri="{FF2B5EF4-FFF2-40B4-BE49-F238E27FC236}">
                  <a16:creationId xmlns:a16="http://schemas.microsoft.com/office/drawing/2014/main" id="{C62CEE52-BE5B-45B0-8218-CF030D7B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5" name="Oval 4">
              <a:extLst>
                <a:ext uri="{FF2B5EF4-FFF2-40B4-BE49-F238E27FC236}">
                  <a16:creationId xmlns:a16="http://schemas.microsoft.com/office/drawing/2014/main" id="{F9D1CEE1-33A9-4950-BBB2-B55647677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6" name="Oval 5">
              <a:extLst>
                <a:ext uri="{FF2B5EF4-FFF2-40B4-BE49-F238E27FC236}">
                  <a16:creationId xmlns:a16="http://schemas.microsoft.com/office/drawing/2014/main" id="{23255091-0F19-4FB0-B047-90C8ADEF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7" name="Oval 6">
              <a:extLst>
                <a:ext uri="{FF2B5EF4-FFF2-40B4-BE49-F238E27FC236}">
                  <a16:creationId xmlns:a16="http://schemas.microsoft.com/office/drawing/2014/main" id="{ABA13C55-8CE0-48E0-A77C-1E0F00F31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9" name="Oval 7">
              <a:extLst>
                <a:ext uri="{FF2B5EF4-FFF2-40B4-BE49-F238E27FC236}">
                  <a16:creationId xmlns:a16="http://schemas.microsoft.com/office/drawing/2014/main" id="{E1F40E14-4D7E-401C-A57E-57D7D7366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0" name="Oval 8">
              <a:extLst>
                <a:ext uri="{FF2B5EF4-FFF2-40B4-BE49-F238E27FC236}">
                  <a16:creationId xmlns:a16="http://schemas.microsoft.com/office/drawing/2014/main" id="{4C06571F-333C-4EEA-AD88-49F35C8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6FC2ECAA-7A43-4B7F-950A-70A5937C0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2" name="Line 10">
              <a:extLst>
                <a:ext uri="{FF2B5EF4-FFF2-40B4-BE49-F238E27FC236}">
                  <a16:creationId xmlns:a16="http://schemas.microsoft.com/office/drawing/2014/main" id="{4CAE963F-43C6-4DB8-8DEC-71A913930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3" name="Line 11">
              <a:extLst>
                <a:ext uri="{FF2B5EF4-FFF2-40B4-BE49-F238E27FC236}">
                  <a16:creationId xmlns:a16="http://schemas.microsoft.com/office/drawing/2014/main" id="{6A71B897-7B50-41D2-9881-48D429CB8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4" name="Line 12">
              <a:extLst>
                <a:ext uri="{FF2B5EF4-FFF2-40B4-BE49-F238E27FC236}">
                  <a16:creationId xmlns:a16="http://schemas.microsoft.com/office/drawing/2014/main" id="{85098AD0-522E-4E2A-938D-7DC85AB4D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5" name="Line 13">
              <a:extLst>
                <a:ext uri="{FF2B5EF4-FFF2-40B4-BE49-F238E27FC236}">
                  <a16:creationId xmlns:a16="http://schemas.microsoft.com/office/drawing/2014/main" id="{EC2FB0D6-B0A4-4420-9FBD-E789E19E0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6" name="Line 14">
              <a:extLst>
                <a:ext uri="{FF2B5EF4-FFF2-40B4-BE49-F238E27FC236}">
                  <a16:creationId xmlns:a16="http://schemas.microsoft.com/office/drawing/2014/main" id="{AD6C805E-5976-47B3-BD8C-0EF370F45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7" name="Line 15">
              <a:extLst>
                <a:ext uri="{FF2B5EF4-FFF2-40B4-BE49-F238E27FC236}">
                  <a16:creationId xmlns:a16="http://schemas.microsoft.com/office/drawing/2014/main" id="{CA962884-23D8-4755-ACB4-451CB170A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9C7B1AB9-D820-40D4-A288-9C88DF2F4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9" name="Line 17">
              <a:extLst>
                <a:ext uri="{FF2B5EF4-FFF2-40B4-BE49-F238E27FC236}">
                  <a16:creationId xmlns:a16="http://schemas.microsoft.com/office/drawing/2014/main" id="{FDE42034-CBE0-4B32-BFCB-6B74C03C5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0" name="Oval 18">
              <a:extLst>
                <a:ext uri="{FF2B5EF4-FFF2-40B4-BE49-F238E27FC236}">
                  <a16:creationId xmlns:a16="http://schemas.microsoft.com/office/drawing/2014/main" id="{8E3E4304-B5E1-4AFA-9B9A-5CCFE7DE2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1" name="Oval 21">
              <a:extLst>
                <a:ext uri="{FF2B5EF4-FFF2-40B4-BE49-F238E27FC236}">
                  <a16:creationId xmlns:a16="http://schemas.microsoft.com/office/drawing/2014/main" id="{1A14D15E-F07D-4581-BB35-932E77D48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32" name="Oval 22">
              <a:extLst>
                <a:ext uri="{FF2B5EF4-FFF2-40B4-BE49-F238E27FC236}">
                  <a16:creationId xmlns:a16="http://schemas.microsoft.com/office/drawing/2014/main" id="{68186EE3-6534-4F8E-AF6A-583AA327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3" name="Oval 23">
              <a:extLst>
                <a:ext uri="{FF2B5EF4-FFF2-40B4-BE49-F238E27FC236}">
                  <a16:creationId xmlns:a16="http://schemas.microsoft.com/office/drawing/2014/main" id="{BC7ECA79-3C05-4B4D-A6E0-D89BBD6EC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4B64DE9-0467-4A4C-9B17-0B37BA5997B4}"/>
              </a:ext>
            </a:extLst>
          </p:cNvPr>
          <p:cNvGrpSpPr/>
          <p:nvPr/>
        </p:nvGrpSpPr>
        <p:grpSpPr>
          <a:xfrm>
            <a:off x="4367342" y="1375703"/>
            <a:ext cx="773280" cy="606960"/>
            <a:chOff x="4367342" y="1375703"/>
            <a:chExt cx="773280" cy="6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65444E-39C6-4582-9163-119A1B94385F}"/>
                    </a:ext>
                  </a:extLst>
                </p14:cNvPr>
                <p14:cNvContentPartPr/>
                <p14:nvPr/>
              </p14:nvContentPartPr>
              <p14:xfrm>
                <a:off x="4367342" y="1491263"/>
                <a:ext cx="729720" cy="461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65444E-39C6-4582-9163-119A1B9438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58702" y="1482263"/>
                  <a:ext cx="747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11F289-A986-4C57-AE89-AA4C4C954C5F}"/>
                    </a:ext>
                  </a:extLst>
                </p14:cNvPr>
                <p14:cNvContentPartPr/>
                <p14:nvPr/>
              </p14:nvContentPartPr>
              <p14:xfrm>
                <a:off x="4911662" y="1792583"/>
                <a:ext cx="228960" cy="19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11F289-A986-4C57-AE89-AA4C4C954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03022" y="1783943"/>
                  <a:ext cx="246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D2B52F-21EB-487D-A84B-4986C9A5E640}"/>
                    </a:ext>
                  </a:extLst>
                </p14:cNvPr>
                <p14:cNvContentPartPr/>
                <p14:nvPr/>
              </p14:nvContentPartPr>
              <p14:xfrm>
                <a:off x="4381742" y="1375703"/>
                <a:ext cx="196560" cy="27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D2B52F-21EB-487D-A84B-4986C9A5E6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72742" y="1367063"/>
                  <a:ext cx="2142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90706-09B7-49D8-8C00-2E2824422DF3}"/>
              </a:ext>
            </a:extLst>
          </p:cNvPr>
          <p:cNvGrpSpPr/>
          <p:nvPr/>
        </p:nvGrpSpPr>
        <p:grpSpPr>
          <a:xfrm>
            <a:off x="2414702" y="5319143"/>
            <a:ext cx="460440" cy="387000"/>
            <a:chOff x="2414702" y="5319143"/>
            <a:chExt cx="46044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CE3A94-0A4A-48A7-98F0-7958EED30B83}"/>
                    </a:ext>
                  </a:extLst>
                </p14:cNvPr>
                <p14:cNvContentPartPr/>
                <p14:nvPr/>
              </p14:nvContentPartPr>
              <p14:xfrm>
                <a:off x="2414702" y="5319143"/>
                <a:ext cx="393840" cy="37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CE3A94-0A4A-48A7-98F0-7958EED30B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05702" y="5310143"/>
                  <a:ext cx="411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C29949-7B93-4479-886D-5F6ACC102655}"/>
                    </a:ext>
                  </a:extLst>
                </p14:cNvPr>
                <p14:cNvContentPartPr/>
                <p14:nvPr/>
              </p14:nvContentPartPr>
              <p14:xfrm>
                <a:off x="2734022" y="5615063"/>
                <a:ext cx="141120" cy="91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C29949-7B93-4479-886D-5F6ACC1026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5382" y="5606423"/>
                  <a:ext cx="15876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22ED3A-7036-4DB7-B32E-8E3196A22521}"/>
                  </a:ext>
                </a:extLst>
              </p14:cNvPr>
              <p14:cNvContentPartPr/>
              <p14:nvPr/>
            </p14:nvContentPartPr>
            <p14:xfrm>
              <a:off x="2400662" y="5224823"/>
              <a:ext cx="233280" cy="172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22ED3A-7036-4DB7-B32E-8E3196A225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1662" y="5216183"/>
                <a:ext cx="25092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5D1E602-4D01-4287-A2A9-929CCCDFAF62}"/>
              </a:ext>
            </a:extLst>
          </p:cNvPr>
          <p:cNvGrpSpPr/>
          <p:nvPr/>
        </p:nvGrpSpPr>
        <p:grpSpPr>
          <a:xfrm>
            <a:off x="6613382" y="5654663"/>
            <a:ext cx="392400" cy="568800"/>
            <a:chOff x="6613382" y="5654663"/>
            <a:chExt cx="392400" cy="56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2C1B86-8710-4ABA-BFFC-1386C4B0B27D}"/>
                    </a:ext>
                  </a:extLst>
                </p14:cNvPr>
                <p14:cNvContentPartPr/>
                <p14:nvPr/>
              </p14:nvContentPartPr>
              <p14:xfrm>
                <a:off x="6702302" y="5759783"/>
                <a:ext cx="265680" cy="463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2C1B86-8710-4ABA-BFFC-1386C4B0B2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3302" y="5750783"/>
                  <a:ext cx="2833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0B3A10-0511-4700-9116-411F87246993}"/>
                    </a:ext>
                  </a:extLst>
                </p14:cNvPr>
                <p14:cNvContentPartPr/>
                <p14:nvPr/>
              </p14:nvContentPartPr>
              <p14:xfrm>
                <a:off x="6844502" y="5654663"/>
                <a:ext cx="161280" cy="269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0B3A10-0511-4700-9116-411F872469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35502" y="5646023"/>
                  <a:ext cx="178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827675-F737-4FFE-8FD8-CB500CA6D184}"/>
                    </a:ext>
                  </a:extLst>
                </p14:cNvPr>
                <p14:cNvContentPartPr/>
                <p14:nvPr/>
              </p14:nvContentPartPr>
              <p14:xfrm>
                <a:off x="6613382" y="5938703"/>
                <a:ext cx="200880" cy="237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827675-F737-4FFE-8FD8-CB500CA6D1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04382" y="5929703"/>
                  <a:ext cx="21852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15040E-8B2A-4C74-B6BF-BEC5EEDC06FC}"/>
                  </a:ext>
                </a:extLst>
              </p14:cNvPr>
              <p14:cNvContentPartPr/>
              <p14:nvPr/>
            </p14:nvContentPartPr>
            <p14:xfrm>
              <a:off x="5093832" y="4149252"/>
              <a:ext cx="3679200" cy="286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15040E-8B2A-4C74-B6BF-BEC5EEDC06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4832" y="4140612"/>
                <a:ext cx="369684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614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95506" y="6587169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7FB66-63AB-433B-BB0B-1BA922BB41F1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4249" y="839248"/>
            <a:ext cx="3325812" cy="2671309"/>
            <a:chOff x="1200" y="1584"/>
            <a:chExt cx="3312" cy="2208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0460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61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62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0463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64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65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66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67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68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69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70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71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72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73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 flipH="1">
            <a:off x="2056666" y="940312"/>
            <a:ext cx="638175" cy="30162"/>
          </a:xfrm>
          <a:prstGeom prst="straightConnector1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84128" y="624882"/>
            <a:ext cx="1219200" cy="461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2400" dirty="0">
                <a:latin typeface="Times New Roman" panose="02020603050405020304" pitchFamily="18" charset="0"/>
              </a:rPr>
              <a:t>I=1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28825"/>
              </p:ext>
            </p:extLst>
          </p:nvPr>
        </p:nvGraphicFramePr>
        <p:xfrm>
          <a:off x="6036289" y="6072986"/>
          <a:ext cx="6096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96104"/>
              </p:ext>
            </p:extLst>
          </p:nvPr>
        </p:nvGraphicFramePr>
        <p:xfrm>
          <a:off x="6036289" y="6575642"/>
          <a:ext cx="6096000" cy="369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603" marB="45603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49909" y="146606"/>
            <a:ext cx="9983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After adjusting element in the 1st position</a:t>
            </a:r>
          </a:p>
        </p:txBody>
      </p:sp>
      <p:grpSp>
        <p:nvGrpSpPr>
          <p:cNvPr id="30" name="Group 24"/>
          <p:cNvGrpSpPr>
            <a:grpSpLocks/>
          </p:cNvGrpSpPr>
          <p:nvPr/>
        </p:nvGrpSpPr>
        <p:grpSpPr bwMode="auto">
          <a:xfrm>
            <a:off x="3631642" y="1165010"/>
            <a:ext cx="3351938" cy="2208714"/>
            <a:chOff x="1200" y="1584"/>
            <a:chExt cx="3312" cy="2208"/>
          </a:xfrm>
        </p:grpSpPr>
        <p:sp>
          <p:nvSpPr>
            <p:cNvPr id="31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703328" y="1536111"/>
            <a:ext cx="750075" cy="28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42CCF7-A7C9-4911-ABF3-1A15ABD7AB4B}"/>
              </a:ext>
            </a:extLst>
          </p:cNvPr>
          <p:cNvGrpSpPr/>
          <p:nvPr/>
        </p:nvGrpSpPr>
        <p:grpSpPr>
          <a:xfrm>
            <a:off x="941602" y="932529"/>
            <a:ext cx="771480" cy="565920"/>
            <a:chOff x="1837262" y="1020743"/>
            <a:chExt cx="771480" cy="5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E48C37-B5D0-42EB-A0D4-7E6CAF782C2B}"/>
                    </a:ext>
                  </a:extLst>
                </p14:cNvPr>
                <p14:cNvContentPartPr/>
                <p14:nvPr/>
              </p14:nvContentPartPr>
              <p14:xfrm>
                <a:off x="1925822" y="1117943"/>
                <a:ext cx="682920" cy="46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E48C37-B5D0-42EB-A0D4-7E6CAF782C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6822" y="1109303"/>
                  <a:ext cx="7005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9E6531-3C03-47C3-A68F-13EE79A585EC}"/>
                    </a:ext>
                  </a:extLst>
                </p14:cNvPr>
                <p14:cNvContentPartPr/>
                <p14:nvPr/>
              </p14:nvContentPartPr>
              <p14:xfrm>
                <a:off x="2387702" y="1020743"/>
                <a:ext cx="211680" cy="19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9E6531-3C03-47C3-A68F-13EE79A585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9062" y="1011743"/>
                  <a:ext cx="229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8C21DB-20DF-4002-B8B7-8B4E0CC55C04}"/>
                    </a:ext>
                  </a:extLst>
                </p14:cNvPr>
                <p14:cNvContentPartPr/>
                <p14:nvPr/>
              </p14:nvContentPartPr>
              <p14:xfrm>
                <a:off x="1837262" y="1349063"/>
                <a:ext cx="289080" cy="237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8C21DB-20DF-4002-B8B7-8B4E0CC55C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8622" y="1340063"/>
                  <a:ext cx="30672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2EE0DC-2937-4CDD-8761-07DABD8F1F11}"/>
                  </a:ext>
                </a:extLst>
              </p14:cNvPr>
              <p14:cNvContentPartPr/>
              <p14:nvPr/>
            </p14:nvContentPartPr>
            <p14:xfrm>
              <a:off x="2994459" y="171651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2EE0DC-2937-4CDD-8761-07DABD8F1F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5459" y="170751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C832501-73C4-4139-AB72-51686CF8D082}"/>
              </a:ext>
            </a:extLst>
          </p:cNvPr>
          <p:cNvGrpSpPr/>
          <p:nvPr/>
        </p:nvGrpSpPr>
        <p:grpSpPr>
          <a:xfrm>
            <a:off x="3185844" y="1646801"/>
            <a:ext cx="3960" cy="3960"/>
            <a:chOff x="6391622" y="1745063"/>
            <a:chExt cx="3960" cy="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FF2538-074A-4AB0-812A-72FC1B672101}"/>
                    </a:ext>
                  </a:extLst>
                </p14:cNvPr>
                <p14:cNvContentPartPr/>
                <p14:nvPr/>
              </p14:nvContentPartPr>
              <p14:xfrm>
                <a:off x="6391622" y="1748663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FF2538-074A-4AB0-812A-72FC1B6721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82622" y="17400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A42DCF-9DDB-434B-AC3E-27FE1A0369A2}"/>
                    </a:ext>
                  </a:extLst>
                </p14:cNvPr>
                <p14:cNvContentPartPr/>
                <p14:nvPr/>
              </p14:nvContentPartPr>
              <p14:xfrm>
                <a:off x="6391622" y="1745063"/>
                <a:ext cx="3960" cy="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A42DCF-9DDB-434B-AC3E-27FE1A0369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82622" y="1736423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24">
            <a:extLst>
              <a:ext uri="{FF2B5EF4-FFF2-40B4-BE49-F238E27FC236}">
                <a16:creationId xmlns:a16="http://schemas.microsoft.com/office/drawing/2014/main" id="{72E49C3C-2E71-49C1-972A-766964B0BACC}"/>
              </a:ext>
            </a:extLst>
          </p:cNvPr>
          <p:cNvGrpSpPr>
            <a:grpSpLocks/>
          </p:cNvGrpSpPr>
          <p:nvPr/>
        </p:nvGrpSpPr>
        <p:grpSpPr bwMode="auto">
          <a:xfrm>
            <a:off x="7249779" y="1188672"/>
            <a:ext cx="3351938" cy="2208714"/>
            <a:chOff x="1200" y="1584"/>
            <a:chExt cx="3312" cy="2208"/>
          </a:xfrm>
        </p:grpSpPr>
        <p:sp>
          <p:nvSpPr>
            <p:cNvPr id="63" name="Oval 3">
              <a:extLst>
                <a:ext uri="{FF2B5EF4-FFF2-40B4-BE49-F238E27FC236}">
                  <a16:creationId xmlns:a16="http://schemas.microsoft.com/office/drawing/2014/main" id="{00640DD7-D830-4C2F-95BA-50E658CCA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4" name="Oval 4">
              <a:extLst>
                <a:ext uri="{FF2B5EF4-FFF2-40B4-BE49-F238E27FC236}">
                  <a16:creationId xmlns:a16="http://schemas.microsoft.com/office/drawing/2014/main" id="{3E5CA287-F03A-485A-9974-05B26D433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7800B022-3F23-414F-AF60-4AD87E84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E3132A8D-9A10-46A1-9692-E52CB43C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7" name="Oval 7">
              <a:extLst>
                <a:ext uri="{FF2B5EF4-FFF2-40B4-BE49-F238E27FC236}">
                  <a16:creationId xmlns:a16="http://schemas.microsoft.com/office/drawing/2014/main" id="{DEC18A18-232C-4073-A7B4-C36A48BD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8" name="Oval 8">
              <a:extLst>
                <a:ext uri="{FF2B5EF4-FFF2-40B4-BE49-F238E27FC236}">
                  <a16:creationId xmlns:a16="http://schemas.microsoft.com/office/drawing/2014/main" id="{20FA2B95-1054-4F48-92B8-D832C478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" name="Line 9">
              <a:extLst>
                <a:ext uri="{FF2B5EF4-FFF2-40B4-BE49-F238E27FC236}">
                  <a16:creationId xmlns:a16="http://schemas.microsoft.com/office/drawing/2014/main" id="{A01B7614-AB72-4EC9-B5B5-C91BA9026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0" name="Line 10">
              <a:extLst>
                <a:ext uri="{FF2B5EF4-FFF2-40B4-BE49-F238E27FC236}">
                  <a16:creationId xmlns:a16="http://schemas.microsoft.com/office/drawing/2014/main" id="{7B98AB90-2A9C-4F6B-805B-DB757AD54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0D8A8014-E8BC-49CB-B85C-7764A2C44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2" name="Line 12">
              <a:extLst>
                <a:ext uri="{FF2B5EF4-FFF2-40B4-BE49-F238E27FC236}">
                  <a16:creationId xmlns:a16="http://schemas.microsoft.com/office/drawing/2014/main" id="{A63C0722-CA07-4C85-9773-3BC9FDF97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3" name="Line 13">
              <a:extLst>
                <a:ext uri="{FF2B5EF4-FFF2-40B4-BE49-F238E27FC236}">
                  <a16:creationId xmlns:a16="http://schemas.microsoft.com/office/drawing/2014/main" id="{F8CC8941-3FD9-4BEC-BA44-AA66BEC06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4" name="Line 14">
              <a:extLst>
                <a:ext uri="{FF2B5EF4-FFF2-40B4-BE49-F238E27FC236}">
                  <a16:creationId xmlns:a16="http://schemas.microsoft.com/office/drawing/2014/main" id="{EFD4DCCD-0C4F-48E0-8F61-28B47E274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5" name="Line 15">
              <a:extLst>
                <a:ext uri="{FF2B5EF4-FFF2-40B4-BE49-F238E27FC236}">
                  <a16:creationId xmlns:a16="http://schemas.microsoft.com/office/drawing/2014/main" id="{6E34BF90-0AA3-4F23-B4D7-5A0350E13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02859E98-D66E-4C28-9CAC-69A651376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7" name="Line 17">
              <a:extLst>
                <a:ext uri="{FF2B5EF4-FFF2-40B4-BE49-F238E27FC236}">
                  <a16:creationId xmlns:a16="http://schemas.microsoft.com/office/drawing/2014/main" id="{1A440E21-C9BE-4286-B840-4E1D6CE5B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8" name="Oval 18">
              <a:extLst>
                <a:ext uri="{FF2B5EF4-FFF2-40B4-BE49-F238E27FC236}">
                  <a16:creationId xmlns:a16="http://schemas.microsoft.com/office/drawing/2014/main" id="{489AECF3-199D-4DFA-B295-DF56DE82C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2E768614-8293-4512-8163-5B815896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0" name="Oval 22">
              <a:extLst>
                <a:ext uri="{FF2B5EF4-FFF2-40B4-BE49-F238E27FC236}">
                  <a16:creationId xmlns:a16="http://schemas.microsoft.com/office/drawing/2014/main" id="{CF5492EF-0C3E-4664-9727-9DFA5B973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1" name="Oval 23">
              <a:extLst>
                <a:ext uri="{FF2B5EF4-FFF2-40B4-BE49-F238E27FC236}">
                  <a16:creationId xmlns:a16="http://schemas.microsoft.com/office/drawing/2014/main" id="{4C81CC66-7CC3-47DD-943C-E81139652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82" name="Right Arrow 6">
            <a:extLst>
              <a:ext uri="{FF2B5EF4-FFF2-40B4-BE49-F238E27FC236}">
                <a16:creationId xmlns:a16="http://schemas.microsoft.com/office/drawing/2014/main" id="{A1BB83A2-68F8-4858-8D2F-5AA26896E949}"/>
              </a:ext>
            </a:extLst>
          </p:cNvPr>
          <p:cNvSpPr/>
          <p:nvPr/>
        </p:nvSpPr>
        <p:spPr>
          <a:xfrm>
            <a:off x="6754222" y="1695054"/>
            <a:ext cx="750075" cy="28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4AC0F49-1C64-4EB0-B890-B54A7D77A0BE}"/>
                  </a:ext>
                </a:extLst>
              </p14:cNvPr>
              <p14:cNvContentPartPr/>
              <p14:nvPr/>
            </p14:nvContentPartPr>
            <p14:xfrm>
              <a:off x="7508256" y="1828392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4AC0F49-1C64-4EB0-B890-B54A7D77A0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9256" y="18193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F9ABE73C-940E-44AC-A91C-754991242B49}"/>
              </a:ext>
            </a:extLst>
          </p:cNvPr>
          <p:cNvGrpSpPr/>
          <p:nvPr/>
        </p:nvGrpSpPr>
        <p:grpSpPr>
          <a:xfrm>
            <a:off x="7699641" y="1758677"/>
            <a:ext cx="3960" cy="3960"/>
            <a:chOff x="6391622" y="1745063"/>
            <a:chExt cx="3960" cy="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A5775CD-777B-4FA5-817A-2DEB37B22AC3}"/>
                    </a:ext>
                  </a:extLst>
                </p14:cNvPr>
                <p14:cNvContentPartPr/>
                <p14:nvPr/>
              </p14:nvContentPartPr>
              <p14:xfrm>
                <a:off x="6391622" y="174866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A5775CD-777B-4FA5-817A-2DEB37B22A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82622" y="17400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4D6DB3C-679E-440A-85CA-C381E5B61608}"/>
                    </a:ext>
                  </a:extLst>
                </p14:cNvPr>
                <p14:cNvContentPartPr/>
                <p14:nvPr/>
              </p14:nvContentPartPr>
              <p14:xfrm>
                <a:off x="6391622" y="1745063"/>
                <a:ext cx="3960" cy="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4D6DB3C-679E-440A-85CA-C381E5B616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82622" y="1736423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907795-37FD-4AFA-80A5-A4182B25E6A8}"/>
              </a:ext>
            </a:extLst>
          </p:cNvPr>
          <p:cNvGrpSpPr/>
          <p:nvPr/>
        </p:nvGrpSpPr>
        <p:grpSpPr>
          <a:xfrm>
            <a:off x="5026279" y="1875290"/>
            <a:ext cx="562680" cy="567360"/>
            <a:chOff x="6489182" y="1828223"/>
            <a:chExt cx="562680" cy="56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C0DD57-1C56-4DAF-94AC-CBE66C518043}"/>
                    </a:ext>
                  </a:extLst>
                </p14:cNvPr>
                <p14:cNvContentPartPr/>
                <p14:nvPr/>
              </p14:nvContentPartPr>
              <p14:xfrm>
                <a:off x="6489182" y="1828223"/>
                <a:ext cx="534960" cy="51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C0DD57-1C56-4DAF-94AC-CBE66C5180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80542" y="1819223"/>
                  <a:ext cx="5526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5F7679-682B-4C7A-B48E-FEC89F78C19B}"/>
                    </a:ext>
                  </a:extLst>
                </p14:cNvPr>
                <p14:cNvContentPartPr/>
                <p14:nvPr/>
              </p14:nvContentPartPr>
              <p14:xfrm>
                <a:off x="6836942" y="2174903"/>
                <a:ext cx="214920" cy="22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5F7679-682B-4C7A-B48E-FEC89F78C1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28302" y="2165903"/>
                  <a:ext cx="23256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BA9797-6107-4C15-B193-FE1F7933C5E8}"/>
                  </a:ext>
                </a:extLst>
              </p14:cNvPr>
              <p14:cNvContentPartPr/>
              <p14:nvPr/>
            </p14:nvContentPartPr>
            <p14:xfrm>
              <a:off x="5005039" y="1769090"/>
              <a:ext cx="178200" cy="200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BA9797-6107-4C15-B193-FE1F7933C5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96039" y="1760090"/>
                <a:ext cx="19584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24">
            <a:extLst>
              <a:ext uri="{FF2B5EF4-FFF2-40B4-BE49-F238E27FC236}">
                <a16:creationId xmlns:a16="http://schemas.microsoft.com/office/drawing/2014/main" id="{E2B576EE-EC33-4C2B-AEE4-8624C6798C33}"/>
              </a:ext>
            </a:extLst>
          </p:cNvPr>
          <p:cNvGrpSpPr>
            <a:grpSpLocks/>
          </p:cNvGrpSpPr>
          <p:nvPr/>
        </p:nvGrpSpPr>
        <p:grpSpPr bwMode="auto">
          <a:xfrm>
            <a:off x="2665327" y="3980061"/>
            <a:ext cx="3351938" cy="2208714"/>
            <a:chOff x="1200" y="1584"/>
            <a:chExt cx="3312" cy="2208"/>
          </a:xfrm>
        </p:grpSpPr>
        <p:sp>
          <p:nvSpPr>
            <p:cNvPr id="99" name="Oval 3">
              <a:extLst>
                <a:ext uri="{FF2B5EF4-FFF2-40B4-BE49-F238E27FC236}">
                  <a16:creationId xmlns:a16="http://schemas.microsoft.com/office/drawing/2014/main" id="{907A1CC8-25DA-48DD-A46D-68FF952D2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9A49B730-AD01-453A-9A8B-105908DCF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1" name="Oval 5">
              <a:extLst>
                <a:ext uri="{FF2B5EF4-FFF2-40B4-BE49-F238E27FC236}">
                  <a16:creationId xmlns:a16="http://schemas.microsoft.com/office/drawing/2014/main" id="{C6E851A7-96C0-49C0-A607-C649ABC04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66041142-C2BF-46B3-B087-7FF0D18F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3" name="Oval 7">
              <a:extLst>
                <a:ext uri="{FF2B5EF4-FFF2-40B4-BE49-F238E27FC236}">
                  <a16:creationId xmlns:a16="http://schemas.microsoft.com/office/drawing/2014/main" id="{6192CA5A-382F-4F22-8FE1-1ED390884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4" name="Oval 8">
              <a:extLst>
                <a:ext uri="{FF2B5EF4-FFF2-40B4-BE49-F238E27FC236}">
                  <a16:creationId xmlns:a16="http://schemas.microsoft.com/office/drawing/2014/main" id="{3209B59D-9261-4B7A-A91F-9D5235D6B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5" name="Line 9">
              <a:extLst>
                <a:ext uri="{FF2B5EF4-FFF2-40B4-BE49-F238E27FC236}">
                  <a16:creationId xmlns:a16="http://schemas.microsoft.com/office/drawing/2014/main" id="{26B37277-EE02-4D3D-84CB-6E2CCF226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6" name="Line 10">
              <a:extLst>
                <a:ext uri="{FF2B5EF4-FFF2-40B4-BE49-F238E27FC236}">
                  <a16:creationId xmlns:a16="http://schemas.microsoft.com/office/drawing/2014/main" id="{E1B2BA40-E9FA-4B31-A746-E19B62E7D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7" name="Line 11">
              <a:extLst>
                <a:ext uri="{FF2B5EF4-FFF2-40B4-BE49-F238E27FC236}">
                  <a16:creationId xmlns:a16="http://schemas.microsoft.com/office/drawing/2014/main" id="{A09D925D-1E67-4577-8C2E-E67E26F2E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8" name="Line 12">
              <a:extLst>
                <a:ext uri="{FF2B5EF4-FFF2-40B4-BE49-F238E27FC236}">
                  <a16:creationId xmlns:a16="http://schemas.microsoft.com/office/drawing/2014/main" id="{BF67B54B-C838-46A8-91B0-1BC5580D0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9" name="Line 13">
              <a:extLst>
                <a:ext uri="{FF2B5EF4-FFF2-40B4-BE49-F238E27FC236}">
                  <a16:creationId xmlns:a16="http://schemas.microsoft.com/office/drawing/2014/main" id="{71B9224C-9F3E-497E-AF69-691206FD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0" name="Line 14">
              <a:extLst>
                <a:ext uri="{FF2B5EF4-FFF2-40B4-BE49-F238E27FC236}">
                  <a16:creationId xmlns:a16="http://schemas.microsoft.com/office/drawing/2014/main" id="{8E59FA8B-05AA-4C50-AFFF-11CB70A1B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1" name="Line 15">
              <a:extLst>
                <a:ext uri="{FF2B5EF4-FFF2-40B4-BE49-F238E27FC236}">
                  <a16:creationId xmlns:a16="http://schemas.microsoft.com/office/drawing/2014/main" id="{93BF337E-78CF-4A8A-A093-3AEFE98CE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2" name="Line 16">
              <a:extLst>
                <a:ext uri="{FF2B5EF4-FFF2-40B4-BE49-F238E27FC236}">
                  <a16:creationId xmlns:a16="http://schemas.microsoft.com/office/drawing/2014/main" id="{9B4E8971-79C1-4C56-8B0F-AAC9E2076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3" name="Line 17">
              <a:extLst>
                <a:ext uri="{FF2B5EF4-FFF2-40B4-BE49-F238E27FC236}">
                  <a16:creationId xmlns:a16="http://schemas.microsoft.com/office/drawing/2014/main" id="{62ED9874-5C5B-451A-A406-2CEDA8BAD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4" name="Oval 18">
              <a:extLst>
                <a:ext uri="{FF2B5EF4-FFF2-40B4-BE49-F238E27FC236}">
                  <a16:creationId xmlns:a16="http://schemas.microsoft.com/office/drawing/2014/main" id="{8E354306-272C-423B-B1EF-6FFFB8F0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5" name="Oval 21">
              <a:extLst>
                <a:ext uri="{FF2B5EF4-FFF2-40B4-BE49-F238E27FC236}">
                  <a16:creationId xmlns:a16="http://schemas.microsoft.com/office/drawing/2014/main" id="{8642CCB6-DD4F-4FD1-8BF3-4B072FFE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6" name="Oval 22">
              <a:extLst>
                <a:ext uri="{FF2B5EF4-FFF2-40B4-BE49-F238E27FC236}">
                  <a16:creationId xmlns:a16="http://schemas.microsoft.com/office/drawing/2014/main" id="{31A7D0BC-85D6-4B14-9124-BA66CED37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17" name="Oval 23">
              <a:extLst>
                <a:ext uri="{FF2B5EF4-FFF2-40B4-BE49-F238E27FC236}">
                  <a16:creationId xmlns:a16="http://schemas.microsoft.com/office/drawing/2014/main" id="{5C79A3A8-F3BA-468D-A14E-12420AAA6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118" name="Right Arrow 6">
            <a:extLst>
              <a:ext uri="{FF2B5EF4-FFF2-40B4-BE49-F238E27FC236}">
                <a16:creationId xmlns:a16="http://schemas.microsoft.com/office/drawing/2014/main" id="{79E01ECB-948E-4B78-A34F-82C4A8DD641B}"/>
              </a:ext>
            </a:extLst>
          </p:cNvPr>
          <p:cNvSpPr/>
          <p:nvPr/>
        </p:nvSpPr>
        <p:spPr>
          <a:xfrm rot="10800000">
            <a:off x="6456471" y="4581190"/>
            <a:ext cx="750075" cy="28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F627E9C-63A5-49DA-9389-FBCA21D6753C}"/>
                  </a:ext>
                </a:extLst>
              </p14:cNvPr>
              <p14:cNvContentPartPr/>
              <p14:nvPr/>
            </p14:nvContentPartPr>
            <p14:xfrm>
              <a:off x="2923804" y="4619781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F627E9C-63A5-49DA-9389-FBCA21D675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4804" y="461078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34D229-15C6-439B-ABC6-3431E1C6AFC0}"/>
              </a:ext>
            </a:extLst>
          </p:cNvPr>
          <p:cNvGrpSpPr/>
          <p:nvPr/>
        </p:nvGrpSpPr>
        <p:grpSpPr>
          <a:xfrm>
            <a:off x="3115189" y="4550066"/>
            <a:ext cx="3960" cy="3960"/>
            <a:chOff x="6391622" y="1745063"/>
            <a:chExt cx="3960" cy="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4569C94-D1AE-40C6-BF1F-A5A1D42F0552}"/>
                    </a:ext>
                  </a:extLst>
                </p14:cNvPr>
                <p14:cNvContentPartPr/>
                <p14:nvPr/>
              </p14:nvContentPartPr>
              <p14:xfrm>
                <a:off x="6391622" y="1748663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4569C94-D1AE-40C6-BF1F-A5A1D42F05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82622" y="17400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E63221-448D-4A1E-A8AB-23A2EFF87583}"/>
                    </a:ext>
                  </a:extLst>
                </p14:cNvPr>
                <p14:cNvContentPartPr/>
                <p14:nvPr/>
              </p14:nvContentPartPr>
              <p14:xfrm>
                <a:off x="6391622" y="1745063"/>
                <a:ext cx="3960" cy="3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E63221-448D-4A1E-A8AB-23A2EFF875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82622" y="1736423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B604EC-F573-4E2D-8AD4-6105614C5286}"/>
              </a:ext>
            </a:extLst>
          </p:cNvPr>
          <p:cNvGrpSpPr/>
          <p:nvPr/>
        </p:nvGrpSpPr>
        <p:grpSpPr>
          <a:xfrm>
            <a:off x="8415542" y="2490732"/>
            <a:ext cx="448200" cy="571680"/>
            <a:chOff x="8415542" y="2490732"/>
            <a:chExt cx="448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F8DF82-9074-42CF-BC90-DAF08BACD2CA}"/>
                    </a:ext>
                  </a:extLst>
                </p14:cNvPr>
                <p14:cNvContentPartPr/>
                <p14:nvPr/>
              </p14:nvContentPartPr>
              <p14:xfrm>
                <a:off x="8522102" y="2564172"/>
                <a:ext cx="277920" cy="498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F8DF82-9074-42CF-BC90-DAF08BACD2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13462" y="2555532"/>
                  <a:ext cx="2955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19DA70-17BA-4CF6-98CB-084C8ED68248}"/>
                    </a:ext>
                  </a:extLst>
                </p14:cNvPr>
                <p14:cNvContentPartPr/>
                <p14:nvPr/>
              </p14:nvContentPartPr>
              <p14:xfrm>
                <a:off x="8698862" y="2490732"/>
                <a:ext cx="164880" cy="175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19DA70-17BA-4CF6-98CB-084C8ED6824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89862" y="2481732"/>
                  <a:ext cx="182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2E811B-FE51-45C9-AFDE-7AD4CBB3FEA2}"/>
                    </a:ext>
                  </a:extLst>
                </p14:cNvPr>
                <p14:cNvContentPartPr/>
                <p14:nvPr/>
              </p14:nvContentPartPr>
              <p14:xfrm>
                <a:off x="8415542" y="2840292"/>
                <a:ext cx="241200" cy="171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2E811B-FE51-45C9-AFDE-7AD4CBB3FEA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06902" y="2831652"/>
                  <a:ext cx="258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8C478C-0422-4347-986A-0D597A8253AD}"/>
                    </a:ext>
                  </a:extLst>
                </p14:cNvPr>
                <p14:cNvContentPartPr/>
                <p14:nvPr/>
              </p14:nvContentPartPr>
              <p14:xfrm>
                <a:off x="8442542" y="2814012"/>
                <a:ext cx="213840" cy="16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8C478C-0422-4347-986A-0D597A8253A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33542" y="2805012"/>
                  <a:ext cx="231480" cy="18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ED064B4-FE54-42C0-B76A-34A0FE77C98D}"/>
              </a:ext>
            </a:extLst>
          </p:cNvPr>
          <p:cNvSpPr txBox="1"/>
          <p:nvPr/>
        </p:nvSpPr>
        <p:spPr>
          <a:xfrm>
            <a:off x="255083" y="4211466"/>
            <a:ext cx="187587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Initialization Completed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38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1D1EF-5A18-424B-B4F9-6A8671294877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2968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400" b="1" dirty="0"/>
              <a:t>Max heap Tree Exchange and adjust: Iteration 1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38254" y="997303"/>
            <a:ext cx="3168658" cy="2563002"/>
            <a:chOff x="1200" y="1584"/>
            <a:chExt cx="3312" cy="2208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1992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993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994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995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9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0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1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2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3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4" name="Line 17"/>
            <p:cNvSpPr>
              <a:spLocks noChangeShapeType="1"/>
            </p:cNvSpPr>
            <p:nvPr/>
          </p:nvSpPr>
          <p:spPr bwMode="auto">
            <a:xfrm flipH="1">
              <a:off x="2592" y="3120"/>
              <a:ext cx="28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5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57249"/>
              </p:ext>
            </p:extLst>
          </p:nvPr>
        </p:nvGraphicFramePr>
        <p:xfrm>
          <a:off x="5495517" y="4255789"/>
          <a:ext cx="6096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6054"/>
              </p:ext>
            </p:extLst>
          </p:nvPr>
        </p:nvGraphicFramePr>
        <p:xfrm>
          <a:off x="5596013" y="4777403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sp>
        <p:nvSpPr>
          <p:cNvPr id="7" name="Left-Up Arrow 6"/>
          <p:cNvSpPr/>
          <p:nvPr/>
        </p:nvSpPr>
        <p:spPr bwMode="auto">
          <a:xfrm>
            <a:off x="1916908" y="1386559"/>
            <a:ext cx="380380" cy="2095449"/>
          </a:xfrm>
          <a:prstGeom prst="lef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latinLnBrk="1" hangingPunct="1">
              <a:defRPr/>
            </a:pPr>
            <a:endParaRPr lang="en-IN"/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4699342" y="1046095"/>
            <a:ext cx="2587862" cy="2632121"/>
            <a:chOff x="1200" y="1584"/>
            <a:chExt cx="3312" cy="2208"/>
          </a:xfrm>
        </p:grpSpPr>
        <p:sp>
          <p:nvSpPr>
            <p:cNvPr id="3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4" name="Oval 18"/>
            <p:cNvSpPr>
              <a:spLocks noChangeArrowheads="1"/>
            </p:cNvSpPr>
            <p:nvPr/>
          </p:nvSpPr>
          <p:spPr bwMode="auto">
            <a:xfrm>
              <a:off x="24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5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3482279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446183" y="1086346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Exchange </a:t>
            </a:r>
          </a:p>
        </p:txBody>
      </p:sp>
      <p:grpSp>
        <p:nvGrpSpPr>
          <p:cNvPr id="50" name="Group 24"/>
          <p:cNvGrpSpPr>
            <a:grpSpLocks/>
          </p:cNvGrpSpPr>
          <p:nvPr/>
        </p:nvGrpSpPr>
        <p:grpSpPr bwMode="auto">
          <a:xfrm>
            <a:off x="7834635" y="1113577"/>
            <a:ext cx="2936423" cy="2446728"/>
            <a:chOff x="1200" y="1584"/>
            <a:chExt cx="3312" cy="2208"/>
          </a:xfrm>
        </p:grpSpPr>
        <p:sp>
          <p:nvSpPr>
            <p:cNvPr id="51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7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68" name="Right Arrow 67"/>
          <p:cNvSpPr/>
          <p:nvPr/>
        </p:nvSpPr>
        <p:spPr>
          <a:xfrm>
            <a:off x="7226837" y="1500187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7042473" y="103000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Adjust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2F87C3-556A-4071-810B-06C6169D203A}"/>
                  </a:ext>
                </a:extLst>
              </p14:cNvPr>
              <p14:cNvContentPartPr/>
              <p14:nvPr/>
            </p14:nvContentPartPr>
            <p14:xfrm>
              <a:off x="5617318" y="1109663"/>
              <a:ext cx="238320" cy="350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2F87C3-556A-4071-810B-06C6169D20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8678" y="1100663"/>
                <a:ext cx="255960" cy="36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C568253-69B4-4C5D-A1B4-31223184932B}"/>
              </a:ext>
            </a:extLst>
          </p:cNvPr>
          <p:cNvGrpSpPr/>
          <p:nvPr/>
        </p:nvGrpSpPr>
        <p:grpSpPr>
          <a:xfrm>
            <a:off x="5823598" y="1889783"/>
            <a:ext cx="454320" cy="569160"/>
            <a:chOff x="5823598" y="1889783"/>
            <a:chExt cx="45432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78C9B2-7D0A-47D2-A839-4A347EC89D56}"/>
                    </a:ext>
                  </a:extLst>
                </p14:cNvPr>
                <p14:cNvContentPartPr/>
                <p14:nvPr/>
              </p14:nvContentPartPr>
              <p14:xfrm>
                <a:off x="5823598" y="1889783"/>
                <a:ext cx="402120" cy="56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78C9B2-7D0A-47D2-A839-4A347EC89D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4598" y="1881143"/>
                  <a:ext cx="4197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433D4C8-A45F-441E-B909-FEAFD764E684}"/>
                    </a:ext>
                  </a:extLst>
                </p14:cNvPr>
                <p14:cNvContentPartPr/>
                <p14:nvPr/>
              </p14:nvContentPartPr>
              <p14:xfrm>
                <a:off x="6142918" y="2281463"/>
                <a:ext cx="135000" cy="177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33D4C8-A45F-441E-B909-FEAFD764E6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34278" y="2272463"/>
                  <a:ext cx="1526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B2049-0906-4582-9A32-18D09F90B10C}"/>
              </a:ext>
            </a:extLst>
          </p:cNvPr>
          <p:cNvGrpSpPr/>
          <p:nvPr/>
        </p:nvGrpSpPr>
        <p:grpSpPr>
          <a:xfrm>
            <a:off x="5237518" y="1232423"/>
            <a:ext cx="701280" cy="825120"/>
            <a:chOff x="5237518" y="1232423"/>
            <a:chExt cx="701280" cy="82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C1DB62-3488-4D4B-A14F-2B00280CAFE6}"/>
                    </a:ext>
                  </a:extLst>
                </p14:cNvPr>
                <p14:cNvContentPartPr/>
                <p14:nvPr/>
              </p14:nvContentPartPr>
              <p14:xfrm>
                <a:off x="5325358" y="1232423"/>
                <a:ext cx="560520" cy="432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C1DB62-3488-4D4B-A14F-2B00280CAF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16718" y="1223423"/>
                  <a:ext cx="578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28DA44-D4DF-495C-955B-4EB2EC50299F}"/>
                    </a:ext>
                  </a:extLst>
                </p14:cNvPr>
                <p14:cNvContentPartPr/>
                <p14:nvPr/>
              </p14:nvContentPartPr>
              <p14:xfrm>
                <a:off x="5237518" y="1463543"/>
                <a:ext cx="312840" cy="236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28DA44-D4DF-495C-955B-4EB2EC5029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28878" y="1454903"/>
                  <a:ext cx="330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74DF14-074E-4B00-8B64-F4CF13332D58}"/>
                    </a:ext>
                  </a:extLst>
                </p14:cNvPr>
                <p14:cNvContentPartPr/>
                <p14:nvPr/>
              </p14:nvContentPartPr>
              <p14:xfrm>
                <a:off x="5727838" y="1801943"/>
                <a:ext cx="210960" cy="25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74DF14-074E-4B00-8B64-F4CF13332D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18838" y="1793303"/>
                  <a:ext cx="228600" cy="27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564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73F0A4-6084-41A7-BEBC-2781433FAC7D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41324" y="1324339"/>
            <a:ext cx="3162935" cy="2527618"/>
            <a:chOff x="1200" y="1584"/>
            <a:chExt cx="3312" cy="2208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1992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993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994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995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9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0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1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2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3" name="Line 16"/>
            <p:cNvSpPr>
              <a:spLocks noChangeShapeType="1"/>
            </p:cNvSpPr>
            <p:nvPr/>
          </p:nvSpPr>
          <p:spPr bwMode="auto">
            <a:xfrm>
              <a:off x="1776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26587"/>
              </p:ext>
            </p:extLst>
          </p:nvPr>
        </p:nvGraphicFramePr>
        <p:xfrm>
          <a:off x="5171048" y="4462070"/>
          <a:ext cx="6096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43930"/>
              </p:ext>
            </p:extLst>
          </p:nvPr>
        </p:nvGraphicFramePr>
        <p:xfrm>
          <a:off x="5281122" y="4978020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42007" idx="4"/>
            <a:endCxn id="41995" idx="6"/>
          </p:cNvCxnSpPr>
          <p:nvPr/>
        </p:nvCxnSpPr>
        <p:spPr bwMode="auto">
          <a:xfrm flipH="1">
            <a:off x="1495635" y="1654028"/>
            <a:ext cx="710515" cy="2033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41324" y="330201"/>
            <a:ext cx="1101480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kern="0" dirty="0"/>
              <a:t>Max heap Tree Exchange and Adjust: Iteration 2</a:t>
            </a: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4200175" y="1342526"/>
            <a:ext cx="2679609" cy="2305549"/>
            <a:chOff x="1200" y="1584"/>
            <a:chExt cx="3312" cy="2208"/>
          </a:xfrm>
        </p:grpSpPr>
        <p:sp>
          <p:nvSpPr>
            <p:cNvPr id="3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1968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47" name="Straight Arrow Connector 46"/>
          <p:cNvCxnSpPr>
            <a:stCxn id="45" idx="4"/>
            <a:endCxn id="35" idx="6"/>
          </p:cNvCxnSpPr>
          <p:nvPr/>
        </p:nvCxnSpPr>
        <p:spPr bwMode="auto">
          <a:xfrm flipH="1">
            <a:off x="5093378" y="1643250"/>
            <a:ext cx="601941" cy="1854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3482279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ight Arrow 64"/>
          <p:cNvSpPr/>
          <p:nvPr/>
        </p:nvSpPr>
        <p:spPr>
          <a:xfrm>
            <a:off x="7041656" y="1864286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3172323" y="142428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Exchange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600611" y="142428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Adjust </a:t>
            </a:r>
          </a:p>
        </p:txBody>
      </p:sp>
      <p:grpSp>
        <p:nvGrpSpPr>
          <p:cNvPr id="68" name="Group 24"/>
          <p:cNvGrpSpPr>
            <a:grpSpLocks/>
          </p:cNvGrpSpPr>
          <p:nvPr/>
        </p:nvGrpSpPr>
        <p:grpSpPr bwMode="auto">
          <a:xfrm>
            <a:off x="8480361" y="1288437"/>
            <a:ext cx="2483344" cy="2142927"/>
            <a:chOff x="1200" y="1584"/>
            <a:chExt cx="3312" cy="2208"/>
          </a:xfrm>
        </p:grpSpPr>
        <p:sp>
          <p:nvSpPr>
            <p:cNvPr id="69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0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1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2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3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53CCCA-5F64-4CC2-B9CE-42C62B073BD1}"/>
              </a:ext>
            </a:extLst>
          </p:cNvPr>
          <p:cNvGrpSpPr/>
          <p:nvPr/>
        </p:nvGrpSpPr>
        <p:grpSpPr>
          <a:xfrm>
            <a:off x="5928358" y="1428263"/>
            <a:ext cx="1087560" cy="1198800"/>
            <a:chOff x="5928358" y="1428263"/>
            <a:chExt cx="1087560" cy="11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88403C-EAE4-4B2E-9691-255224B6420D}"/>
                    </a:ext>
                  </a:extLst>
                </p14:cNvPr>
                <p14:cNvContentPartPr/>
                <p14:nvPr/>
              </p14:nvContentPartPr>
              <p14:xfrm>
                <a:off x="6009718" y="1596023"/>
                <a:ext cx="596880" cy="332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88403C-EAE4-4B2E-9691-255224B642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1078" y="1587383"/>
                  <a:ext cx="6145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206A68-69A9-4A14-A74B-BDA1FE2F2D4B}"/>
                    </a:ext>
                  </a:extLst>
                </p14:cNvPr>
                <p14:cNvContentPartPr/>
                <p14:nvPr/>
              </p14:nvContentPartPr>
              <p14:xfrm>
                <a:off x="6462598" y="1801943"/>
                <a:ext cx="114480" cy="14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206A68-69A9-4A14-A74B-BDA1FE2F2D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53598" y="1793303"/>
                  <a:ext cx="132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5AC9F1-6C84-4290-96F6-200FF311FBAF}"/>
                    </a:ext>
                  </a:extLst>
                </p14:cNvPr>
                <p14:cNvContentPartPr/>
                <p14:nvPr/>
              </p14:nvContentPartPr>
              <p14:xfrm>
                <a:off x="5928358" y="1428263"/>
                <a:ext cx="303840" cy="311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5AC9F1-6C84-4290-96F6-200FF311FB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19358" y="1419263"/>
                  <a:ext cx="321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915FB8-5B92-460B-B9E7-5DBB099901BD}"/>
                    </a:ext>
                  </a:extLst>
                </p14:cNvPr>
                <p14:cNvContentPartPr/>
                <p14:nvPr/>
              </p14:nvContentPartPr>
              <p14:xfrm>
                <a:off x="6524878" y="2121263"/>
                <a:ext cx="381960" cy="47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915FB8-5B92-460B-B9E7-5DBB099901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5878" y="2112263"/>
                  <a:ext cx="3996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244F13-85A8-42E0-B527-5711CDC8C369}"/>
                    </a:ext>
                  </a:extLst>
                </p14:cNvPr>
                <p14:cNvContentPartPr/>
                <p14:nvPr/>
              </p14:nvContentPartPr>
              <p14:xfrm>
                <a:off x="6808918" y="2431943"/>
                <a:ext cx="207000" cy="19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244F13-85A8-42E0-B527-5711CDC8C3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9918" y="2423303"/>
                  <a:ext cx="2246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CB3753-8979-420B-B9FB-3D9C4D793886}"/>
                    </a:ext>
                  </a:extLst>
                </p14:cNvPr>
                <p14:cNvContentPartPr/>
                <p14:nvPr/>
              </p14:nvContentPartPr>
              <p14:xfrm>
                <a:off x="6569518" y="1988063"/>
                <a:ext cx="124920" cy="156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CB3753-8979-420B-B9FB-3D9C4D7938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60878" y="1979423"/>
                  <a:ext cx="142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4EAF253-37B1-44D6-B453-6103DBBD6234}"/>
                    </a:ext>
                  </a:extLst>
                </p14:cNvPr>
                <p14:cNvContentPartPr/>
                <p14:nvPr/>
              </p14:nvContentPartPr>
              <p14:xfrm>
                <a:off x="6519118" y="2041343"/>
                <a:ext cx="183600" cy="20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4EAF253-37B1-44D6-B453-6103DBBD62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10118" y="2032703"/>
                  <a:ext cx="20124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2FF5FD4-CBAC-4C2B-BC5C-5E163CDAFA35}"/>
                  </a:ext>
                </a:extLst>
              </p14:cNvPr>
              <p14:cNvContentPartPr/>
              <p14:nvPr/>
            </p14:nvContentPartPr>
            <p14:xfrm>
              <a:off x="4784952" y="315122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2FF5FD4-CBAC-4C2B-BC5C-5E163CDAFA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5952" y="314258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D0CA23C-1D95-44AB-9594-D8CA52B37733}"/>
              </a:ext>
            </a:extLst>
          </p:cNvPr>
          <p:cNvGrpSpPr/>
          <p:nvPr/>
        </p:nvGrpSpPr>
        <p:grpSpPr>
          <a:xfrm>
            <a:off x="4864512" y="3204503"/>
            <a:ext cx="360" cy="360"/>
            <a:chOff x="4864512" y="320450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2496B7-1D7F-4E91-8AC4-641830599BE2}"/>
                    </a:ext>
                  </a:extLst>
                </p14:cNvPr>
                <p14:cNvContentPartPr/>
                <p14:nvPr/>
              </p14:nvContentPartPr>
              <p14:xfrm>
                <a:off x="4864512" y="320450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2496B7-1D7F-4E91-8AC4-641830599B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55512" y="3195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B12D58-5160-4F0E-83BD-411A90DA9FA3}"/>
                    </a:ext>
                  </a:extLst>
                </p14:cNvPr>
                <p14:cNvContentPartPr/>
                <p14:nvPr/>
              </p14:nvContentPartPr>
              <p14:xfrm>
                <a:off x="4864512" y="3204503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B12D58-5160-4F0E-83BD-411A90DA9F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55512" y="3195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42793F-7618-4CFE-9CBE-34A1734CBDB0}"/>
                    </a:ext>
                  </a:extLst>
                </p14:cNvPr>
                <p14:cNvContentPartPr/>
                <p14:nvPr/>
              </p14:nvContentPartPr>
              <p14:xfrm>
                <a:off x="4864512" y="320450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42793F-7618-4CFE-9CBE-34A1734CBD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5512" y="3195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76230D-3AAD-4E4F-A584-421733DC4FF2}"/>
                    </a:ext>
                  </a:extLst>
                </p14:cNvPr>
                <p14:cNvContentPartPr/>
                <p14:nvPr/>
              </p14:nvContentPartPr>
              <p14:xfrm>
                <a:off x="4864512" y="3204503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76230D-3AAD-4E4F-A584-421733DC4F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5512" y="3195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3B0F8D-A9A7-4FFE-92E0-18E9CA7AB9E8}"/>
                    </a:ext>
                  </a:extLst>
                </p14:cNvPr>
                <p14:cNvContentPartPr/>
                <p14:nvPr/>
              </p14:nvContentPartPr>
              <p14:xfrm>
                <a:off x="4864512" y="320450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3B0F8D-A9A7-4FFE-92E0-18E9CA7AB9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5512" y="3195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3BB6E4-E5C0-4327-9F0B-E2F09FF39CAA}"/>
                  </a:ext>
                </a:extLst>
              </p14:cNvPr>
              <p14:cNvContentPartPr/>
              <p14:nvPr/>
            </p14:nvContentPartPr>
            <p14:xfrm>
              <a:off x="7483512" y="369266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3BB6E4-E5C0-4327-9F0B-E2F09FF39C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74512" y="36840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FD65D5-0B76-4FEF-9923-ACE52A9F686F}"/>
                  </a:ext>
                </a:extLst>
              </p14:cNvPr>
              <p14:cNvContentPartPr/>
              <p14:nvPr/>
            </p14:nvContentPartPr>
            <p14:xfrm>
              <a:off x="7483512" y="3648383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FD65D5-0B76-4FEF-9923-ACE52A9F68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74512" y="363938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866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66553-D0B2-4A3A-B413-B1FFCD8F42B5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5353" y="1410789"/>
            <a:ext cx="3149872" cy="2344738"/>
            <a:chOff x="1200" y="1584"/>
            <a:chExt cx="3312" cy="2208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992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993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4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99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9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0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1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2" name="Line 15"/>
            <p:cNvSpPr>
              <a:spLocks noChangeShapeType="1"/>
            </p:cNvSpPr>
            <p:nvPr/>
          </p:nvSpPr>
          <p:spPr bwMode="auto">
            <a:xfrm flipH="1">
              <a:off x="1392" y="3120"/>
              <a:ext cx="384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06450"/>
              </p:ext>
            </p:extLst>
          </p:nvPr>
        </p:nvGraphicFramePr>
        <p:xfrm>
          <a:off x="5376134" y="3416415"/>
          <a:ext cx="6096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58775"/>
              </p:ext>
            </p:extLst>
          </p:nvPr>
        </p:nvGraphicFramePr>
        <p:xfrm>
          <a:off x="5432425" y="3924419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42007" idx="4"/>
            <a:endCxn id="41994" idx="5"/>
          </p:cNvCxnSpPr>
          <p:nvPr/>
        </p:nvCxnSpPr>
        <p:spPr bwMode="auto">
          <a:xfrm flipH="1">
            <a:off x="828108" y="1716624"/>
            <a:ext cx="1484782" cy="1994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479425" y="2413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kern="0" dirty="0"/>
              <a:t>Max heap Tree Exchange and Adjust: Iteration 3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936036" y="1410789"/>
            <a:ext cx="2353038" cy="1639344"/>
            <a:chOff x="1200" y="1584"/>
            <a:chExt cx="3312" cy="2208"/>
          </a:xfrm>
        </p:grpSpPr>
        <p:sp>
          <p:nvSpPr>
            <p:cNvPr id="28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200" y="350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9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8214634" y="1296653"/>
            <a:ext cx="2903608" cy="1235532"/>
            <a:chOff x="1632" y="1584"/>
            <a:chExt cx="2880" cy="1536"/>
          </a:xfrm>
        </p:grpSpPr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5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56" name="Right Arrow 55"/>
          <p:cNvSpPr/>
          <p:nvPr/>
        </p:nvSpPr>
        <p:spPr>
          <a:xfrm>
            <a:off x="3482279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ight Arrow 56"/>
          <p:cNvSpPr/>
          <p:nvPr/>
        </p:nvSpPr>
        <p:spPr>
          <a:xfrm>
            <a:off x="7041656" y="1864286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3172323" y="142428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Exchange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00611" y="142428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Adjust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2C9915-E153-4106-A4A0-348BBE8CFC34}"/>
              </a:ext>
            </a:extLst>
          </p:cNvPr>
          <p:cNvGrpSpPr/>
          <p:nvPr/>
        </p:nvGrpSpPr>
        <p:grpSpPr>
          <a:xfrm>
            <a:off x="4988758" y="1402343"/>
            <a:ext cx="1116000" cy="897120"/>
            <a:chOff x="4988758" y="1402343"/>
            <a:chExt cx="1116000" cy="89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FA3760-D1AE-4ABB-85C3-A9F1F6EE9A1F}"/>
                    </a:ext>
                  </a:extLst>
                </p14:cNvPr>
                <p14:cNvContentPartPr/>
                <p14:nvPr/>
              </p14:nvContentPartPr>
              <p14:xfrm>
                <a:off x="5661958" y="1445903"/>
                <a:ext cx="410400" cy="327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FA3760-D1AE-4ABB-85C3-A9F1F6EE9A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2958" y="1436903"/>
                  <a:ext cx="428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139F86-EF88-42B9-BD7C-CCAE9A4042C3}"/>
                    </a:ext>
                  </a:extLst>
                </p14:cNvPr>
                <p14:cNvContentPartPr/>
                <p14:nvPr/>
              </p14:nvContentPartPr>
              <p14:xfrm>
                <a:off x="5566198" y="1718783"/>
                <a:ext cx="274680" cy="10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139F86-EF88-42B9-BD7C-CCAE9A4042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57198" y="1709783"/>
                  <a:ext cx="292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61A66E-F5B8-43CE-A5D7-75242A6139CF}"/>
                    </a:ext>
                  </a:extLst>
                </p14:cNvPr>
                <p14:cNvContentPartPr/>
                <p14:nvPr/>
              </p14:nvContentPartPr>
              <p14:xfrm>
                <a:off x="6018718" y="1402343"/>
                <a:ext cx="86040" cy="195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61A66E-F5B8-43CE-A5D7-75242A6139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09718" y="1393343"/>
                  <a:ext cx="103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2FC72A-B160-4A90-A7AC-C4B80F5BFF30}"/>
                    </a:ext>
                  </a:extLst>
                </p14:cNvPr>
                <p14:cNvContentPartPr/>
                <p14:nvPr/>
              </p14:nvContentPartPr>
              <p14:xfrm>
                <a:off x="5094598" y="1862783"/>
                <a:ext cx="543960" cy="43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2FC72A-B160-4A90-A7AC-C4B80F5BFF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5598" y="1854143"/>
                  <a:ext cx="5616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131ABC-0C87-4122-A75E-3805372F026E}"/>
                    </a:ext>
                  </a:extLst>
                </p14:cNvPr>
                <p14:cNvContentPartPr/>
                <p14:nvPr/>
              </p14:nvContentPartPr>
              <p14:xfrm>
                <a:off x="5485918" y="1830023"/>
                <a:ext cx="186840" cy="20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131ABC-0C87-4122-A75E-3805372F02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77278" y="1821023"/>
                  <a:ext cx="204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7800D7-58D6-4354-AA3C-38AEA8153863}"/>
                    </a:ext>
                  </a:extLst>
                </p14:cNvPr>
                <p14:cNvContentPartPr/>
                <p14:nvPr/>
              </p14:nvContentPartPr>
              <p14:xfrm>
                <a:off x="4988758" y="2079143"/>
                <a:ext cx="261360" cy="218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7800D7-58D6-4354-AA3C-38AEA81538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0118" y="2070503"/>
                  <a:ext cx="279000" cy="23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0522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CC8FF1-80B8-46FA-A50C-CA347AB35030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38200" y="1649640"/>
            <a:ext cx="2594701" cy="1656761"/>
            <a:chOff x="1632" y="1584"/>
            <a:chExt cx="2880" cy="1536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992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993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9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0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1" name="Line 14"/>
            <p:cNvSpPr>
              <a:spLocks noChangeShapeType="1"/>
            </p:cNvSpPr>
            <p:nvPr/>
          </p:nvSpPr>
          <p:spPr bwMode="auto">
            <a:xfrm>
              <a:off x="3792" y="2448"/>
              <a:ext cx="528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26175"/>
              </p:ext>
            </p:extLst>
          </p:nvPr>
        </p:nvGraphicFramePr>
        <p:xfrm>
          <a:off x="5695355" y="4245812"/>
          <a:ext cx="6096000" cy="365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IN" sz="1800" b="1" dirty="0"/>
                        <a:t>6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5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3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4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2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7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8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9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10</a:t>
                      </a:r>
                    </a:p>
                  </a:txBody>
                  <a:tcPr marT="45569" marB="45569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9945"/>
              </p:ext>
            </p:extLst>
          </p:nvPr>
        </p:nvGraphicFramePr>
        <p:xfrm>
          <a:off x="5695355" y="4894459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stCxn id="42007" idx="4"/>
            <a:endCxn id="41993" idx="2"/>
          </p:cNvCxnSpPr>
          <p:nvPr/>
        </p:nvCxnSpPr>
        <p:spPr bwMode="auto">
          <a:xfrm>
            <a:off x="2113928" y="1960283"/>
            <a:ext cx="1016258" cy="1190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609600" y="147124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kern="0" dirty="0"/>
              <a:t>Max heap Tree Exchange and Adjust: Iteration 4</a:t>
            </a: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4767942" y="1624419"/>
            <a:ext cx="2917825" cy="1914298"/>
            <a:chOff x="1632" y="1584"/>
            <a:chExt cx="2880" cy="1536"/>
          </a:xfrm>
        </p:grpSpPr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417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317962" y="1438640"/>
            <a:ext cx="2977749" cy="2166212"/>
            <a:chOff x="1632" y="1584"/>
            <a:chExt cx="2352" cy="1536"/>
          </a:xfrm>
        </p:grpSpPr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3482279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ight Arrow 50"/>
          <p:cNvSpPr/>
          <p:nvPr/>
        </p:nvSpPr>
        <p:spPr>
          <a:xfrm>
            <a:off x="7685767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3172323" y="142428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Exchange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15560" y="1382929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Adjust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78ADED-C7FC-4CF2-AE67-BD1D83A09ACD}"/>
                  </a:ext>
                </a:extLst>
              </p14:cNvPr>
              <p14:cNvContentPartPr/>
              <p14:nvPr/>
            </p14:nvContentPartPr>
            <p14:xfrm>
              <a:off x="5353078" y="1782503"/>
              <a:ext cx="633600" cy="47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78ADED-C7FC-4CF2-AE67-BD1D83A09A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4078" y="1773863"/>
                <a:ext cx="6512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55C79E-4075-4CE2-90F0-5E9500FA55BD}"/>
                  </a:ext>
                </a:extLst>
              </p14:cNvPr>
              <p14:cNvContentPartPr/>
              <p14:nvPr/>
            </p14:nvContentPartPr>
            <p14:xfrm>
              <a:off x="5858878" y="1743983"/>
              <a:ext cx="145440" cy="17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55C79E-4075-4CE2-90F0-5E9500FA55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9878" y="1734983"/>
                <a:ext cx="163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D3C51B-2E0A-4C46-94D3-D437797CB4FC}"/>
                  </a:ext>
                </a:extLst>
              </p14:cNvPr>
              <p14:cNvContentPartPr/>
              <p14:nvPr/>
            </p14:nvContentPartPr>
            <p14:xfrm>
              <a:off x="5317438" y="2032703"/>
              <a:ext cx="327960" cy="245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D3C51B-2E0A-4C46-94D3-D437797CB4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8438" y="2023703"/>
                <a:ext cx="3456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4D73FC-872E-4565-A5F0-C8227615881C}"/>
                  </a:ext>
                </a:extLst>
              </p14:cNvPr>
              <p14:cNvContentPartPr/>
              <p14:nvPr/>
            </p14:nvContentPartPr>
            <p14:xfrm>
              <a:off x="4748278" y="2573423"/>
              <a:ext cx="524880" cy="501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4D73FC-872E-4565-A5F0-C822761588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9638" y="2564423"/>
                <a:ext cx="5425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2922A55-5203-49ED-B1EA-D9A67CFC1879}"/>
                  </a:ext>
                </a:extLst>
              </p14:cNvPr>
              <p14:cNvContentPartPr/>
              <p14:nvPr/>
            </p14:nvContentPartPr>
            <p14:xfrm>
              <a:off x="5152198" y="2481623"/>
              <a:ext cx="105840" cy="192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2922A55-5203-49ED-B1EA-D9A67CFC18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43558" y="2472983"/>
                <a:ext cx="1234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8E677F-292B-473B-A648-E1C6A795B20D}"/>
                  </a:ext>
                </a:extLst>
              </p14:cNvPr>
              <p14:cNvContentPartPr/>
              <p14:nvPr/>
            </p14:nvContentPartPr>
            <p14:xfrm>
              <a:off x="4651798" y="2991743"/>
              <a:ext cx="194040" cy="10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8E677F-292B-473B-A648-E1C6A795B2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42798" y="2983103"/>
                <a:ext cx="21168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498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972C3D-F4B0-495D-A275-23E13F454490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75071" y="1644557"/>
            <a:ext cx="3226200" cy="2101943"/>
            <a:chOff x="1632" y="1584"/>
            <a:chExt cx="2352" cy="1536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992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99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9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0" name="Line 13"/>
            <p:cNvSpPr>
              <a:spLocks noChangeShapeType="1"/>
            </p:cNvSpPr>
            <p:nvPr/>
          </p:nvSpPr>
          <p:spPr bwMode="auto">
            <a:xfrm flipH="1">
              <a:off x="3360" y="2448"/>
              <a:ext cx="432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18911"/>
              </p:ext>
            </p:extLst>
          </p:nvPr>
        </p:nvGraphicFramePr>
        <p:xfrm>
          <a:off x="5408670" y="4025159"/>
          <a:ext cx="6096000" cy="365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IN" sz="1800" b="1" dirty="0"/>
                        <a:t>5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4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3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2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6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7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8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9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10</a:t>
                      </a:r>
                    </a:p>
                  </a:txBody>
                  <a:tcPr marT="45569" marB="45569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41487"/>
              </p:ext>
            </p:extLst>
          </p:nvPr>
        </p:nvGraphicFramePr>
        <p:xfrm>
          <a:off x="5440782" y="4506075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42007" idx="4"/>
            <a:endCxn id="41992" idx="0"/>
          </p:cNvCxnSpPr>
          <p:nvPr/>
        </p:nvCxnSpPr>
        <p:spPr bwMode="auto">
          <a:xfrm>
            <a:off x="2417375" y="2038671"/>
            <a:ext cx="460886" cy="13137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1660525" y="333376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kern="0" dirty="0"/>
              <a:t>Max heap Tree Exchange and Adjust: Iteration 5</a:t>
            </a:r>
          </a:p>
        </p:txBody>
      </p:sp>
      <p:grpSp>
        <p:nvGrpSpPr>
          <p:cNvPr id="21" name="Group 24"/>
          <p:cNvGrpSpPr>
            <a:grpSpLocks/>
          </p:cNvGrpSpPr>
          <p:nvPr/>
        </p:nvGrpSpPr>
        <p:grpSpPr bwMode="auto">
          <a:xfrm>
            <a:off x="4576807" y="1644558"/>
            <a:ext cx="3300096" cy="2049692"/>
            <a:chOff x="1632" y="1584"/>
            <a:chExt cx="2352" cy="1536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321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8146299" y="1664675"/>
            <a:ext cx="3463160" cy="1919380"/>
            <a:chOff x="1632" y="1584"/>
            <a:chExt cx="2352" cy="1536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3482279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ight Arrow 44"/>
          <p:cNvSpPr/>
          <p:nvPr/>
        </p:nvSpPr>
        <p:spPr>
          <a:xfrm>
            <a:off x="7685767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/>
          <p:cNvSpPr txBox="1"/>
          <p:nvPr/>
        </p:nvSpPr>
        <p:spPr>
          <a:xfrm>
            <a:off x="3172323" y="142428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Exchange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15560" y="1382929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Adjust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D043F1-D094-422D-9E5E-4BF6B9F4E908}"/>
              </a:ext>
            </a:extLst>
          </p:cNvPr>
          <p:cNvGrpSpPr/>
          <p:nvPr/>
        </p:nvGrpSpPr>
        <p:grpSpPr>
          <a:xfrm>
            <a:off x="5353078" y="1863863"/>
            <a:ext cx="985320" cy="604800"/>
            <a:chOff x="5353078" y="1863863"/>
            <a:chExt cx="985320" cy="60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02353B-A7CE-49A4-8A47-6D6401054ECA}"/>
                    </a:ext>
                  </a:extLst>
                </p14:cNvPr>
                <p14:cNvContentPartPr/>
                <p14:nvPr/>
              </p14:nvContentPartPr>
              <p14:xfrm>
                <a:off x="5496358" y="1863863"/>
                <a:ext cx="842040" cy="534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02353B-A7CE-49A4-8A47-6D6401054E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7718" y="1855223"/>
                  <a:ext cx="8596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FFE8A2-63FE-43E4-851D-2E110970D5E2}"/>
                    </a:ext>
                  </a:extLst>
                </p14:cNvPr>
                <p14:cNvContentPartPr/>
                <p14:nvPr/>
              </p14:nvContentPartPr>
              <p14:xfrm>
                <a:off x="5353078" y="2328263"/>
                <a:ext cx="235440" cy="140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FFE8A2-63FE-43E4-851D-2E110970D5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44078" y="2319623"/>
                  <a:ext cx="25308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53C190-743F-4EE5-9F1F-D4072820F138}"/>
                  </a:ext>
                </a:extLst>
              </p14:cNvPr>
              <p14:cNvContentPartPr/>
              <p14:nvPr/>
            </p14:nvContentPartPr>
            <p14:xfrm>
              <a:off x="6196558" y="1739663"/>
              <a:ext cx="103680" cy="25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53C190-743F-4EE5-9F1F-D4072820F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7558" y="1730663"/>
                <a:ext cx="12132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A39D136-A4C6-4A2C-AC79-C2FA2F6AA5FC}"/>
              </a:ext>
            </a:extLst>
          </p:cNvPr>
          <p:cNvGrpSpPr/>
          <p:nvPr/>
        </p:nvGrpSpPr>
        <p:grpSpPr>
          <a:xfrm>
            <a:off x="5903158" y="2582783"/>
            <a:ext cx="569160" cy="726120"/>
            <a:chOff x="5903158" y="2582783"/>
            <a:chExt cx="569160" cy="7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254272-9130-4426-9E5E-D0760E40C18C}"/>
                    </a:ext>
                  </a:extLst>
                </p14:cNvPr>
                <p14:cNvContentPartPr/>
                <p14:nvPr/>
              </p14:nvContentPartPr>
              <p14:xfrm>
                <a:off x="5903158" y="2759543"/>
                <a:ext cx="498240" cy="500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254272-9130-4426-9E5E-D0760E40C1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94518" y="2750543"/>
                  <a:ext cx="5158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459DE2-F977-4DA7-932C-DF232B4F14E1}"/>
                    </a:ext>
                  </a:extLst>
                </p14:cNvPr>
                <p14:cNvContentPartPr/>
                <p14:nvPr/>
              </p14:nvContentPartPr>
              <p14:xfrm>
                <a:off x="6293758" y="3115583"/>
                <a:ext cx="178560" cy="193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459DE2-F977-4DA7-932C-DF232B4F14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84758" y="3106943"/>
                  <a:ext cx="196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AD01BA-7AC2-424D-B46A-82DCA5CF60DC}"/>
                    </a:ext>
                  </a:extLst>
                </p14:cNvPr>
                <p14:cNvContentPartPr/>
                <p14:nvPr/>
              </p14:nvContentPartPr>
              <p14:xfrm>
                <a:off x="5941678" y="2582783"/>
                <a:ext cx="146160" cy="30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AD01BA-7AC2-424D-B46A-82DCA5CF60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32678" y="2574143"/>
                  <a:ext cx="163800" cy="31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0234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3528B7-99B8-419F-A76C-41BFEEBE777C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31825" y="1645920"/>
            <a:ext cx="3300095" cy="2003742"/>
            <a:chOff x="1632" y="1584"/>
            <a:chExt cx="2352" cy="1536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99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9" name="Line 12"/>
            <p:cNvSpPr>
              <a:spLocks noChangeShapeType="1"/>
            </p:cNvSpPr>
            <p:nvPr/>
          </p:nvSpPr>
          <p:spPr bwMode="auto">
            <a:xfrm>
              <a:off x="2400" y="2448"/>
              <a:ext cx="48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6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85524"/>
              </p:ext>
            </p:extLst>
          </p:nvPr>
        </p:nvGraphicFramePr>
        <p:xfrm>
          <a:off x="3705225" y="5186364"/>
          <a:ext cx="6096000" cy="365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IN" sz="1800" b="1" dirty="0"/>
                        <a:t>4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2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3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5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6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7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8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9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10</a:t>
                      </a:r>
                    </a:p>
                  </a:txBody>
                  <a:tcPr marT="45569" marB="45569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705225" y="5551489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42007" idx="4"/>
            <a:endCxn id="42006" idx="7"/>
          </p:cNvCxnSpPr>
          <p:nvPr/>
        </p:nvCxnSpPr>
        <p:spPr bwMode="auto">
          <a:xfrm flipH="1">
            <a:off x="2583250" y="2021622"/>
            <a:ext cx="35367" cy="1307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905000" y="333375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kern="0" dirty="0"/>
              <a:t>Max heap Tree Exchange and Adjust: Iteration 6</a:t>
            </a:r>
          </a:p>
        </p:txBody>
      </p: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4888723" y="1483435"/>
            <a:ext cx="3197186" cy="1872879"/>
            <a:chOff x="1632" y="1584"/>
            <a:chExt cx="2352" cy="1536"/>
          </a:xfrm>
        </p:grpSpPr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2736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8514753" y="1376361"/>
            <a:ext cx="2689092" cy="1729338"/>
            <a:chOff x="1632" y="1584"/>
            <a:chExt cx="2352" cy="1536"/>
          </a:xfrm>
        </p:grpSpPr>
        <p:sp>
          <p:nvSpPr>
            <p:cNvPr id="3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3482279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>
            <a:off x="7685767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3172323" y="142428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Exchange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5560" y="1382929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Adjust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59D198-F734-4A4E-AD74-D21AE8C7DF63}"/>
              </a:ext>
            </a:extLst>
          </p:cNvPr>
          <p:cNvGrpSpPr/>
          <p:nvPr/>
        </p:nvGrpSpPr>
        <p:grpSpPr>
          <a:xfrm>
            <a:off x="5672758" y="1544183"/>
            <a:ext cx="887400" cy="608760"/>
            <a:chOff x="5672758" y="1544183"/>
            <a:chExt cx="887400" cy="60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A64CE2-091B-4D72-87D3-4123B09FDF60}"/>
                    </a:ext>
                  </a:extLst>
                </p14:cNvPr>
                <p14:cNvContentPartPr/>
                <p14:nvPr/>
              </p14:nvContentPartPr>
              <p14:xfrm>
                <a:off x="5723878" y="1544183"/>
                <a:ext cx="836280" cy="54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A64CE2-091B-4D72-87D3-4123B09FDF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15238" y="1535183"/>
                  <a:ext cx="85392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FEC893-0C43-481C-917E-D34518ADF680}"/>
                    </a:ext>
                  </a:extLst>
                </p14:cNvPr>
                <p14:cNvContentPartPr/>
                <p14:nvPr/>
              </p14:nvContentPartPr>
              <p14:xfrm>
                <a:off x="5672758" y="2005343"/>
                <a:ext cx="258480" cy="147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FEC893-0C43-481C-917E-D34518ADF6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63758" y="1996703"/>
                  <a:ext cx="27612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B6A647-F54E-4DB9-875E-F1DE9B14211A}"/>
                  </a:ext>
                </a:extLst>
              </p14:cNvPr>
              <p14:cNvContentPartPr/>
              <p14:nvPr/>
            </p14:nvContentPartPr>
            <p14:xfrm>
              <a:off x="6365038" y="1473983"/>
              <a:ext cx="251280" cy="23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B6A647-F54E-4DB9-875E-F1DE9B1421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6398" y="1465343"/>
                <a:ext cx="26892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561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524747-CBD9-4918-92F2-E2DA8CC2B3AF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2008" y="1541417"/>
            <a:ext cx="3117215" cy="2009457"/>
            <a:chOff x="1632" y="1584"/>
            <a:chExt cx="2352" cy="1536"/>
          </a:xfrm>
        </p:grpSpPr>
        <p:sp>
          <p:nvSpPr>
            <p:cNvPr id="41990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99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576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67446"/>
              </p:ext>
            </p:extLst>
          </p:nvPr>
        </p:nvGraphicFramePr>
        <p:xfrm>
          <a:off x="5221377" y="3550874"/>
          <a:ext cx="6096000" cy="365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IN" sz="1800" b="1" dirty="0"/>
                        <a:t>3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2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4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5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6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7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8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9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10</a:t>
                      </a:r>
                    </a:p>
                  </a:txBody>
                  <a:tcPr marT="45569" marB="45569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63715"/>
              </p:ext>
            </p:extLst>
          </p:nvPr>
        </p:nvGraphicFramePr>
        <p:xfrm>
          <a:off x="5335331" y="4146549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42007" idx="4"/>
            <a:endCxn id="41990" idx="6"/>
          </p:cNvCxnSpPr>
          <p:nvPr/>
        </p:nvCxnSpPr>
        <p:spPr bwMode="auto">
          <a:xfrm flipH="1">
            <a:off x="907324" y="1918190"/>
            <a:ext cx="1431374" cy="1444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905000" y="333375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kern="0" dirty="0"/>
              <a:t>Max heap Tree Exchange and </a:t>
            </a:r>
            <a:r>
              <a:rPr lang="en-US" altLang="ko-KR" kern="0" dirty="0" err="1"/>
              <a:t>Adjust:Iteration</a:t>
            </a:r>
            <a:r>
              <a:rPr lang="en-US" altLang="ko-KR" kern="0" dirty="0"/>
              <a:t> 7</a:t>
            </a:r>
          </a:p>
        </p:txBody>
      </p: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4812297" y="1541417"/>
            <a:ext cx="3221361" cy="1828310"/>
            <a:chOff x="1632" y="1584"/>
            <a:chExt cx="2352" cy="1536"/>
          </a:xfrm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1632" y="2832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8611931" y="1308100"/>
            <a:ext cx="2819400" cy="1371600"/>
            <a:chOff x="2208" y="1584"/>
            <a:chExt cx="1776" cy="864"/>
          </a:xfrm>
        </p:grpSpPr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3482279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>
            <a:off x="7685767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172323" y="142428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Exchange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15560" y="1382929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Adjust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CFB2F3-9AFE-4D92-8E41-7D980C8EAF23}"/>
              </a:ext>
            </a:extLst>
          </p:cNvPr>
          <p:cNvGrpSpPr/>
          <p:nvPr/>
        </p:nvGrpSpPr>
        <p:grpSpPr>
          <a:xfrm>
            <a:off x="6684718" y="2015783"/>
            <a:ext cx="837360" cy="454680"/>
            <a:chOff x="6684718" y="2015783"/>
            <a:chExt cx="8373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1BD039-1A6E-4B16-8700-BBA1BA749D24}"/>
                    </a:ext>
                  </a:extLst>
                </p14:cNvPr>
                <p14:cNvContentPartPr/>
                <p14:nvPr/>
              </p14:nvContentPartPr>
              <p14:xfrm>
                <a:off x="6684718" y="2015783"/>
                <a:ext cx="750960" cy="40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71BD039-1A6E-4B16-8700-BBA1BA749D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5718" y="2007143"/>
                  <a:ext cx="768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0E1DDD-2EA3-4160-97D4-049B2370D783}"/>
                    </a:ext>
                  </a:extLst>
                </p14:cNvPr>
                <p14:cNvContentPartPr/>
                <p14:nvPr/>
              </p14:nvContentPartPr>
              <p14:xfrm>
                <a:off x="7288078" y="2325383"/>
                <a:ext cx="234000" cy="145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0E1DDD-2EA3-4160-97D4-049B2370D7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79438" y="2316383"/>
                  <a:ext cx="25164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57919E-8EA5-4AA6-8861-E1E16173F5D9}"/>
                  </a:ext>
                </a:extLst>
              </p14:cNvPr>
              <p14:cNvContentPartPr/>
              <p14:nvPr/>
            </p14:nvContentPartPr>
            <p14:xfrm>
              <a:off x="6660958" y="1908143"/>
              <a:ext cx="179280" cy="16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57919E-8EA5-4AA6-8861-E1E16173F5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1958" y="1899503"/>
                <a:ext cx="19692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629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759E4E-D722-48E9-B068-161B50636391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7595"/>
            <a:ext cx="10515600" cy="2175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Max Tree Example</a:t>
            </a:r>
          </a:p>
        </p:txBody>
      </p:sp>
      <p:pic>
        <p:nvPicPr>
          <p:cNvPr id="396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85" y="861134"/>
            <a:ext cx="6083659" cy="46303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96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207" y="5664094"/>
            <a:ext cx="42672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0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E22112-217D-4C7E-B75D-1CF0EC5C5D53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38200" y="1505223"/>
            <a:ext cx="2819400" cy="1371600"/>
            <a:chOff x="2208" y="1584"/>
            <a:chExt cx="1776" cy="864"/>
          </a:xfrm>
        </p:grpSpPr>
        <p:sp>
          <p:nvSpPr>
            <p:cNvPr id="41991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6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1997" name="Line 10"/>
            <p:cNvSpPr>
              <a:spLocks noChangeShapeType="1"/>
            </p:cNvSpPr>
            <p:nvPr/>
          </p:nvSpPr>
          <p:spPr bwMode="auto">
            <a:xfrm>
              <a:off x="3072" y="1872"/>
              <a:ext cx="72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2008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1026"/>
              </p:ext>
            </p:extLst>
          </p:nvPr>
        </p:nvGraphicFramePr>
        <p:xfrm>
          <a:off x="5261019" y="2822382"/>
          <a:ext cx="6096000" cy="365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IN" sz="1800" b="1" dirty="0"/>
                        <a:t>2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3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4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5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6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7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8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9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10</a:t>
                      </a:r>
                    </a:p>
                  </a:txBody>
                  <a:tcPr marT="45569" marB="45569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2176"/>
              </p:ext>
            </p:extLst>
          </p:nvPr>
        </p:nvGraphicFramePr>
        <p:xfrm>
          <a:off x="5340985" y="3327472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42007" idx="6"/>
          </p:cNvCxnSpPr>
          <p:nvPr/>
        </p:nvCxnSpPr>
        <p:spPr bwMode="auto">
          <a:xfrm>
            <a:off x="2438400" y="1733823"/>
            <a:ext cx="1049338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46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b="1" dirty="0"/>
              <a:t>Max heap Tree Exchange and Adjust :Iteration 8</a:t>
            </a:r>
          </a:p>
        </p:txBody>
      </p: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5569585" y="1276623"/>
            <a:ext cx="2819400" cy="1371600"/>
            <a:chOff x="2208" y="1584"/>
            <a:chExt cx="1776" cy="864"/>
          </a:xfrm>
        </p:grpSpPr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364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9289732" y="1214211"/>
            <a:ext cx="1600200" cy="1371600"/>
            <a:chOff x="2208" y="1584"/>
            <a:chExt cx="1008" cy="864"/>
          </a:xfrm>
        </p:grpSpPr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3482279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7685767" y="1916080"/>
            <a:ext cx="1167221" cy="27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172323" y="1424280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Exchange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15560" y="1382929"/>
            <a:ext cx="188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After Adjust 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73795"/>
              </p:ext>
            </p:extLst>
          </p:nvPr>
        </p:nvGraphicFramePr>
        <p:xfrm>
          <a:off x="5340985" y="5692681"/>
          <a:ext cx="6096000" cy="365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IN" sz="1800" b="1" dirty="0"/>
                        <a:t>1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2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3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4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5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6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7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8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9</a:t>
                      </a:r>
                    </a:p>
                  </a:txBody>
                  <a:tcPr marT="45569" marB="45569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10</a:t>
                      </a:r>
                    </a:p>
                  </a:txBody>
                  <a:tcPr marT="45569" marB="45569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98455"/>
              </p:ext>
            </p:extLst>
          </p:nvPr>
        </p:nvGraphicFramePr>
        <p:xfrm>
          <a:off x="5562600" y="6021507"/>
          <a:ext cx="5816603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500">
                  <a:extLst>
                    <a:ext uri="{9D8B030D-6E8A-4147-A177-3AD203B41FA5}">
                      <a16:colId xmlns:a16="http://schemas.microsoft.com/office/drawing/2014/main" val="1232399130"/>
                    </a:ext>
                  </a:extLst>
                </a:gridCol>
                <a:gridCol w="609567">
                  <a:extLst>
                    <a:ext uri="{9D8B030D-6E8A-4147-A177-3AD203B41FA5}">
                      <a16:colId xmlns:a16="http://schemas.microsoft.com/office/drawing/2014/main" val="585950223"/>
                    </a:ext>
                  </a:extLst>
                </a:gridCol>
                <a:gridCol w="609567">
                  <a:extLst>
                    <a:ext uri="{9D8B030D-6E8A-4147-A177-3AD203B41FA5}">
                      <a16:colId xmlns:a16="http://schemas.microsoft.com/office/drawing/2014/main" val="4226128562"/>
                    </a:ext>
                  </a:extLst>
                </a:gridCol>
                <a:gridCol w="609567">
                  <a:extLst>
                    <a:ext uri="{9D8B030D-6E8A-4147-A177-3AD203B41FA5}">
                      <a16:colId xmlns:a16="http://schemas.microsoft.com/office/drawing/2014/main" val="638906615"/>
                    </a:ext>
                  </a:extLst>
                </a:gridCol>
                <a:gridCol w="609567">
                  <a:extLst>
                    <a:ext uri="{9D8B030D-6E8A-4147-A177-3AD203B41FA5}">
                      <a16:colId xmlns:a16="http://schemas.microsoft.com/office/drawing/2014/main" val="3237120286"/>
                    </a:ext>
                  </a:extLst>
                </a:gridCol>
                <a:gridCol w="609567">
                  <a:extLst>
                    <a:ext uri="{9D8B030D-6E8A-4147-A177-3AD203B41FA5}">
                      <a16:colId xmlns:a16="http://schemas.microsoft.com/office/drawing/2014/main" val="4246098890"/>
                    </a:ext>
                  </a:extLst>
                </a:gridCol>
                <a:gridCol w="609567">
                  <a:extLst>
                    <a:ext uri="{9D8B030D-6E8A-4147-A177-3AD203B41FA5}">
                      <a16:colId xmlns:a16="http://schemas.microsoft.com/office/drawing/2014/main" val="3526670943"/>
                    </a:ext>
                  </a:extLst>
                </a:gridCol>
                <a:gridCol w="609567">
                  <a:extLst>
                    <a:ext uri="{9D8B030D-6E8A-4147-A177-3AD203B41FA5}">
                      <a16:colId xmlns:a16="http://schemas.microsoft.com/office/drawing/2014/main" val="1527481747"/>
                    </a:ext>
                  </a:extLst>
                </a:gridCol>
                <a:gridCol w="609567">
                  <a:extLst>
                    <a:ext uri="{9D8B030D-6E8A-4147-A177-3AD203B41FA5}">
                      <a16:colId xmlns:a16="http://schemas.microsoft.com/office/drawing/2014/main" val="3134627891"/>
                    </a:ext>
                  </a:extLst>
                </a:gridCol>
                <a:gridCol w="609567">
                  <a:extLst>
                    <a:ext uri="{9D8B030D-6E8A-4147-A177-3AD203B41FA5}">
                      <a16:colId xmlns:a16="http://schemas.microsoft.com/office/drawing/2014/main" val="88544353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L="91435" marR="91435"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L="91435" marR="91435"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marL="91435" marR="91435"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 marL="91435" marR="91435"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L="91435" marR="91435"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 marL="91435" marR="91435"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 marL="91435" marR="91435"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 marL="91435" marR="91435"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 marL="91435" marR="91435" marT="45798" marB="45798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marL="91435" marR="91435" marT="45798" marB="45798"/>
                </a:tc>
                <a:extLst>
                  <a:ext uri="{0D108BD9-81ED-4DB2-BD59-A6C34878D82A}">
                    <a16:rowId xmlns:a16="http://schemas.microsoft.com/office/drawing/2014/main" val="668967355"/>
                  </a:ext>
                </a:extLst>
              </a:tr>
            </a:tbl>
          </a:graphicData>
        </a:graphic>
      </p:graphicFrame>
      <p:grpSp>
        <p:nvGrpSpPr>
          <p:cNvPr id="30" name="Group 24"/>
          <p:cNvGrpSpPr>
            <a:grpSpLocks/>
          </p:cNvGrpSpPr>
          <p:nvPr/>
        </p:nvGrpSpPr>
        <p:grpSpPr bwMode="auto">
          <a:xfrm>
            <a:off x="4495800" y="4231397"/>
            <a:ext cx="1600200" cy="1371600"/>
            <a:chOff x="2208" y="1584"/>
            <a:chExt cx="1008" cy="864"/>
          </a:xfrm>
        </p:grpSpPr>
        <p:sp>
          <p:nvSpPr>
            <p:cNvPr id="31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3" name="Group 24"/>
          <p:cNvGrpSpPr>
            <a:grpSpLocks/>
          </p:cNvGrpSpPr>
          <p:nvPr/>
        </p:nvGrpSpPr>
        <p:grpSpPr bwMode="auto">
          <a:xfrm>
            <a:off x="838200" y="4095073"/>
            <a:ext cx="1600200" cy="1371600"/>
            <a:chOff x="2208" y="1584"/>
            <a:chExt cx="1008" cy="864"/>
          </a:xfrm>
        </p:grpSpPr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H="1">
              <a:off x="2400" y="1872"/>
              <a:ext cx="67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Oval 23"/>
            <p:cNvSpPr>
              <a:spLocks noChangeArrowheads="1"/>
            </p:cNvSpPr>
            <p:nvPr/>
          </p:nvSpPr>
          <p:spPr bwMode="auto">
            <a:xfrm>
              <a:off x="2208" y="2160"/>
              <a:ext cx="336" cy="2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2</a:t>
              </a:r>
            </a:p>
          </p:txBody>
        </p:sp>
      </p:grpSp>
      <p:cxnSp>
        <p:nvCxnSpPr>
          <p:cNvPr id="37" name="Straight Arrow Connector 36"/>
          <p:cNvCxnSpPr>
            <a:stCxn id="35" idx="2"/>
            <a:endCxn id="36" idx="1"/>
          </p:cNvCxnSpPr>
          <p:nvPr/>
        </p:nvCxnSpPr>
        <p:spPr bwMode="auto">
          <a:xfrm flipH="1">
            <a:off x="916315" y="4323673"/>
            <a:ext cx="988685" cy="7527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616585" y="3637873"/>
            <a:ext cx="10515600" cy="319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Max heap Tree Exchange and Adjust : </a:t>
            </a:r>
            <a:r>
              <a:rPr lang="en-US" altLang="ko-KR" sz="2400" b="1" dirty="0" err="1"/>
              <a:t>Itertion</a:t>
            </a:r>
            <a:r>
              <a:rPr lang="en-US" altLang="ko-KR" sz="2400" b="1" dirty="0"/>
              <a:t> 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6AC150-C6CE-47FA-9686-87662C2AEC35}"/>
                  </a:ext>
                </a:extLst>
              </p14:cNvPr>
              <p14:cNvContentPartPr/>
              <p14:nvPr/>
            </p14:nvContentPartPr>
            <p14:xfrm>
              <a:off x="6595798" y="748360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6AC150-C6CE-47FA-9686-87662C2AEC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6798" y="74749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F31B3D-48E7-475D-92D7-C9ADEE402E6F}"/>
                  </a:ext>
                </a:extLst>
              </p14:cNvPr>
              <p14:cNvContentPartPr/>
              <p14:nvPr/>
            </p14:nvContentPartPr>
            <p14:xfrm>
              <a:off x="6196558" y="756316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F31B3D-48E7-475D-92D7-C9ADEE402E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7558" y="755452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C9A7575-9B36-4CB1-A3F6-4A0D4DA256A6}"/>
              </a:ext>
            </a:extLst>
          </p:cNvPr>
          <p:cNvGrpSpPr/>
          <p:nvPr/>
        </p:nvGrpSpPr>
        <p:grpSpPr>
          <a:xfrm>
            <a:off x="5397358" y="7474967"/>
            <a:ext cx="360" cy="360"/>
            <a:chOff x="5397358" y="747496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EC42E0-F484-4199-B571-F2FEBE4C10D6}"/>
                    </a:ext>
                  </a:extLst>
                </p14:cNvPr>
                <p14:cNvContentPartPr/>
                <p14:nvPr/>
              </p14:nvContentPartPr>
              <p14:xfrm>
                <a:off x="5397358" y="7474967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EC42E0-F484-4199-B571-F2FEBE4C10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8718" y="74659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CEED57-7DCA-4834-BD12-8564E8578C61}"/>
                    </a:ext>
                  </a:extLst>
                </p14:cNvPr>
                <p14:cNvContentPartPr/>
                <p14:nvPr/>
              </p14:nvContentPartPr>
              <p14:xfrm>
                <a:off x="5397358" y="7474967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CEED57-7DCA-4834-BD12-8564E8578C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88718" y="74659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3767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DD62B-D4DB-42C2-B996-52AAF239F44A}"/>
              </a:ext>
            </a:extLst>
          </p:cNvPr>
          <p:cNvSpPr txBox="1"/>
          <p:nvPr/>
        </p:nvSpPr>
        <p:spPr>
          <a:xfrm>
            <a:off x="90995" y="216935"/>
            <a:ext cx="11760693" cy="63799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362585">
              <a:lnSpc>
                <a:spcPct val="97000"/>
              </a:lnSpc>
              <a:tabLst>
                <a:tab pos="2286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Illustrate the execution of  heap-sort algorithm for the following input sequence: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(2, 5, 16, 4, 10, 23, 39, 18, 26, 15).		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68C969-4893-4108-BCD9-2B82287413AD}"/>
              </a:ext>
            </a:extLst>
          </p:cNvPr>
          <p:cNvSpPr/>
          <p:nvPr/>
        </p:nvSpPr>
        <p:spPr>
          <a:xfrm>
            <a:off x="2648399" y="1173025"/>
            <a:ext cx="514905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1D6CA8-B59E-4A37-BC2E-507D56C1242E}"/>
              </a:ext>
            </a:extLst>
          </p:cNvPr>
          <p:cNvSpPr/>
          <p:nvPr/>
        </p:nvSpPr>
        <p:spPr>
          <a:xfrm>
            <a:off x="1608394" y="1824445"/>
            <a:ext cx="514905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124304-986E-4D01-8DD4-DDA0C22A0256}"/>
              </a:ext>
            </a:extLst>
          </p:cNvPr>
          <p:cNvSpPr/>
          <p:nvPr/>
        </p:nvSpPr>
        <p:spPr>
          <a:xfrm>
            <a:off x="0" y="3177281"/>
            <a:ext cx="648070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A7A8D6-63FF-49BC-B66B-B7F6BECB100D}"/>
              </a:ext>
            </a:extLst>
          </p:cNvPr>
          <p:cNvSpPr/>
          <p:nvPr/>
        </p:nvSpPr>
        <p:spPr>
          <a:xfrm>
            <a:off x="714614" y="2545056"/>
            <a:ext cx="514905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270EBA-3D43-434C-B72C-8D41FB9C765D}"/>
              </a:ext>
            </a:extLst>
          </p:cNvPr>
          <p:cNvSpPr/>
          <p:nvPr/>
        </p:nvSpPr>
        <p:spPr>
          <a:xfrm>
            <a:off x="2877109" y="2568668"/>
            <a:ext cx="633273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8487AD-E1B3-4E0B-9E94-B1FDEBC9E69E}"/>
              </a:ext>
            </a:extLst>
          </p:cNvPr>
          <p:cNvSpPr/>
          <p:nvPr/>
        </p:nvSpPr>
        <p:spPr>
          <a:xfrm>
            <a:off x="3678370" y="1810830"/>
            <a:ext cx="633273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9D3804-D8DF-4566-867F-AD215756F42C}"/>
              </a:ext>
            </a:extLst>
          </p:cNvPr>
          <p:cNvSpPr/>
          <p:nvPr/>
        </p:nvSpPr>
        <p:spPr>
          <a:xfrm>
            <a:off x="4384832" y="2568668"/>
            <a:ext cx="633273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BDDDD5-ECB6-499B-B8E1-1F430B8CF961}"/>
              </a:ext>
            </a:extLst>
          </p:cNvPr>
          <p:cNvSpPr/>
          <p:nvPr/>
        </p:nvSpPr>
        <p:spPr>
          <a:xfrm>
            <a:off x="2235427" y="2587692"/>
            <a:ext cx="593324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8F7D84-56CF-4B1B-AA9C-6BE60A98BC17}"/>
              </a:ext>
            </a:extLst>
          </p:cNvPr>
          <p:cNvSpPr/>
          <p:nvPr/>
        </p:nvSpPr>
        <p:spPr>
          <a:xfrm>
            <a:off x="1207051" y="3177281"/>
            <a:ext cx="648070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9F0D62-39F8-4C2E-A1E9-2B05A2F93ED1}"/>
              </a:ext>
            </a:extLst>
          </p:cNvPr>
          <p:cNvCxnSpPr>
            <a:cxnSpLocks/>
            <a:stCxn id="6" idx="2"/>
            <a:endCxn id="7" idx="7"/>
          </p:cNvCxnSpPr>
          <p:nvPr/>
        </p:nvCxnSpPr>
        <p:spPr>
          <a:xfrm flipH="1">
            <a:off x="2047893" y="1359456"/>
            <a:ext cx="600506" cy="519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3122B40-683B-40E0-9242-22E623146843}"/>
              </a:ext>
            </a:extLst>
          </p:cNvPr>
          <p:cNvSpPr/>
          <p:nvPr/>
        </p:nvSpPr>
        <p:spPr>
          <a:xfrm>
            <a:off x="1911392" y="3170623"/>
            <a:ext cx="648070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3EEF23-A754-43CE-A5B6-B414E54B2D98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3163304" y="1359456"/>
            <a:ext cx="607807" cy="505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8DE2BD-97AC-4DBF-BCB8-BDB9F61262F6}"/>
              </a:ext>
            </a:extLst>
          </p:cNvPr>
          <p:cNvCxnSpPr>
            <a:cxnSpLocks/>
          </p:cNvCxnSpPr>
          <p:nvPr/>
        </p:nvCxnSpPr>
        <p:spPr>
          <a:xfrm flipH="1">
            <a:off x="1034442" y="2049075"/>
            <a:ext cx="600506" cy="519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36051A-12BF-47E7-AB2D-8D9F2B8E70CD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047893" y="2142703"/>
            <a:ext cx="484196" cy="444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D35E8F-93AA-47C7-A24B-B5C35972AC48}"/>
              </a:ext>
            </a:extLst>
          </p:cNvPr>
          <p:cNvCxnSpPr>
            <a:cxnSpLocks/>
          </p:cNvCxnSpPr>
          <p:nvPr/>
        </p:nvCxnSpPr>
        <p:spPr>
          <a:xfrm flipH="1">
            <a:off x="3157466" y="2115473"/>
            <a:ext cx="600506" cy="519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B7DD5A-72EA-4547-82F2-99B02722B18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215254" y="2114990"/>
            <a:ext cx="486215" cy="453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82C2D1-93D7-4582-B1F7-E6A000CE98E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01984" y="2731487"/>
            <a:ext cx="512630" cy="446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7A2E05-FEF2-4E3E-A075-CFA3EC6AAC53}"/>
              </a:ext>
            </a:extLst>
          </p:cNvPr>
          <p:cNvCxnSpPr>
            <a:cxnSpLocks/>
            <a:stCxn id="9" idx="6"/>
            <a:endCxn id="14" idx="0"/>
          </p:cNvCxnSpPr>
          <p:nvPr/>
        </p:nvCxnSpPr>
        <p:spPr>
          <a:xfrm>
            <a:off x="1229519" y="2731487"/>
            <a:ext cx="301567" cy="445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A22842-E92F-4B6A-B940-A2D08C9B4EC3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H="1">
            <a:off x="2006300" y="2774123"/>
            <a:ext cx="229127" cy="451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435926-2117-4D0E-BC38-F32C6DE03492}"/>
              </a:ext>
            </a:extLst>
          </p:cNvPr>
          <p:cNvSpPr txBox="1"/>
          <p:nvPr/>
        </p:nvSpPr>
        <p:spPr>
          <a:xfrm>
            <a:off x="90995" y="958788"/>
            <a:ext cx="20168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Initial binary tree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7A679-77B4-417F-A275-625639DD1FBD}"/>
              </a:ext>
            </a:extLst>
          </p:cNvPr>
          <p:cNvSpPr txBox="1"/>
          <p:nvPr/>
        </p:nvSpPr>
        <p:spPr>
          <a:xfrm>
            <a:off x="4757690" y="854930"/>
            <a:ext cx="242730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initial heap tree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19290-A86E-4CA8-900A-B652CAA64965}"/>
              </a:ext>
            </a:extLst>
          </p:cNvPr>
          <p:cNvSpPr/>
          <p:nvPr/>
        </p:nvSpPr>
        <p:spPr>
          <a:xfrm>
            <a:off x="199025" y="3711820"/>
            <a:ext cx="6693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After adjusting element in the 5th position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D62FA9-C88E-4A85-B1F5-F572CA02CB4E}"/>
              </a:ext>
            </a:extLst>
          </p:cNvPr>
          <p:cNvSpPr/>
          <p:nvPr/>
        </p:nvSpPr>
        <p:spPr>
          <a:xfrm>
            <a:off x="2853566" y="4208219"/>
            <a:ext cx="514905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E87312-DB6B-441D-B585-4575F351767D}"/>
              </a:ext>
            </a:extLst>
          </p:cNvPr>
          <p:cNvSpPr/>
          <p:nvPr/>
        </p:nvSpPr>
        <p:spPr>
          <a:xfrm>
            <a:off x="1813561" y="4859639"/>
            <a:ext cx="514905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6A43C9-F5C9-4E30-AE28-0C3B32F86BAE}"/>
              </a:ext>
            </a:extLst>
          </p:cNvPr>
          <p:cNvSpPr/>
          <p:nvPr/>
        </p:nvSpPr>
        <p:spPr>
          <a:xfrm>
            <a:off x="205167" y="6212475"/>
            <a:ext cx="648070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0EEFDF-0F4D-4D0C-95D9-212815082217}"/>
              </a:ext>
            </a:extLst>
          </p:cNvPr>
          <p:cNvSpPr/>
          <p:nvPr/>
        </p:nvSpPr>
        <p:spPr>
          <a:xfrm>
            <a:off x="919781" y="5580250"/>
            <a:ext cx="514905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63A5E9-E8B2-4E6D-B742-689C3C91F4B3}"/>
              </a:ext>
            </a:extLst>
          </p:cNvPr>
          <p:cNvSpPr/>
          <p:nvPr/>
        </p:nvSpPr>
        <p:spPr>
          <a:xfrm>
            <a:off x="3082276" y="5603862"/>
            <a:ext cx="633273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IN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081CC0-180F-4F16-830E-A234D7E29CC2}"/>
              </a:ext>
            </a:extLst>
          </p:cNvPr>
          <p:cNvSpPr/>
          <p:nvPr/>
        </p:nvSpPr>
        <p:spPr>
          <a:xfrm>
            <a:off x="3883537" y="4846024"/>
            <a:ext cx="633273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A98140-B84C-402A-A681-87829DB25D64}"/>
              </a:ext>
            </a:extLst>
          </p:cNvPr>
          <p:cNvSpPr/>
          <p:nvPr/>
        </p:nvSpPr>
        <p:spPr>
          <a:xfrm>
            <a:off x="4589999" y="5603862"/>
            <a:ext cx="633273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41D920-8B05-413C-A923-D4E5BEFA79DC}"/>
              </a:ext>
            </a:extLst>
          </p:cNvPr>
          <p:cNvSpPr/>
          <p:nvPr/>
        </p:nvSpPr>
        <p:spPr>
          <a:xfrm>
            <a:off x="2440594" y="5622886"/>
            <a:ext cx="593324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D00EAC-3018-419F-9626-F08990E94151}"/>
              </a:ext>
            </a:extLst>
          </p:cNvPr>
          <p:cNvSpPr/>
          <p:nvPr/>
        </p:nvSpPr>
        <p:spPr>
          <a:xfrm>
            <a:off x="1412218" y="6212475"/>
            <a:ext cx="648070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8BD411-0E78-4BC7-8D1E-6DD753590C31}"/>
              </a:ext>
            </a:extLst>
          </p:cNvPr>
          <p:cNvCxnSpPr>
            <a:cxnSpLocks/>
            <a:stCxn id="29" idx="2"/>
            <a:endCxn id="32" idx="7"/>
          </p:cNvCxnSpPr>
          <p:nvPr/>
        </p:nvCxnSpPr>
        <p:spPr>
          <a:xfrm flipH="1">
            <a:off x="2253060" y="4394650"/>
            <a:ext cx="600506" cy="519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CF84272-B4E8-41D1-AB25-FF384C043E84}"/>
              </a:ext>
            </a:extLst>
          </p:cNvPr>
          <p:cNvSpPr/>
          <p:nvPr/>
        </p:nvSpPr>
        <p:spPr>
          <a:xfrm>
            <a:off x="2116559" y="6205817"/>
            <a:ext cx="648070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2A2EE-1536-45F4-94FC-E80C55AE38D6}"/>
              </a:ext>
            </a:extLst>
          </p:cNvPr>
          <p:cNvCxnSpPr>
            <a:cxnSpLocks/>
            <a:stCxn id="29" idx="6"/>
            <a:endCxn id="37" idx="1"/>
          </p:cNvCxnSpPr>
          <p:nvPr/>
        </p:nvCxnSpPr>
        <p:spPr>
          <a:xfrm>
            <a:off x="3368471" y="4394650"/>
            <a:ext cx="607807" cy="505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2CCC6E-893F-4854-AE9E-B795CE7BB17A}"/>
              </a:ext>
            </a:extLst>
          </p:cNvPr>
          <p:cNvCxnSpPr>
            <a:cxnSpLocks/>
          </p:cNvCxnSpPr>
          <p:nvPr/>
        </p:nvCxnSpPr>
        <p:spPr>
          <a:xfrm flipH="1">
            <a:off x="1239609" y="5084269"/>
            <a:ext cx="600506" cy="519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F0FF6C-1985-4039-ACF4-A7D51E4CF504}"/>
              </a:ext>
            </a:extLst>
          </p:cNvPr>
          <p:cNvCxnSpPr>
            <a:cxnSpLocks/>
            <a:stCxn id="32" idx="5"/>
            <a:endCxn id="41" idx="0"/>
          </p:cNvCxnSpPr>
          <p:nvPr/>
        </p:nvCxnSpPr>
        <p:spPr>
          <a:xfrm>
            <a:off x="2253060" y="5177897"/>
            <a:ext cx="484196" cy="444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8A7212-C136-4F67-B72D-7424B32EB669}"/>
              </a:ext>
            </a:extLst>
          </p:cNvPr>
          <p:cNvCxnSpPr>
            <a:cxnSpLocks/>
          </p:cNvCxnSpPr>
          <p:nvPr/>
        </p:nvCxnSpPr>
        <p:spPr>
          <a:xfrm flipH="1">
            <a:off x="3362633" y="5150667"/>
            <a:ext cx="600506" cy="519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47C96D-E123-44FC-8D58-425776A0DAD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420421" y="5150184"/>
            <a:ext cx="486215" cy="453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C22CD6-3151-4C97-AFFF-A362055AD0E5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07151" y="5766681"/>
            <a:ext cx="512630" cy="446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002729-F185-4E72-B018-B77303413946}"/>
              </a:ext>
            </a:extLst>
          </p:cNvPr>
          <p:cNvCxnSpPr>
            <a:cxnSpLocks/>
            <a:stCxn id="34" idx="6"/>
            <a:endCxn id="42" idx="0"/>
          </p:cNvCxnSpPr>
          <p:nvPr/>
        </p:nvCxnSpPr>
        <p:spPr>
          <a:xfrm>
            <a:off x="1434686" y="5766681"/>
            <a:ext cx="301567" cy="445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22E06F-786F-47FC-9FF3-8710D7B538C1}"/>
              </a:ext>
            </a:extLst>
          </p:cNvPr>
          <p:cNvCxnSpPr>
            <a:cxnSpLocks/>
            <a:stCxn id="41" idx="2"/>
            <a:endCxn id="44" idx="1"/>
          </p:cNvCxnSpPr>
          <p:nvPr/>
        </p:nvCxnSpPr>
        <p:spPr>
          <a:xfrm flipH="1">
            <a:off x="2211467" y="5809317"/>
            <a:ext cx="229127" cy="451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F38CA5-C046-490B-8677-450B3A91F181}"/>
              </a:ext>
            </a:extLst>
          </p:cNvPr>
          <p:cNvCxnSpPr>
            <a:endCxn id="41" idx="0"/>
          </p:cNvCxnSpPr>
          <p:nvPr/>
        </p:nvCxnSpPr>
        <p:spPr>
          <a:xfrm flipH="1">
            <a:off x="2737256" y="4914243"/>
            <a:ext cx="27373" cy="7086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3648FB-4999-4682-BF16-5B8A33BAA1BC}"/>
              </a:ext>
            </a:extLst>
          </p:cNvPr>
          <p:cNvSpPr txBox="1"/>
          <p:nvPr/>
        </p:nvSpPr>
        <p:spPr>
          <a:xfrm>
            <a:off x="2829765" y="4654447"/>
            <a:ext cx="6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=5</a:t>
            </a:r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DDFD6D5-3174-4BD6-82E2-B68D00257DA5}"/>
              </a:ext>
            </a:extLst>
          </p:cNvPr>
          <p:cNvSpPr/>
          <p:nvPr/>
        </p:nvSpPr>
        <p:spPr>
          <a:xfrm>
            <a:off x="9209554" y="4091501"/>
            <a:ext cx="514905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9DEF537-87B7-44B8-A423-A6CEA27D6EAC}"/>
              </a:ext>
            </a:extLst>
          </p:cNvPr>
          <p:cNvSpPr/>
          <p:nvPr/>
        </p:nvSpPr>
        <p:spPr>
          <a:xfrm>
            <a:off x="8169549" y="4742921"/>
            <a:ext cx="514905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B8D4AC-AC7F-4385-BB7E-9B3278359B47}"/>
              </a:ext>
            </a:extLst>
          </p:cNvPr>
          <p:cNvSpPr/>
          <p:nvPr/>
        </p:nvSpPr>
        <p:spPr>
          <a:xfrm>
            <a:off x="6561155" y="6095757"/>
            <a:ext cx="648070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D3EB1D-4DF5-4245-B4FD-1BD7628160E5}"/>
              </a:ext>
            </a:extLst>
          </p:cNvPr>
          <p:cNvSpPr/>
          <p:nvPr/>
        </p:nvSpPr>
        <p:spPr>
          <a:xfrm>
            <a:off x="7275769" y="5463532"/>
            <a:ext cx="514905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A23CE6-EEB3-45A2-8012-1A2BFF9AEE51}"/>
              </a:ext>
            </a:extLst>
          </p:cNvPr>
          <p:cNvSpPr/>
          <p:nvPr/>
        </p:nvSpPr>
        <p:spPr>
          <a:xfrm>
            <a:off x="9438264" y="5487144"/>
            <a:ext cx="633273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en-IN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5D07FA-FD87-46E0-88A4-2410A0002E65}"/>
              </a:ext>
            </a:extLst>
          </p:cNvPr>
          <p:cNvSpPr/>
          <p:nvPr/>
        </p:nvSpPr>
        <p:spPr>
          <a:xfrm>
            <a:off x="10239525" y="4729306"/>
            <a:ext cx="633273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E167936-187D-4424-B952-660E45B642E9}"/>
              </a:ext>
            </a:extLst>
          </p:cNvPr>
          <p:cNvSpPr/>
          <p:nvPr/>
        </p:nvSpPr>
        <p:spPr>
          <a:xfrm>
            <a:off x="10945987" y="5487144"/>
            <a:ext cx="633273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39</a:t>
            </a:r>
            <a:endParaRPr lang="en-IN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31CC564-2F29-4DF6-90F5-D4B6A9AD251D}"/>
              </a:ext>
            </a:extLst>
          </p:cNvPr>
          <p:cNvSpPr/>
          <p:nvPr/>
        </p:nvSpPr>
        <p:spPr>
          <a:xfrm>
            <a:off x="8788868" y="5538602"/>
            <a:ext cx="593324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8D62FC4-B68F-4BAE-AE11-CBAC0CD64540}"/>
              </a:ext>
            </a:extLst>
          </p:cNvPr>
          <p:cNvSpPr/>
          <p:nvPr/>
        </p:nvSpPr>
        <p:spPr>
          <a:xfrm>
            <a:off x="7768206" y="6095757"/>
            <a:ext cx="648070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9AEE35-EFF7-42D4-AC0E-9B9ABDA50CE1}"/>
              </a:ext>
            </a:extLst>
          </p:cNvPr>
          <p:cNvCxnSpPr>
            <a:cxnSpLocks/>
            <a:stCxn id="53" idx="2"/>
            <a:endCxn id="54" idx="7"/>
          </p:cNvCxnSpPr>
          <p:nvPr/>
        </p:nvCxnSpPr>
        <p:spPr>
          <a:xfrm flipH="1">
            <a:off x="8609048" y="4277932"/>
            <a:ext cx="600506" cy="519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38E9582-0450-4494-BDA5-61E6C8C6145A}"/>
              </a:ext>
            </a:extLst>
          </p:cNvPr>
          <p:cNvSpPr/>
          <p:nvPr/>
        </p:nvSpPr>
        <p:spPr>
          <a:xfrm>
            <a:off x="8472547" y="6089099"/>
            <a:ext cx="648070" cy="372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955A4BB-FC5A-4F4C-8977-626C387DEF39}"/>
              </a:ext>
            </a:extLst>
          </p:cNvPr>
          <p:cNvCxnSpPr>
            <a:cxnSpLocks/>
            <a:stCxn id="53" idx="6"/>
            <a:endCxn id="58" idx="1"/>
          </p:cNvCxnSpPr>
          <p:nvPr/>
        </p:nvCxnSpPr>
        <p:spPr>
          <a:xfrm>
            <a:off x="9724459" y="4277932"/>
            <a:ext cx="607807" cy="505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716923-FA1D-4853-956A-19395C410774}"/>
              </a:ext>
            </a:extLst>
          </p:cNvPr>
          <p:cNvCxnSpPr>
            <a:cxnSpLocks/>
          </p:cNvCxnSpPr>
          <p:nvPr/>
        </p:nvCxnSpPr>
        <p:spPr>
          <a:xfrm flipH="1">
            <a:off x="7595597" y="4967551"/>
            <a:ext cx="600506" cy="519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6F27E4-DD17-43B2-9DDA-247EFF2255F7}"/>
              </a:ext>
            </a:extLst>
          </p:cNvPr>
          <p:cNvCxnSpPr>
            <a:cxnSpLocks/>
            <a:stCxn id="54" idx="5"/>
            <a:endCxn id="60" idx="0"/>
          </p:cNvCxnSpPr>
          <p:nvPr/>
        </p:nvCxnSpPr>
        <p:spPr>
          <a:xfrm>
            <a:off x="8609048" y="5061179"/>
            <a:ext cx="476482" cy="477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D956BA-D0DB-469E-AC8A-0929922DB35B}"/>
              </a:ext>
            </a:extLst>
          </p:cNvPr>
          <p:cNvCxnSpPr>
            <a:cxnSpLocks/>
          </p:cNvCxnSpPr>
          <p:nvPr/>
        </p:nvCxnSpPr>
        <p:spPr>
          <a:xfrm flipH="1">
            <a:off x="9718621" y="5033949"/>
            <a:ext cx="600506" cy="519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182349-839B-46D2-B735-16FFE5197D1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776409" y="5033466"/>
            <a:ext cx="486215" cy="453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39D916-4A9F-4ECD-97E4-D3BA51AB19A7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763139" y="5649963"/>
            <a:ext cx="512630" cy="446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C1F4CE-290D-4985-913E-F40BB0BFFD04}"/>
              </a:ext>
            </a:extLst>
          </p:cNvPr>
          <p:cNvCxnSpPr>
            <a:cxnSpLocks/>
            <a:stCxn id="56" idx="6"/>
            <a:endCxn id="61" idx="0"/>
          </p:cNvCxnSpPr>
          <p:nvPr/>
        </p:nvCxnSpPr>
        <p:spPr>
          <a:xfrm>
            <a:off x="7790674" y="5649963"/>
            <a:ext cx="301567" cy="445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C9367E-03DF-4B2C-830C-9504F9EF39E9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flipH="1">
            <a:off x="8567455" y="5725033"/>
            <a:ext cx="221413" cy="418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E73288-9577-42DF-A33B-2227A63A9163}"/>
              </a:ext>
            </a:extLst>
          </p:cNvPr>
          <p:cNvCxnSpPr>
            <a:endCxn id="60" idx="0"/>
          </p:cNvCxnSpPr>
          <p:nvPr/>
        </p:nvCxnSpPr>
        <p:spPr>
          <a:xfrm flipH="1">
            <a:off x="9085530" y="4829959"/>
            <a:ext cx="27373" cy="7086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901E524-45DA-46B4-BC92-CD005478F78A}"/>
              </a:ext>
            </a:extLst>
          </p:cNvPr>
          <p:cNvSpPr txBox="1"/>
          <p:nvPr/>
        </p:nvSpPr>
        <p:spPr>
          <a:xfrm>
            <a:off x="9185753" y="4537729"/>
            <a:ext cx="63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=5</a:t>
            </a:r>
            <a:endParaRPr lang="en-I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2D6D7A-C033-4969-9273-191291075F8A}"/>
              </a:ext>
            </a:extLst>
          </p:cNvPr>
          <p:cNvGrpSpPr/>
          <p:nvPr/>
        </p:nvGrpSpPr>
        <p:grpSpPr>
          <a:xfrm>
            <a:off x="5139552" y="4762468"/>
            <a:ext cx="1492560" cy="423360"/>
            <a:chOff x="5139552" y="4762468"/>
            <a:chExt cx="149256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048866-5CC9-4041-B0A3-1E4ED9958089}"/>
                    </a:ext>
                  </a:extLst>
                </p14:cNvPr>
                <p14:cNvContentPartPr/>
                <p14:nvPr/>
              </p14:nvContentPartPr>
              <p14:xfrm>
                <a:off x="5139552" y="4899268"/>
                <a:ext cx="1492560" cy="5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048866-5CC9-4041-B0A3-1E4ED99580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30912" y="4890628"/>
                  <a:ext cx="1510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F40BC3-B496-481F-918E-3168032AB643}"/>
                    </a:ext>
                  </a:extLst>
                </p14:cNvPr>
                <p14:cNvContentPartPr/>
                <p14:nvPr/>
              </p14:nvContentPartPr>
              <p14:xfrm>
                <a:off x="5157552" y="4984588"/>
                <a:ext cx="1359720" cy="59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F40BC3-B496-481F-918E-3168032AB6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8912" y="4975588"/>
                  <a:ext cx="1377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80DBE2C-4D52-407A-A198-F54FB0154FD7}"/>
                    </a:ext>
                  </a:extLst>
                </p14:cNvPr>
                <p14:cNvContentPartPr/>
                <p14:nvPr/>
              </p14:nvContentPartPr>
              <p14:xfrm>
                <a:off x="6293712" y="4762468"/>
                <a:ext cx="298440" cy="42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0DBE2C-4D52-407A-A198-F54FB0154F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85072" y="4753828"/>
                  <a:ext cx="316080" cy="44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B282A8-C640-404A-ABF3-CB3A74D65453}"/>
                  </a:ext>
                </a:extLst>
              </p14:cNvPr>
              <p14:cNvContentPartPr/>
              <p14:nvPr/>
            </p14:nvContentPartPr>
            <p14:xfrm>
              <a:off x="9197112" y="569918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B282A8-C640-404A-ABF3-CB3A74D654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8112" y="569018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DB809884-C868-4DC2-AA97-25126FA44B48}"/>
              </a:ext>
            </a:extLst>
          </p:cNvPr>
          <p:cNvGrpSpPr/>
          <p:nvPr/>
        </p:nvGrpSpPr>
        <p:grpSpPr>
          <a:xfrm>
            <a:off x="8441472" y="5415148"/>
            <a:ext cx="474480" cy="710280"/>
            <a:chOff x="8441472" y="5415148"/>
            <a:chExt cx="47448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A47954D-A65C-443B-B2D3-F276FCE9B946}"/>
                    </a:ext>
                  </a:extLst>
                </p14:cNvPr>
                <p14:cNvContentPartPr/>
                <p14:nvPr/>
              </p14:nvContentPartPr>
              <p14:xfrm>
                <a:off x="8441472" y="5547268"/>
                <a:ext cx="474480" cy="578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A47954D-A65C-443B-B2D3-F276FCE9B9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32472" y="5538628"/>
                  <a:ext cx="49212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AC4844-B52F-4242-97AF-03B538F4ACA2}"/>
                    </a:ext>
                  </a:extLst>
                </p14:cNvPr>
                <p14:cNvContentPartPr/>
                <p14:nvPr/>
              </p14:nvContentPartPr>
              <p14:xfrm>
                <a:off x="8740632" y="5415148"/>
                <a:ext cx="165240" cy="270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AC4844-B52F-4242-97AF-03B538F4AC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31992" y="5406148"/>
                  <a:ext cx="18288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CE0BBA-948F-427B-9E56-0CEC15A9F167}"/>
                  </a:ext>
                </a:extLst>
              </p14:cNvPr>
              <p14:cNvContentPartPr/>
              <p14:nvPr/>
            </p14:nvContentPartPr>
            <p14:xfrm>
              <a:off x="8229072" y="5898628"/>
              <a:ext cx="391680" cy="213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CE0BBA-948F-427B-9E56-0CEC15A9F1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20072" y="5889628"/>
                <a:ext cx="40932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375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5F057-F284-479F-9B6B-C56F6195165E}"/>
              </a:ext>
            </a:extLst>
          </p:cNvPr>
          <p:cNvSpPr txBox="1"/>
          <p:nvPr/>
        </p:nvSpPr>
        <p:spPr>
          <a:xfrm>
            <a:off x="197528" y="110944"/>
            <a:ext cx="11609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Q. Explain the insertion and deletion operations on </a:t>
            </a:r>
            <a:r>
              <a:rPr lang="en-US" dirty="0" err="1"/>
              <a:t>MaxHeap</a:t>
            </a:r>
            <a:r>
              <a:rPr lang="en-US" dirty="0"/>
              <a:t>. b) Construct a max heap from the following numbers: 11, 6, 8, 19, 4, 10, 5, 17, 43, 49, 31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76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B4D57A-5417-4F63-97F7-A703DBA68C87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50" y="164299"/>
            <a:ext cx="10515600" cy="3651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Min Tree Example</a:t>
            </a:r>
          </a:p>
        </p:txBody>
      </p:sp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84" y="696959"/>
            <a:ext cx="6381924" cy="47006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95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29" y="5959474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215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282" y="972070"/>
            <a:ext cx="11222017" cy="860880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1" hangingPunct="1"/>
            <a:r>
              <a:rPr lang="en-US" altLang="ko-KR" dirty="0"/>
              <a:t>A </a:t>
            </a:r>
            <a:r>
              <a:rPr lang="en-US" altLang="ko-KR" u="sng" dirty="0">
                <a:solidFill>
                  <a:srgbClr val="0000FF"/>
                </a:solidFill>
              </a:rPr>
              <a:t>max heap (min heap)</a:t>
            </a:r>
            <a:r>
              <a:rPr lang="en-US" altLang="ko-KR" dirty="0"/>
              <a:t> is a </a:t>
            </a:r>
            <a:r>
              <a:rPr lang="en-US" altLang="ko-KR" dirty="0">
                <a:solidFill>
                  <a:srgbClr val="0000FF"/>
                </a:solidFill>
              </a:rPr>
              <a:t>max (min) tree</a:t>
            </a:r>
            <a:r>
              <a:rPr lang="en-US" altLang="ko-KR" dirty="0"/>
              <a:t> that is also a </a:t>
            </a:r>
            <a:r>
              <a:rPr lang="en-US" altLang="ko-KR" u="sng" dirty="0"/>
              <a:t>complete binary tree</a:t>
            </a:r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6A44B2-B7A2-40E0-A427-53E0B05C4F2F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940" y="211145"/>
            <a:ext cx="4340558" cy="561964"/>
          </a:xfr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Heaps - Definitions</a:t>
            </a:r>
          </a:p>
        </p:txBody>
      </p:sp>
      <p:grpSp>
        <p:nvGrpSpPr>
          <p:cNvPr id="12293" name="그룹 69"/>
          <p:cNvGrpSpPr>
            <a:grpSpLocks/>
          </p:cNvGrpSpPr>
          <p:nvPr/>
        </p:nvGrpSpPr>
        <p:grpSpPr bwMode="auto">
          <a:xfrm>
            <a:off x="3978970" y="2540836"/>
            <a:ext cx="4000500" cy="1999513"/>
            <a:chOff x="-285784" y="4143380"/>
            <a:chExt cx="4429156" cy="2856443"/>
          </a:xfrm>
        </p:grpSpPr>
        <p:sp>
          <p:nvSpPr>
            <p:cNvPr id="12294" name="타원 6"/>
            <p:cNvSpPr>
              <a:spLocks noChangeArrowheads="1"/>
            </p:cNvSpPr>
            <p:nvPr/>
          </p:nvSpPr>
          <p:spPr bwMode="auto">
            <a:xfrm>
              <a:off x="1785918" y="4143380"/>
              <a:ext cx="857256" cy="8572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14</a:t>
              </a: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5" name="타원 7"/>
            <p:cNvSpPr>
              <a:spLocks noChangeArrowheads="1"/>
            </p:cNvSpPr>
            <p:nvPr/>
          </p:nvSpPr>
          <p:spPr bwMode="auto">
            <a:xfrm>
              <a:off x="500034" y="5072074"/>
              <a:ext cx="857256" cy="8572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12</a:t>
              </a: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6" name="타원 8"/>
            <p:cNvSpPr>
              <a:spLocks noChangeArrowheads="1"/>
            </p:cNvSpPr>
            <p:nvPr/>
          </p:nvSpPr>
          <p:spPr bwMode="auto">
            <a:xfrm>
              <a:off x="3286116" y="5072074"/>
              <a:ext cx="857256" cy="8572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  7</a:t>
              </a: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7" name="타원 9"/>
            <p:cNvSpPr>
              <a:spLocks noChangeArrowheads="1"/>
            </p:cNvSpPr>
            <p:nvPr/>
          </p:nvSpPr>
          <p:spPr bwMode="auto">
            <a:xfrm>
              <a:off x="-285784" y="6000744"/>
              <a:ext cx="857256" cy="8572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10</a:t>
              </a: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8" name="타원 10"/>
            <p:cNvSpPr>
              <a:spLocks noChangeArrowheads="1"/>
            </p:cNvSpPr>
            <p:nvPr/>
          </p:nvSpPr>
          <p:spPr bwMode="auto">
            <a:xfrm>
              <a:off x="1071538" y="6000744"/>
              <a:ext cx="857256" cy="8572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</a:rPr>
                <a:t>  8</a:t>
              </a: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9" name="타원 11"/>
            <p:cNvSpPr>
              <a:spLocks noChangeArrowheads="1"/>
            </p:cNvSpPr>
            <p:nvPr/>
          </p:nvSpPr>
          <p:spPr bwMode="auto">
            <a:xfrm>
              <a:off x="2983031" y="6142567"/>
              <a:ext cx="857256" cy="8572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</a:rPr>
                <a:t>  6</a:t>
              </a:r>
              <a:endParaRPr lang="ko-KR" altLang="en-US" sz="2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300" name="직선 연결선 20"/>
            <p:cNvCxnSpPr>
              <a:cxnSpLocks noChangeShapeType="1"/>
              <a:stCxn id="12294" idx="3"/>
            </p:cNvCxnSpPr>
            <p:nvPr/>
          </p:nvCxnSpPr>
          <p:spPr bwMode="auto">
            <a:xfrm rot="5400000">
              <a:off x="1393009" y="4767937"/>
              <a:ext cx="411294" cy="62560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직선 연결선 25"/>
            <p:cNvCxnSpPr>
              <a:cxnSpLocks noChangeShapeType="1"/>
              <a:stCxn id="12295" idx="3"/>
            </p:cNvCxnSpPr>
            <p:nvPr/>
          </p:nvCxnSpPr>
          <p:spPr bwMode="auto">
            <a:xfrm rot="5400000">
              <a:off x="357158" y="5803788"/>
              <a:ext cx="268418" cy="26841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직선 연결선 27"/>
            <p:cNvCxnSpPr>
              <a:cxnSpLocks noChangeShapeType="1"/>
              <a:stCxn id="12294" idx="5"/>
              <a:endCxn id="12296" idx="1"/>
            </p:cNvCxnSpPr>
            <p:nvPr/>
          </p:nvCxnSpPr>
          <p:spPr bwMode="auto">
            <a:xfrm rot="16200000" flipH="1">
              <a:off x="2803384" y="4589342"/>
              <a:ext cx="322522" cy="894026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직선 연결선 34"/>
            <p:cNvCxnSpPr>
              <a:cxnSpLocks noChangeShapeType="1"/>
              <a:stCxn id="12295" idx="5"/>
              <a:endCxn id="12298" idx="0"/>
            </p:cNvCxnSpPr>
            <p:nvPr/>
          </p:nvCxnSpPr>
          <p:spPr bwMode="auto">
            <a:xfrm rot="16200000" flipH="1">
              <a:off x="1267479" y="5768057"/>
              <a:ext cx="196956" cy="26841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직선 연결선 37"/>
            <p:cNvCxnSpPr>
              <a:cxnSpLocks noChangeShapeType="1"/>
            </p:cNvCxnSpPr>
            <p:nvPr/>
          </p:nvCxnSpPr>
          <p:spPr bwMode="auto">
            <a:xfrm flipH="1">
              <a:off x="3303450" y="5839482"/>
              <a:ext cx="213459" cy="393885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874D4976-8F18-4BC6-89AB-13F7D8F092CE}"/>
              </a:ext>
            </a:extLst>
          </p:cNvPr>
          <p:cNvSpPr txBox="1">
            <a:spLocks noChangeArrowheads="1"/>
          </p:cNvSpPr>
          <p:nvPr/>
        </p:nvSpPr>
        <p:spPr>
          <a:xfrm>
            <a:off x="192344" y="5354188"/>
            <a:ext cx="5862279" cy="573025"/>
          </a:xfrm>
          <a:prstGeom prst="rect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max tree</a:t>
            </a:r>
            <a:r>
              <a:rPr lang="en-US" altLang="ko-KR" dirty="0"/>
              <a:t>  +   </a:t>
            </a:r>
            <a:r>
              <a:rPr lang="en-US" altLang="ko-KR" u="sng" dirty="0"/>
              <a:t>complete binary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0AF32-10CB-44E0-B314-897F7246F8B8}"/>
              </a:ext>
            </a:extLst>
          </p:cNvPr>
          <p:cNvSpPr txBox="1"/>
          <p:nvPr/>
        </p:nvSpPr>
        <p:spPr>
          <a:xfrm>
            <a:off x="1749422" y="4646302"/>
            <a:ext cx="2394751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sz="4000" u="sng" dirty="0">
                <a:solidFill>
                  <a:srgbClr val="0000FF"/>
                </a:solidFill>
              </a:rPr>
              <a:t>max Heap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1337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 bldLvl="2" autoUpdateAnimBg="0"/>
      <p:bldP spid="22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B941E5-706C-4732-B867-46073F887F67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pic>
        <p:nvPicPr>
          <p:cNvPr id="399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752" y="5291122"/>
            <a:ext cx="4009008" cy="825500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99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1" y="557569"/>
            <a:ext cx="7736992" cy="4493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953609" y="28575"/>
            <a:ext cx="5257800" cy="36512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/>
              <a:t>Max Heap with 9 Nodes</a:t>
            </a:r>
          </a:p>
        </p:txBody>
      </p:sp>
    </p:spTree>
    <p:extLst>
      <p:ext uri="{BB962C8B-B14F-4D97-AF65-F5344CB8AC3E}">
        <p14:creationId xmlns:p14="http://schemas.microsoft.com/office/powerpoint/2010/main" val="4067518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EDE5A-8895-4EB1-934A-143F5190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38" y="667998"/>
            <a:ext cx="6989440" cy="47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2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2317</Words>
  <Application>Microsoft Office PowerPoint</Application>
  <PresentationFormat>Widescreen</PresentationFormat>
  <Paragraphs>1144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굴림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Priority Queues, Heaps Trees and Heap sort </vt:lpstr>
      <vt:lpstr>Priority Queues</vt:lpstr>
      <vt:lpstr>Implementation of Priority Queues</vt:lpstr>
      <vt:lpstr>Max (Min) Tree</vt:lpstr>
      <vt:lpstr>Max Tree Example</vt:lpstr>
      <vt:lpstr>Min Tree Example</vt:lpstr>
      <vt:lpstr>Heaps - Definitions</vt:lpstr>
      <vt:lpstr>Max Heap with 9 Nodes</vt:lpstr>
      <vt:lpstr>PowerPoint Presentation</vt:lpstr>
      <vt:lpstr>Min Heap with 9 Nodes</vt:lpstr>
      <vt:lpstr>Array Representation of Heap</vt:lpstr>
      <vt:lpstr>PowerPoint Presentation</vt:lpstr>
      <vt:lpstr>Heap Operations</vt:lpstr>
      <vt:lpstr>PowerPoint Presentation</vt:lpstr>
      <vt:lpstr>Insertion into a Max Heap</vt:lpstr>
      <vt:lpstr>Insertion into a Max Heap</vt:lpstr>
      <vt:lpstr>Step-2</vt:lpstr>
      <vt:lpstr>Resultant Tree</vt:lpstr>
      <vt:lpstr>Step-3</vt:lpstr>
      <vt:lpstr>Resultant tree after insertion</vt:lpstr>
      <vt:lpstr>PowerPoint Presentation</vt:lpstr>
      <vt:lpstr>PowerPoint Presentation</vt:lpstr>
      <vt:lpstr>Deletion from heap tree</vt:lpstr>
      <vt:lpstr>Deletion from heap tree</vt:lpstr>
      <vt:lpstr>Resultant tree after top element Deletion</vt:lpstr>
      <vt:lpstr>Resultant Tree</vt:lpstr>
      <vt:lpstr>Resultat tree</vt:lpstr>
      <vt:lpstr>Resultat tree</vt:lpstr>
      <vt:lpstr>Resultant tree</vt:lpstr>
      <vt:lpstr>Resultat tree</vt:lpstr>
      <vt:lpstr>PowerPoint Presentation</vt:lpstr>
      <vt:lpstr>PowerPoint Presentation</vt:lpstr>
      <vt:lpstr>PowerPoint Presentation</vt:lpstr>
      <vt:lpstr>PowerPoint Presentation</vt:lpstr>
      <vt:lpstr>Complexity of Insertion</vt:lpstr>
      <vt:lpstr>Sorting using max heap tree</vt:lpstr>
      <vt:lpstr>Complexity of Initialization</vt:lpstr>
      <vt:lpstr>Max heap Tree Initialization :Initial tree</vt:lpstr>
      <vt:lpstr>After adjusting element in the 5th position</vt:lpstr>
      <vt:lpstr>PowerPoint Presentation</vt:lpstr>
      <vt:lpstr>PowerPoint Presentation</vt:lpstr>
      <vt:lpstr>PowerPoint Presentation</vt:lpstr>
      <vt:lpstr>Max heap Tree Exchange and adjust: Iteration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 heap Tree Exchange and Adjust :Iteration 8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sarada</dc:creator>
  <cp:lastModifiedBy>Sarada Chintala</cp:lastModifiedBy>
  <cp:revision>305</cp:revision>
  <dcterms:created xsi:type="dcterms:W3CDTF">2018-03-11T09:11:24Z</dcterms:created>
  <dcterms:modified xsi:type="dcterms:W3CDTF">2024-05-01T04:57:45Z</dcterms:modified>
</cp:coreProperties>
</file>