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303" r:id="rId3"/>
    <p:sldId id="321" r:id="rId4"/>
    <p:sldId id="257" r:id="rId5"/>
    <p:sldId id="301" r:id="rId6"/>
    <p:sldId id="258" r:id="rId7"/>
    <p:sldId id="305" r:id="rId8"/>
    <p:sldId id="304" r:id="rId9"/>
    <p:sldId id="263" r:id="rId10"/>
    <p:sldId id="308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312" r:id="rId19"/>
    <p:sldId id="272" r:id="rId20"/>
    <p:sldId id="311" r:id="rId21"/>
    <p:sldId id="319" r:id="rId22"/>
    <p:sldId id="317" r:id="rId23"/>
    <p:sldId id="318" r:id="rId24"/>
    <p:sldId id="320" r:id="rId25"/>
    <p:sldId id="314" r:id="rId26"/>
    <p:sldId id="328" r:id="rId27"/>
    <p:sldId id="310" r:id="rId28"/>
    <p:sldId id="322" r:id="rId29"/>
    <p:sldId id="323" r:id="rId30"/>
    <p:sldId id="324" r:id="rId31"/>
    <p:sldId id="325" r:id="rId32"/>
    <p:sldId id="326" r:id="rId33"/>
    <p:sldId id="330" r:id="rId34"/>
    <p:sldId id="260" r:id="rId35"/>
    <p:sldId id="297" r:id="rId36"/>
    <p:sldId id="298" r:id="rId37"/>
    <p:sldId id="300" r:id="rId38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F81F"/>
    <a:srgbClr val="CBEBF4"/>
    <a:srgbClr val="14AC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397" autoAdjust="0"/>
    <p:restoredTop sz="95226" autoAdjust="0"/>
  </p:normalViewPr>
  <p:slideViewPr>
    <p:cSldViewPr>
      <p:cViewPr varScale="1">
        <p:scale>
          <a:sx n="75" d="100"/>
          <a:sy n="75" d="100"/>
        </p:scale>
        <p:origin x="1906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9T05:50:18.5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522 1535,'0'-1,"1"0,-1 1,1-1,-1 0,1 0,-1 0,1 0,-1 1,1-1,0 0,-1 1,1-1,0 0,0 1,-1-1,1 1,0-1,0 1,0 0,0-1,0 1,0 0,0 0,0-1,1 1,29-5,-27 4,75-6,126 5,-100 4,723 21,-226 57,-585-77,97 13,130 2,115-16,-222-3,2064-2,-1700-24,-318 0,-151 20,-1-1,0-1,-1-2,0-1,0-1,-2-2,32-21,-33 19,-7 4,28-22,-41 29,-2 1,1-1,-1 0,0-1,0 1,0-1,-1 0,5-10,6-22,-1-1,-2 0,-1 0,-2-1,3-50,0 6,-5 43,-2 0,-1-51,-4 81,0 0,-2 0,1 1,-2-1,1 0,-2 1,1 0,-2-1,1 2,-1-1,-1 0,-10-13,0 2,-2 2,0 0,-1 1,-1 1,-1 1,0 1,-1 0,-1 2,0 1,-1 1,-37-14,13 8,-444-154,448 158,-187-53,11 30,168 27,-78-25,75 19,-70-13,-175 7,-4 24,101 1,-1764-3,1786 13,40-1,64-9,-143 25,-12 9,108-19,-97 32,179-42,1 2,-78 31,-72 47,164-75,-1 3,1 1,1 2,1 0,0 2,-41 46,-29 24,73-71,1 0,1 1,1 1,1 0,1 2,1 0,1 1,-22 51,24-47,1 0,2 0,1 1,1 1,2-1,-4 37,9-51,0-1,1 0,1 0,0 0,5 20,-4-28,0 0,1 0,0-1,0 1,1-1,0 0,0 0,0 0,1 0,-1-1,1 1,1-1,6 5,5 1,-1-1,2 0,-1-2,34 13,17 7,-6 1,35 20,-73-35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9T05:52: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9T05:57:26.4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 11,'-5'-4,"-1"-2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9T05:57:39.1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9T05:57:40.5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9T06:01:51.4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C221F-659C-4E2F-B689-226ABD8723B2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C1278-C375-4FF8-9458-472F8E24D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421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C1278-C375-4FF8-9458-472F8E24D790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936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C1278-C375-4FF8-9458-472F8E24D790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62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65537" y="2668101"/>
            <a:ext cx="4162325" cy="826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874" y="959558"/>
            <a:ext cx="10519651" cy="870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9416" y="1228084"/>
            <a:ext cx="9462770" cy="5278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5.xml"/><Relationship Id="rId5" Type="http://schemas.openxmlformats.org/officeDocument/2006/relationships/image" Target="../media/image23.png"/><Relationship Id="rId4" Type="http://schemas.openxmlformats.org/officeDocument/2006/relationships/customXml" Target="../ink/ink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5537" y="2668101"/>
            <a:ext cx="4095115" cy="826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250" b="1" spc="-165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sz="5250" b="1" spc="-120" dirty="0">
                <a:latin typeface="Calibri"/>
                <a:cs typeface="Calibri"/>
              </a:rPr>
              <a:t> </a:t>
            </a:r>
            <a:r>
              <a:rPr sz="5250" b="1" spc="-135" dirty="0">
                <a:latin typeface="Calibri"/>
                <a:cs typeface="Calibri"/>
              </a:rPr>
              <a:t>Black</a:t>
            </a:r>
            <a:r>
              <a:rPr sz="5250" b="1" spc="-120" dirty="0">
                <a:latin typeface="Calibri"/>
                <a:cs typeface="Calibri"/>
              </a:rPr>
              <a:t> </a:t>
            </a:r>
            <a:r>
              <a:rPr sz="5250" b="1" spc="-170" dirty="0">
                <a:latin typeface="Calibri"/>
                <a:cs typeface="Calibri"/>
              </a:rPr>
              <a:t>Trees</a:t>
            </a:r>
            <a:endParaRPr sz="52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380434-FB9E-44D2-9819-02027729597F}"/>
              </a:ext>
            </a:extLst>
          </p:cNvPr>
          <p:cNvSpPr txBox="1"/>
          <p:nvPr/>
        </p:nvSpPr>
        <p:spPr>
          <a:xfrm>
            <a:off x="317500" y="895122"/>
            <a:ext cx="10058400" cy="614193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lang="en-IN" sz="2400" b="0" spc="-5" dirty="0">
                <a:latin typeface="Calibri"/>
                <a:cs typeface="Calibri"/>
              </a:rPr>
              <a:t>The</a:t>
            </a:r>
            <a:r>
              <a:rPr lang="en-IN" sz="2400" b="0" dirty="0">
                <a:latin typeface="Calibri"/>
                <a:cs typeface="Calibri"/>
              </a:rPr>
              <a:t> </a:t>
            </a:r>
            <a:r>
              <a:rPr lang="en-IN" sz="2400" spc="-5" dirty="0"/>
              <a:t>insertion</a:t>
            </a:r>
            <a:r>
              <a:rPr lang="en-IN" sz="2400" dirty="0"/>
              <a:t> </a:t>
            </a:r>
            <a:r>
              <a:rPr lang="en-IN" sz="2400" spc="-10" dirty="0"/>
              <a:t>operation</a:t>
            </a:r>
            <a:r>
              <a:rPr lang="en-IN" sz="2400" spc="5" dirty="0"/>
              <a:t> </a:t>
            </a:r>
            <a:r>
              <a:rPr lang="en-IN" sz="2400" b="0" dirty="0">
                <a:latin typeface="Calibri"/>
                <a:cs typeface="Calibri"/>
              </a:rPr>
              <a:t>in </a:t>
            </a:r>
            <a:r>
              <a:rPr lang="en-IN" sz="2400" b="0" spc="-15" dirty="0">
                <a:latin typeface="Calibri"/>
                <a:cs typeface="Calibri"/>
              </a:rPr>
              <a:t>Red</a:t>
            </a:r>
            <a:r>
              <a:rPr lang="en-IN" sz="2400" b="0" spc="20" dirty="0">
                <a:latin typeface="Calibri"/>
                <a:cs typeface="Calibri"/>
              </a:rPr>
              <a:t> </a:t>
            </a:r>
            <a:r>
              <a:rPr lang="en-IN" sz="2400" b="0" dirty="0">
                <a:latin typeface="Calibri"/>
                <a:cs typeface="Calibri"/>
              </a:rPr>
              <a:t>Black</a:t>
            </a:r>
            <a:r>
              <a:rPr lang="en-IN" sz="2400" b="0" spc="10" dirty="0">
                <a:latin typeface="Calibri"/>
                <a:cs typeface="Calibri"/>
              </a:rPr>
              <a:t> </a:t>
            </a:r>
            <a:r>
              <a:rPr lang="en-IN" sz="2400" b="0" spc="-10" dirty="0">
                <a:latin typeface="Calibri"/>
                <a:cs typeface="Calibri"/>
              </a:rPr>
              <a:t>tree</a:t>
            </a:r>
            <a:r>
              <a:rPr lang="en-IN" sz="2400" b="0" spc="10" dirty="0">
                <a:latin typeface="Calibri"/>
                <a:cs typeface="Calibri"/>
              </a:rPr>
              <a:t> </a:t>
            </a:r>
            <a:r>
              <a:rPr lang="en-IN" sz="2400" b="0" dirty="0">
                <a:latin typeface="Calibri"/>
                <a:cs typeface="Calibri"/>
              </a:rPr>
              <a:t>is</a:t>
            </a:r>
            <a:r>
              <a:rPr lang="en-IN" sz="2400" b="0" spc="20" dirty="0">
                <a:latin typeface="Calibri"/>
                <a:cs typeface="Calibri"/>
              </a:rPr>
              <a:t> </a:t>
            </a:r>
            <a:r>
              <a:rPr lang="en-IN" sz="2400" b="0" spc="-5" dirty="0">
                <a:latin typeface="Calibri"/>
                <a:cs typeface="Calibri"/>
              </a:rPr>
              <a:t>performed</a:t>
            </a:r>
            <a:r>
              <a:rPr lang="en-IN" sz="2400" b="0" spc="-15" dirty="0">
                <a:latin typeface="Calibri"/>
                <a:cs typeface="Calibri"/>
              </a:rPr>
              <a:t> </a:t>
            </a:r>
            <a:r>
              <a:rPr lang="en-IN" sz="2400" b="0" dirty="0">
                <a:latin typeface="Calibri"/>
                <a:cs typeface="Calibri"/>
              </a:rPr>
              <a:t>using</a:t>
            </a:r>
            <a:r>
              <a:rPr lang="en-IN" sz="2400" b="0" spc="5" dirty="0">
                <a:latin typeface="Calibri"/>
                <a:cs typeface="Calibri"/>
              </a:rPr>
              <a:t> </a:t>
            </a:r>
            <a:r>
              <a:rPr lang="en-IN" sz="2400" b="0" spc="-5" dirty="0">
                <a:latin typeface="Calibri"/>
                <a:cs typeface="Calibri"/>
              </a:rPr>
              <a:t>the</a:t>
            </a:r>
            <a:r>
              <a:rPr lang="en-IN" sz="2400" b="0" spc="10" dirty="0">
                <a:latin typeface="Calibri"/>
                <a:cs typeface="Calibri"/>
              </a:rPr>
              <a:t> </a:t>
            </a:r>
            <a:r>
              <a:rPr lang="en-IN" sz="2400" b="0" spc="-5" dirty="0">
                <a:latin typeface="Calibri"/>
                <a:cs typeface="Calibri"/>
              </a:rPr>
              <a:t>following</a:t>
            </a:r>
            <a:r>
              <a:rPr lang="en-IN" sz="2400" b="0" spc="-10" dirty="0">
                <a:latin typeface="Calibri"/>
                <a:cs typeface="Calibri"/>
              </a:rPr>
              <a:t> steps...</a:t>
            </a: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lang="en-IN" sz="2400" spc="-5" dirty="0"/>
              <a:t>Step</a:t>
            </a:r>
            <a:r>
              <a:rPr lang="en-IN" sz="2400" spc="-25" dirty="0"/>
              <a:t> </a:t>
            </a:r>
            <a:r>
              <a:rPr lang="en-IN" sz="2400" dirty="0"/>
              <a:t>1</a:t>
            </a:r>
            <a:r>
              <a:rPr lang="en-IN" sz="2400" spc="-5" dirty="0"/>
              <a:t> </a:t>
            </a:r>
            <a:r>
              <a:rPr lang="en-IN" sz="2400" dirty="0"/>
              <a:t>-</a:t>
            </a:r>
            <a:r>
              <a:rPr lang="en-IN" sz="2400" spc="5" dirty="0"/>
              <a:t> </a:t>
            </a:r>
            <a:r>
              <a:rPr lang="en-IN" sz="2400" b="1" dirty="0">
                <a:solidFill>
                  <a:srgbClr val="0070C0"/>
                </a:solidFill>
                <a:latin typeface="Calibri"/>
                <a:cs typeface="Calibri"/>
              </a:rPr>
              <a:t>Check</a:t>
            </a:r>
            <a:r>
              <a:rPr lang="en-IN" sz="2400" b="1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lang="en-IN" sz="2400" b="1" spc="-5" dirty="0">
                <a:solidFill>
                  <a:srgbClr val="0070C0"/>
                </a:solidFill>
                <a:latin typeface="Calibri"/>
                <a:cs typeface="Calibri"/>
              </a:rPr>
              <a:t>whether</a:t>
            </a:r>
            <a:r>
              <a:rPr lang="en-IN" sz="2400" b="1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lang="en-IN" sz="2400" b="1" spc="-10" dirty="0">
                <a:solidFill>
                  <a:srgbClr val="0070C0"/>
                </a:solidFill>
                <a:latin typeface="Calibri"/>
                <a:cs typeface="Calibri"/>
              </a:rPr>
              <a:t>tree </a:t>
            </a:r>
            <a:r>
              <a:rPr lang="en-IN" sz="2400" b="1" spc="5" dirty="0">
                <a:solidFill>
                  <a:srgbClr val="0070C0"/>
                </a:solidFill>
                <a:latin typeface="Calibri"/>
                <a:cs typeface="Calibri"/>
              </a:rPr>
              <a:t>is </a:t>
            </a:r>
            <a:r>
              <a:rPr lang="en-IN" sz="2400" b="1" spc="-25" dirty="0">
                <a:solidFill>
                  <a:srgbClr val="0070C0"/>
                </a:solidFill>
                <a:latin typeface="Calibri"/>
                <a:cs typeface="Calibri"/>
              </a:rPr>
              <a:t>Empty.</a:t>
            </a:r>
          </a:p>
          <a:p>
            <a:pPr marL="213360" marR="6985" indent="-201295">
              <a:lnSpc>
                <a:spcPts val="1689"/>
              </a:lnSpc>
              <a:spcBef>
                <a:spcPts val="855"/>
              </a:spcBef>
            </a:pPr>
            <a:r>
              <a:rPr lang="en-IN" sz="2400" spc="-5" dirty="0"/>
              <a:t>Step</a:t>
            </a:r>
            <a:r>
              <a:rPr lang="en-IN" sz="2400" spc="245" dirty="0"/>
              <a:t> </a:t>
            </a:r>
            <a:r>
              <a:rPr lang="en-IN" sz="2400" dirty="0"/>
              <a:t>2</a:t>
            </a:r>
            <a:r>
              <a:rPr lang="en-IN" sz="2400" spc="260" dirty="0"/>
              <a:t> </a:t>
            </a:r>
            <a:r>
              <a:rPr lang="en-IN" sz="2400" dirty="0"/>
              <a:t>-</a:t>
            </a:r>
            <a:r>
              <a:rPr lang="en-IN" sz="2400" spc="250" dirty="0"/>
              <a:t> </a:t>
            </a:r>
            <a:r>
              <a:rPr lang="en-IN" sz="2400" b="0" spc="-5" dirty="0">
                <a:latin typeface="Calibri"/>
                <a:cs typeface="Calibri"/>
              </a:rPr>
              <a:t>If</a:t>
            </a:r>
            <a:r>
              <a:rPr lang="en-IN" sz="2400" b="0" spc="265" dirty="0">
                <a:latin typeface="Calibri"/>
                <a:cs typeface="Calibri"/>
              </a:rPr>
              <a:t> </a:t>
            </a:r>
            <a:r>
              <a:rPr lang="en-IN" sz="2400" b="0" spc="-10" dirty="0">
                <a:latin typeface="Calibri"/>
                <a:cs typeface="Calibri"/>
              </a:rPr>
              <a:t>tree</a:t>
            </a:r>
            <a:r>
              <a:rPr lang="en-IN" sz="2400" b="0" spc="260" dirty="0">
                <a:latin typeface="Calibri"/>
                <a:cs typeface="Calibri"/>
              </a:rPr>
              <a:t> </a:t>
            </a:r>
            <a:r>
              <a:rPr lang="en-IN" sz="2400" b="0" spc="5" dirty="0">
                <a:latin typeface="Calibri"/>
                <a:cs typeface="Calibri"/>
              </a:rPr>
              <a:t>is</a:t>
            </a:r>
            <a:r>
              <a:rPr lang="en-IN" sz="2400" b="0" spc="254" dirty="0">
                <a:latin typeface="Calibri"/>
                <a:cs typeface="Calibri"/>
              </a:rPr>
              <a:t> </a:t>
            </a:r>
            <a:r>
              <a:rPr lang="en-IN" sz="2400" b="0" spc="-5" dirty="0">
                <a:latin typeface="Calibri"/>
                <a:cs typeface="Calibri"/>
              </a:rPr>
              <a:t>Empty</a:t>
            </a:r>
            <a:r>
              <a:rPr lang="en-IN" sz="2400" b="0" spc="254" dirty="0">
                <a:latin typeface="Calibri"/>
                <a:cs typeface="Calibri"/>
              </a:rPr>
              <a:t> </a:t>
            </a:r>
            <a:r>
              <a:rPr lang="en-IN" sz="2400" b="0" spc="-5" dirty="0">
                <a:latin typeface="Calibri"/>
                <a:cs typeface="Calibri"/>
              </a:rPr>
              <a:t>then</a:t>
            </a:r>
            <a:r>
              <a:rPr lang="en-IN" sz="2400" b="0" spc="265" dirty="0">
                <a:latin typeface="Calibri"/>
                <a:cs typeface="Calibri"/>
              </a:rPr>
              <a:t> </a:t>
            </a:r>
            <a:r>
              <a:rPr lang="en-IN" sz="2400" b="0" dirty="0">
                <a:latin typeface="Calibri"/>
                <a:cs typeface="Calibri"/>
              </a:rPr>
              <a:t>insert</a:t>
            </a:r>
            <a:r>
              <a:rPr lang="en-IN" sz="2400" b="0" spc="265" dirty="0">
                <a:latin typeface="Calibri"/>
                <a:cs typeface="Calibri"/>
              </a:rPr>
              <a:t> </a:t>
            </a:r>
            <a:r>
              <a:rPr lang="en-IN" sz="2400" b="0" spc="-5" dirty="0">
                <a:latin typeface="Calibri"/>
                <a:cs typeface="Calibri"/>
              </a:rPr>
              <a:t>the</a:t>
            </a:r>
            <a:r>
              <a:rPr lang="en-IN" sz="2400" b="0" spc="270" dirty="0">
                <a:latin typeface="Calibri"/>
                <a:cs typeface="Calibri"/>
              </a:rPr>
              <a:t> </a:t>
            </a:r>
            <a:r>
              <a:rPr lang="en-IN" sz="2400" b="1" spc="-5" dirty="0" err="1">
                <a:solidFill>
                  <a:srgbClr val="00B050"/>
                </a:solidFill>
              </a:rPr>
              <a:t>newNode</a:t>
            </a:r>
            <a:r>
              <a:rPr lang="en-IN" sz="2400" spc="265" dirty="0"/>
              <a:t> </a:t>
            </a:r>
            <a:r>
              <a:rPr lang="en-IN" sz="2400" b="0" dirty="0">
                <a:latin typeface="Calibri"/>
                <a:cs typeface="Calibri"/>
              </a:rPr>
              <a:t>as</a:t>
            </a:r>
            <a:r>
              <a:rPr lang="en-IN" sz="2400" b="0" spc="270" dirty="0">
                <a:latin typeface="Calibri"/>
                <a:cs typeface="Calibri"/>
              </a:rPr>
              <a:t> </a:t>
            </a:r>
            <a:r>
              <a:rPr lang="en-IN" sz="2400" b="0" spc="-15" dirty="0">
                <a:latin typeface="Calibri"/>
                <a:cs typeface="Calibri"/>
              </a:rPr>
              <a:t>Root</a:t>
            </a:r>
            <a:r>
              <a:rPr lang="en-IN" sz="2400" b="0" spc="270" dirty="0">
                <a:latin typeface="Calibri"/>
                <a:cs typeface="Calibri"/>
              </a:rPr>
              <a:t> </a:t>
            </a:r>
            <a:r>
              <a:rPr lang="en-IN" sz="2400" b="0" spc="-5" dirty="0">
                <a:latin typeface="Calibri"/>
                <a:cs typeface="Calibri"/>
              </a:rPr>
              <a:t>node</a:t>
            </a:r>
            <a:r>
              <a:rPr lang="en-IN" sz="2400" b="0" spc="260" dirty="0">
                <a:latin typeface="Calibri"/>
                <a:cs typeface="Calibri"/>
              </a:rPr>
              <a:t> </a:t>
            </a:r>
            <a:r>
              <a:rPr lang="en-IN" sz="2400" b="0" spc="-5" dirty="0">
                <a:latin typeface="Calibri"/>
                <a:cs typeface="Calibri"/>
              </a:rPr>
              <a:t>with</a:t>
            </a:r>
            <a:r>
              <a:rPr lang="en-IN" sz="2400" b="0" spc="265" dirty="0">
                <a:latin typeface="Calibri"/>
                <a:cs typeface="Calibri"/>
              </a:rPr>
              <a:t> </a:t>
            </a:r>
            <a:r>
              <a:rPr lang="en-IN" sz="2400" b="0" spc="-5" dirty="0" err="1">
                <a:latin typeface="Calibri"/>
                <a:cs typeface="Calibri"/>
              </a:rPr>
              <a:t>color</a:t>
            </a:r>
            <a:r>
              <a:rPr lang="en-IN" sz="2400" b="0" spc="260" dirty="0">
                <a:latin typeface="Calibri"/>
                <a:cs typeface="Calibri"/>
              </a:rPr>
              <a:t> </a:t>
            </a:r>
          </a:p>
          <a:p>
            <a:pPr marL="213360" marR="6985" indent="-201295">
              <a:lnSpc>
                <a:spcPts val="1689"/>
              </a:lnSpc>
              <a:spcBef>
                <a:spcPts val="855"/>
              </a:spcBef>
            </a:pPr>
            <a:r>
              <a:rPr lang="en-IN" sz="2400" spc="260" dirty="0">
                <a:latin typeface="Calibri"/>
              </a:rPr>
              <a:t>           </a:t>
            </a:r>
            <a:r>
              <a:rPr lang="en-IN" sz="2400" b="1" spc="-5" dirty="0"/>
              <a:t>Black</a:t>
            </a:r>
            <a:r>
              <a:rPr lang="en-IN" sz="2400" spc="254" dirty="0"/>
              <a:t> </a:t>
            </a:r>
            <a:r>
              <a:rPr lang="en-IN" sz="2400" b="0" dirty="0">
                <a:latin typeface="Calibri"/>
                <a:cs typeface="Calibri"/>
              </a:rPr>
              <a:t>and</a:t>
            </a:r>
            <a:r>
              <a:rPr lang="en-IN" sz="2400" b="0" spc="245" dirty="0">
                <a:latin typeface="Calibri"/>
                <a:cs typeface="Calibri"/>
              </a:rPr>
              <a:t> </a:t>
            </a:r>
            <a:r>
              <a:rPr lang="en-IN" sz="2400" b="0" spc="-10" dirty="0">
                <a:latin typeface="Calibri"/>
                <a:cs typeface="Calibri"/>
              </a:rPr>
              <a:t>exit</a:t>
            </a:r>
            <a:r>
              <a:rPr lang="en-IN" sz="2400" b="0" spc="270" dirty="0">
                <a:latin typeface="Calibri"/>
                <a:cs typeface="Calibri"/>
              </a:rPr>
              <a:t> </a:t>
            </a:r>
            <a:r>
              <a:rPr lang="en-IN" sz="2400" b="0" spc="-10" dirty="0">
                <a:latin typeface="Calibri"/>
                <a:cs typeface="Calibri"/>
              </a:rPr>
              <a:t>from</a:t>
            </a:r>
            <a:r>
              <a:rPr lang="en-IN" sz="2400" b="0" spc="254" dirty="0">
                <a:latin typeface="Calibri"/>
                <a:cs typeface="Calibri"/>
              </a:rPr>
              <a:t> </a:t>
            </a:r>
            <a:r>
              <a:rPr lang="en-IN" sz="2400" b="0" spc="-5" dirty="0">
                <a:latin typeface="Calibri"/>
                <a:cs typeface="Calibri"/>
              </a:rPr>
              <a:t>the </a:t>
            </a:r>
            <a:r>
              <a:rPr lang="en-IN" sz="2400" b="0" spc="-380" dirty="0">
                <a:latin typeface="Calibri"/>
                <a:cs typeface="Calibri"/>
              </a:rPr>
              <a:t> </a:t>
            </a:r>
            <a:r>
              <a:rPr lang="en-IN" sz="2400" b="0" spc="-5" dirty="0">
                <a:latin typeface="Calibri"/>
                <a:cs typeface="Calibri"/>
              </a:rPr>
              <a:t>operation.</a:t>
            </a:r>
          </a:p>
          <a:p>
            <a:pPr marL="12700" marR="2092325">
              <a:lnSpc>
                <a:spcPct val="121700"/>
              </a:lnSpc>
              <a:spcBef>
                <a:spcPts val="15"/>
              </a:spcBef>
            </a:pPr>
            <a:r>
              <a:rPr lang="en-IN" sz="2400" spc="-5" dirty="0"/>
              <a:t>Step</a:t>
            </a:r>
            <a:r>
              <a:rPr lang="en-IN" sz="2400" spc="-20" dirty="0"/>
              <a:t> </a:t>
            </a:r>
            <a:r>
              <a:rPr lang="en-IN" sz="2400" dirty="0"/>
              <a:t>3 -</a:t>
            </a:r>
            <a:r>
              <a:rPr lang="en-IN" sz="2400" spc="10" dirty="0"/>
              <a:t> </a:t>
            </a:r>
            <a:r>
              <a:rPr lang="en-IN" sz="2400" b="0" spc="-5" dirty="0">
                <a:latin typeface="Calibri"/>
                <a:cs typeface="Calibri"/>
              </a:rPr>
              <a:t>If</a:t>
            </a:r>
            <a:r>
              <a:rPr lang="en-IN" sz="2400" b="0" dirty="0">
                <a:latin typeface="Calibri"/>
                <a:cs typeface="Calibri"/>
              </a:rPr>
              <a:t> </a:t>
            </a:r>
            <a:r>
              <a:rPr lang="en-IN" sz="2400" b="0" spc="-10" dirty="0">
                <a:latin typeface="Calibri"/>
                <a:cs typeface="Calibri"/>
              </a:rPr>
              <a:t>tree</a:t>
            </a:r>
            <a:r>
              <a:rPr lang="en-IN" sz="2400" b="0" spc="15" dirty="0">
                <a:latin typeface="Calibri"/>
                <a:cs typeface="Calibri"/>
              </a:rPr>
              <a:t> </a:t>
            </a:r>
            <a:r>
              <a:rPr lang="en-IN" sz="2400" b="0" dirty="0">
                <a:latin typeface="Calibri"/>
                <a:cs typeface="Calibri"/>
              </a:rPr>
              <a:t>is</a:t>
            </a:r>
            <a:r>
              <a:rPr lang="en-IN" sz="2400" b="0" spc="10" dirty="0">
                <a:latin typeface="Calibri"/>
                <a:cs typeface="Calibri"/>
              </a:rPr>
              <a:t> </a:t>
            </a:r>
            <a:r>
              <a:rPr lang="en-IN" sz="2400" b="0" dirty="0">
                <a:latin typeface="Calibri"/>
                <a:cs typeface="Calibri"/>
              </a:rPr>
              <a:t>not</a:t>
            </a:r>
            <a:r>
              <a:rPr lang="en-IN" sz="2400" b="0" spc="-15" dirty="0">
                <a:latin typeface="Calibri"/>
                <a:cs typeface="Calibri"/>
              </a:rPr>
              <a:t> </a:t>
            </a:r>
            <a:r>
              <a:rPr lang="en-IN" sz="2400" b="0" dirty="0">
                <a:latin typeface="Calibri"/>
                <a:cs typeface="Calibri"/>
              </a:rPr>
              <a:t>Empty</a:t>
            </a:r>
            <a:r>
              <a:rPr lang="en-IN" sz="2400" b="0" spc="5" dirty="0">
                <a:latin typeface="Calibri"/>
                <a:cs typeface="Calibri"/>
              </a:rPr>
              <a:t> </a:t>
            </a:r>
            <a:r>
              <a:rPr lang="en-IN" sz="2400" b="0" spc="-5" dirty="0">
                <a:latin typeface="Calibri"/>
                <a:cs typeface="Calibri"/>
              </a:rPr>
              <a:t>then</a:t>
            </a:r>
            <a:r>
              <a:rPr lang="en-IN" sz="2400" b="0" dirty="0">
                <a:latin typeface="Calibri"/>
                <a:cs typeface="Calibri"/>
              </a:rPr>
              <a:t> insert the</a:t>
            </a:r>
            <a:r>
              <a:rPr lang="en-IN" sz="2400" b="0" spc="-5" dirty="0">
                <a:latin typeface="Calibri"/>
                <a:cs typeface="Calibri"/>
              </a:rPr>
              <a:t> </a:t>
            </a:r>
            <a:r>
              <a:rPr lang="en-IN" sz="2400" b="1" spc="-5" dirty="0" err="1">
                <a:solidFill>
                  <a:srgbClr val="00B050"/>
                </a:solidFill>
                <a:latin typeface="Calibri"/>
                <a:cs typeface="Calibri"/>
              </a:rPr>
              <a:t>newNode</a:t>
            </a:r>
            <a:r>
              <a:rPr lang="en-IN" sz="2400" b="0" spc="15" dirty="0">
                <a:latin typeface="Calibri"/>
                <a:cs typeface="Calibri"/>
              </a:rPr>
              <a:t> </a:t>
            </a:r>
            <a:r>
              <a:rPr lang="en-IN" sz="2400" b="0" dirty="0">
                <a:latin typeface="Calibri"/>
                <a:cs typeface="Calibri"/>
              </a:rPr>
              <a:t>at the </a:t>
            </a:r>
          </a:p>
          <a:p>
            <a:pPr marL="12700" marR="2092325">
              <a:lnSpc>
                <a:spcPct val="121700"/>
              </a:lnSpc>
              <a:spcBef>
                <a:spcPts val="15"/>
              </a:spcBef>
            </a:pPr>
            <a:r>
              <a:rPr lang="en-IN" sz="2400" dirty="0">
                <a:latin typeface="Calibri"/>
                <a:cs typeface="Calibri"/>
              </a:rPr>
              <a:t>               </a:t>
            </a:r>
            <a:r>
              <a:rPr lang="en-IN" sz="2400" b="0" dirty="0">
                <a:latin typeface="Calibri"/>
                <a:cs typeface="Calibri"/>
              </a:rPr>
              <a:t>appropriate position </a:t>
            </a:r>
            <a:r>
              <a:rPr lang="en-IN" sz="2400" b="0" spc="5" dirty="0">
                <a:latin typeface="Calibri"/>
                <a:cs typeface="Calibri"/>
              </a:rPr>
              <a:t>and fill</a:t>
            </a:r>
            <a:r>
              <a:rPr lang="en-IN" sz="2400" b="0" spc="-5" dirty="0">
                <a:latin typeface="Calibri"/>
                <a:cs typeface="Calibri"/>
              </a:rPr>
              <a:t> with</a:t>
            </a:r>
            <a:r>
              <a:rPr lang="en-IN" sz="2400" b="0" dirty="0">
                <a:latin typeface="Calibri"/>
                <a:cs typeface="Calibri"/>
              </a:rPr>
              <a:t> </a:t>
            </a:r>
            <a:r>
              <a:rPr lang="en-IN" sz="2400" b="1" spc="-10" dirty="0">
                <a:solidFill>
                  <a:srgbClr val="FF0000"/>
                </a:solidFill>
              </a:rPr>
              <a:t>Red </a:t>
            </a:r>
            <a:r>
              <a:rPr lang="en-IN" sz="2400" b="0" spc="-5" dirty="0" err="1">
                <a:latin typeface="Calibri"/>
                <a:cs typeface="Calibri"/>
              </a:rPr>
              <a:t>color</a:t>
            </a:r>
            <a:r>
              <a:rPr lang="en-IN" sz="2400" b="0" spc="-15" dirty="0">
                <a:latin typeface="Calibri"/>
                <a:cs typeface="Calibri"/>
              </a:rPr>
              <a:t> </a:t>
            </a:r>
          </a:p>
          <a:p>
            <a:pPr marL="12700" marR="2092325">
              <a:lnSpc>
                <a:spcPct val="121700"/>
              </a:lnSpc>
              <a:spcBef>
                <a:spcPts val="15"/>
              </a:spcBef>
            </a:pPr>
            <a:r>
              <a:rPr lang="en-IN" sz="2400" spc="-10" dirty="0">
                <a:solidFill>
                  <a:srgbClr val="FF0000"/>
                </a:solidFill>
              </a:rPr>
              <a:t> </a:t>
            </a:r>
            <a:r>
              <a:rPr lang="en-IN" sz="2400" spc="-5" dirty="0"/>
              <a:t>Step</a:t>
            </a:r>
            <a:r>
              <a:rPr lang="en-IN" sz="2400" spc="-25" dirty="0"/>
              <a:t> </a:t>
            </a:r>
            <a:r>
              <a:rPr lang="en-IN" sz="2400" dirty="0"/>
              <a:t>4</a:t>
            </a:r>
            <a:r>
              <a:rPr lang="en-IN" sz="2400" spc="-5" dirty="0"/>
              <a:t> </a:t>
            </a:r>
            <a:r>
              <a:rPr lang="en-IN" sz="2400" dirty="0"/>
              <a:t>-</a:t>
            </a:r>
            <a:r>
              <a:rPr lang="en-IN" sz="2400" spc="10" dirty="0"/>
              <a:t> </a:t>
            </a:r>
            <a:r>
              <a:rPr lang="en-IN" sz="2400" b="0" spc="-5" dirty="0">
                <a:latin typeface="Calibri"/>
                <a:cs typeface="Calibri"/>
              </a:rPr>
              <a:t>If the</a:t>
            </a:r>
            <a:r>
              <a:rPr lang="en-IN" sz="2400" b="0" spc="10" dirty="0">
                <a:latin typeface="Calibri"/>
                <a:cs typeface="Calibri"/>
              </a:rPr>
              <a:t> </a:t>
            </a:r>
            <a:r>
              <a:rPr lang="en-IN" sz="2400" b="0" spc="-10" dirty="0">
                <a:latin typeface="Calibri"/>
                <a:cs typeface="Calibri"/>
              </a:rPr>
              <a:t>parent</a:t>
            </a:r>
            <a:r>
              <a:rPr lang="en-IN" sz="2400" b="0" dirty="0">
                <a:latin typeface="Calibri"/>
                <a:cs typeface="Calibri"/>
              </a:rPr>
              <a:t> of</a:t>
            </a:r>
            <a:r>
              <a:rPr lang="en-IN" sz="2400" b="0" spc="-5" dirty="0">
                <a:latin typeface="Calibri"/>
                <a:cs typeface="Calibri"/>
              </a:rPr>
              <a:t> </a:t>
            </a:r>
            <a:r>
              <a:rPr lang="en-IN" sz="2400" b="1" spc="-5" dirty="0" err="1">
                <a:solidFill>
                  <a:srgbClr val="00B050"/>
                </a:solidFill>
                <a:latin typeface="Calibri"/>
                <a:cs typeface="Calibri"/>
              </a:rPr>
              <a:t>newNode</a:t>
            </a:r>
            <a:r>
              <a:rPr lang="en-IN" sz="2400" b="0" spc="-5" dirty="0">
                <a:latin typeface="Calibri"/>
                <a:cs typeface="Calibri"/>
              </a:rPr>
              <a:t> </a:t>
            </a:r>
            <a:r>
              <a:rPr lang="en-IN" sz="2400" b="0" dirty="0">
                <a:latin typeface="Calibri"/>
                <a:cs typeface="Calibri"/>
              </a:rPr>
              <a:t>is</a:t>
            </a:r>
            <a:r>
              <a:rPr lang="en-IN" sz="2400" b="0" spc="15" dirty="0">
                <a:latin typeface="Calibri"/>
                <a:cs typeface="Calibri"/>
              </a:rPr>
              <a:t> </a:t>
            </a:r>
            <a:r>
              <a:rPr lang="en-IN" sz="2400" spc="-5" dirty="0"/>
              <a:t>Black </a:t>
            </a:r>
            <a:r>
              <a:rPr lang="en-IN" sz="2400" b="0" spc="-5" dirty="0">
                <a:latin typeface="Calibri"/>
                <a:cs typeface="Calibri"/>
              </a:rPr>
              <a:t>then</a:t>
            </a:r>
            <a:r>
              <a:rPr lang="en-IN" sz="2400" b="0" spc="20" dirty="0">
                <a:latin typeface="Calibri"/>
                <a:cs typeface="Calibri"/>
              </a:rPr>
              <a:t> </a:t>
            </a:r>
            <a:r>
              <a:rPr lang="en-IN" sz="2400" b="0" spc="-10" dirty="0">
                <a:latin typeface="Calibri"/>
                <a:cs typeface="Calibri"/>
              </a:rPr>
              <a:t>exit</a:t>
            </a:r>
            <a:r>
              <a:rPr lang="en-IN" sz="2400" b="0" spc="-20" dirty="0">
                <a:latin typeface="Calibri"/>
                <a:cs typeface="Calibri"/>
              </a:rPr>
              <a:t> </a:t>
            </a:r>
            <a:r>
              <a:rPr lang="en-IN" sz="2400" b="0" spc="-10" dirty="0">
                <a:latin typeface="Calibri"/>
                <a:cs typeface="Calibri"/>
              </a:rPr>
              <a:t>from </a:t>
            </a:r>
            <a:r>
              <a:rPr lang="en-IN" sz="2400" b="0" dirty="0">
                <a:latin typeface="Calibri"/>
                <a:cs typeface="Calibri"/>
              </a:rPr>
              <a:t>the</a:t>
            </a:r>
            <a:r>
              <a:rPr lang="en-IN" sz="2400" b="0" spc="-5" dirty="0">
                <a:latin typeface="Calibri"/>
                <a:cs typeface="Calibri"/>
              </a:rPr>
              <a:t> operation.</a:t>
            </a: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lang="en-IN" sz="2400" spc="-5" dirty="0"/>
              <a:t>Step</a:t>
            </a:r>
            <a:r>
              <a:rPr lang="en-IN" sz="2400" spc="-20" dirty="0"/>
              <a:t> </a:t>
            </a:r>
            <a:r>
              <a:rPr lang="en-IN" sz="2400" dirty="0"/>
              <a:t>5</a:t>
            </a:r>
            <a:r>
              <a:rPr lang="en-IN" sz="2400" spc="5" dirty="0"/>
              <a:t> </a:t>
            </a:r>
            <a:r>
              <a:rPr lang="en-IN" sz="2400" dirty="0"/>
              <a:t>-</a:t>
            </a:r>
            <a:r>
              <a:rPr lang="en-IN" sz="2400" spc="10" dirty="0"/>
              <a:t> </a:t>
            </a:r>
            <a:r>
              <a:rPr lang="en-IN" sz="2400" b="0" spc="-5" dirty="0">
                <a:latin typeface="Calibri"/>
                <a:cs typeface="Calibri"/>
              </a:rPr>
              <a:t>If</a:t>
            </a:r>
            <a:r>
              <a:rPr lang="en-IN" sz="2400" b="0" spc="5" dirty="0">
                <a:latin typeface="Calibri"/>
                <a:cs typeface="Calibri"/>
              </a:rPr>
              <a:t> </a:t>
            </a:r>
            <a:r>
              <a:rPr lang="en-IN" sz="2400" b="0" spc="-5" dirty="0">
                <a:latin typeface="Calibri"/>
                <a:cs typeface="Calibri"/>
              </a:rPr>
              <a:t>the</a:t>
            </a:r>
            <a:r>
              <a:rPr lang="en-IN" sz="2400" b="0" spc="20" dirty="0">
                <a:latin typeface="Calibri"/>
                <a:cs typeface="Calibri"/>
              </a:rPr>
              <a:t> </a:t>
            </a:r>
            <a:r>
              <a:rPr lang="en-IN" sz="2400" b="0" spc="-10" dirty="0">
                <a:latin typeface="Calibri"/>
                <a:cs typeface="Calibri"/>
              </a:rPr>
              <a:t>parent</a:t>
            </a:r>
            <a:r>
              <a:rPr lang="en-IN" sz="2400" b="0" dirty="0">
                <a:latin typeface="Calibri"/>
                <a:cs typeface="Calibri"/>
              </a:rPr>
              <a:t> of</a:t>
            </a:r>
            <a:r>
              <a:rPr lang="en-IN" sz="2400" b="0" spc="5" dirty="0">
                <a:latin typeface="Calibri"/>
                <a:cs typeface="Calibri"/>
              </a:rPr>
              <a:t> </a:t>
            </a:r>
            <a:r>
              <a:rPr lang="en-IN" sz="2400" b="0" spc="-5" dirty="0" err="1">
                <a:latin typeface="Calibri"/>
                <a:cs typeface="Calibri"/>
              </a:rPr>
              <a:t>newNode</a:t>
            </a:r>
            <a:r>
              <a:rPr lang="en-IN" sz="2400" b="0" spc="-5" dirty="0">
                <a:latin typeface="Calibri"/>
                <a:cs typeface="Calibri"/>
              </a:rPr>
              <a:t> </a:t>
            </a:r>
            <a:r>
              <a:rPr lang="en-IN" sz="2400" b="0" dirty="0">
                <a:latin typeface="Calibri"/>
                <a:cs typeface="Calibri"/>
              </a:rPr>
              <a:t>is</a:t>
            </a:r>
            <a:r>
              <a:rPr lang="en-IN" sz="2400" b="0" spc="25" dirty="0">
                <a:latin typeface="Calibri"/>
                <a:cs typeface="Calibri"/>
              </a:rPr>
              <a:t> </a:t>
            </a:r>
            <a:r>
              <a:rPr lang="en-IN" sz="2400" b="1" spc="-15" dirty="0">
                <a:solidFill>
                  <a:srgbClr val="FF0000"/>
                </a:solidFill>
              </a:rPr>
              <a:t>Red</a:t>
            </a:r>
            <a:r>
              <a:rPr lang="en-IN" sz="2400" spc="10" dirty="0">
                <a:solidFill>
                  <a:srgbClr val="FF0000"/>
                </a:solidFill>
              </a:rPr>
              <a:t> </a:t>
            </a:r>
            <a:r>
              <a:rPr lang="en-IN" sz="2400" b="0" spc="-5" dirty="0">
                <a:latin typeface="Calibri"/>
                <a:cs typeface="Calibri"/>
              </a:rPr>
              <a:t>then</a:t>
            </a:r>
            <a:r>
              <a:rPr lang="en-IN" sz="2400" b="0" spc="25" dirty="0">
                <a:latin typeface="Calibri"/>
                <a:cs typeface="Calibri"/>
              </a:rPr>
              <a:t> </a:t>
            </a:r>
            <a:r>
              <a:rPr lang="en-IN" sz="2400" b="0" spc="-5" dirty="0">
                <a:latin typeface="Calibri"/>
                <a:cs typeface="Calibri"/>
              </a:rPr>
              <a:t>check</a:t>
            </a:r>
            <a:r>
              <a:rPr lang="en-IN" sz="2400" b="0" dirty="0">
                <a:latin typeface="Calibri"/>
                <a:cs typeface="Calibri"/>
              </a:rPr>
              <a:t> </a:t>
            </a:r>
            <a:r>
              <a:rPr lang="en-IN" sz="2400" b="0" spc="-5" dirty="0">
                <a:latin typeface="Calibri"/>
                <a:cs typeface="Calibri"/>
              </a:rPr>
              <a:t>the</a:t>
            </a:r>
            <a:r>
              <a:rPr lang="en-IN" sz="2400" b="0" spc="20" dirty="0">
                <a:latin typeface="Calibri"/>
                <a:cs typeface="Calibri"/>
              </a:rPr>
              <a:t> </a:t>
            </a:r>
            <a:r>
              <a:rPr lang="en-IN" sz="2400" b="0" spc="-5" dirty="0" err="1">
                <a:latin typeface="Calibri"/>
                <a:cs typeface="Calibri"/>
              </a:rPr>
              <a:t>color</a:t>
            </a:r>
            <a:r>
              <a:rPr lang="en-IN" sz="2400" b="0" spc="-25" dirty="0">
                <a:latin typeface="Calibri"/>
                <a:cs typeface="Calibri"/>
              </a:rPr>
              <a:t> </a:t>
            </a:r>
            <a:r>
              <a:rPr lang="en-IN" sz="2400" b="0" dirty="0">
                <a:latin typeface="Calibri"/>
                <a:cs typeface="Calibri"/>
              </a:rPr>
              <a:t>of</a:t>
            </a:r>
            <a:r>
              <a:rPr lang="en-IN" sz="2400" b="0" spc="25" dirty="0">
                <a:latin typeface="Calibri"/>
                <a:cs typeface="Calibri"/>
              </a:rPr>
              <a:t> </a:t>
            </a:r>
            <a:r>
              <a:rPr lang="en-IN" sz="2400" b="0" spc="-10" dirty="0">
                <a:latin typeface="Calibri"/>
                <a:cs typeface="Calibri"/>
              </a:rPr>
              <a:t>parent </a:t>
            </a:r>
            <a:r>
              <a:rPr lang="en-IN" sz="2400" b="0" dirty="0">
                <a:latin typeface="Calibri"/>
                <a:cs typeface="Calibri"/>
              </a:rPr>
              <a:t>node's</a:t>
            </a:r>
            <a:r>
              <a:rPr lang="en-IN" sz="2400" b="0" spc="-10" dirty="0">
                <a:latin typeface="Calibri"/>
                <a:cs typeface="Calibri"/>
              </a:rPr>
              <a:t> </a:t>
            </a:r>
            <a:r>
              <a:rPr lang="en-IN" sz="2400" b="0" dirty="0">
                <a:latin typeface="Calibri"/>
                <a:cs typeface="Calibri"/>
              </a:rPr>
              <a:t>sibling</a:t>
            </a:r>
            <a:r>
              <a:rPr lang="en-IN" sz="2400" b="0" spc="-5" dirty="0">
                <a:latin typeface="Calibri"/>
                <a:cs typeface="Calibri"/>
              </a:rPr>
              <a:t> </a:t>
            </a:r>
            <a:r>
              <a:rPr lang="en-IN" sz="2400" b="0" spc="-10" dirty="0">
                <a:latin typeface="Calibri"/>
                <a:cs typeface="Calibri"/>
              </a:rPr>
              <a:t>of</a:t>
            </a:r>
            <a:r>
              <a:rPr lang="en-IN" sz="2400" b="0" dirty="0">
                <a:latin typeface="Calibri"/>
                <a:cs typeface="Calibri"/>
              </a:rPr>
              <a:t> </a:t>
            </a:r>
            <a:r>
              <a:rPr lang="en-IN" sz="2400" b="1" spc="-5" dirty="0" err="1">
                <a:solidFill>
                  <a:srgbClr val="00B050"/>
                </a:solidFill>
                <a:latin typeface="Calibri"/>
                <a:cs typeface="Calibri"/>
              </a:rPr>
              <a:t>newNode</a:t>
            </a:r>
            <a:r>
              <a:rPr lang="en-IN" sz="2400" b="0" spc="-5" dirty="0">
                <a:latin typeface="Calibri"/>
                <a:cs typeface="Calibri"/>
              </a:rPr>
              <a:t>.</a:t>
            </a:r>
          </a:p>
          <a:p>
            <a:pPr marL="1042669" indent="-229235">
              <a:lnSpc>
                <a:spcPct val="100000"/>
              </a:lnSpc>
              <a:spcBef>
                <a:spcPts val="455"/>
              </a:spcBef>
              <a:buFont typeface="Calibri"/>
              <a:buAutoNum type="alphaLcParenR"/>
              <a:tabLst>
                <a:tab pos="1043305" algn="l"/>
              </a:tabLst>
            </a:pPr>
            <a:r>
              <a:rPr lang="en-IN" sz="2400" b="0" spc="-5" dirty="0">
                <a:latin typeface="Calibri"/>
                <a:cs typeface="Calibri"/>
              </a:rPr>
              <a:t>If </a:t>
            </a:r>
            <a:r>
              <a:rPr lang="en-IN" sz="2400" b="0" dirty="0">
                <a:latin typeface="Calibri"/>
                <a:cs typeface="Calibri"/>
              </a:rPr>
              <a:t>it</a:t>
            </a:r>
            <a:r>
              <a:rPr lang="en-IN" sz="2400" b="0" spc="20" dirty="0">
                <a:latin typeface="Calibri"/>
                <a:cs typeface="Calibri"/>
              </a:rPr>
              <a:t> </a:t>
            </a:r>
            <a:r>
              <a:rPr lang="en-IN" sz="2400" b="0" dirty="0">
                <a:latin typeface="Calibri"/>
                <a:cs typeface="Calibri"/>
              </a:rPr>
              <a:t>is</a:t>
            </a:r>
            <a:r>
              <a:rPr lang="en-IN" sz="2400" b="0" spc="-10" dirty="0">
                <a:latin typeface="Calibri"/>
                <a:cs typeface="Calibri"/>
              </a:rPr>
              <a:t> </a:t>
            </a:r>
            <a:r>
              <a:rPr lang="en-IN" sz="2400" b="0" spc="-5" dirty="0" err="1">
                <a:latin typeface="Calibri"/>
                <a:cs typeface="Calibri"/>
              </a:rPr>
              <a:t>colored</a:t>
            </a:r>
            <a:r>
              <a:rPr lang="en-IN" sz="2400" b="0" spc="-20" dirty="0">
                <a:latin typeface="Calibri"/>
                <a:cs typeface="Calibri"/>
              </a:rPr>
              <a:t> </a:t>
            </a:r>
            <a:r>
              <a:rPr lang="en-IN" sz="2400" b="1" spc="-15" dirty="0">
                <a:solidFill>
                  <a:srgbClr val="FF0000"/>
                </a:solidFill>
              </a:rPr>
              <a:t>Red</a:t>
            </a:r>
            <a:r>
              <a:rPr lang="en-IN" sz="2400" spc="5" dirty="0">
                <a:solidFill>
                  <a:srgbClr val="FF0000"/>
                </a:solidFill>
              </a:rPr>
              <a:t> </a:t>
            </a:r>
            <a:r>
              <a:rPr lang="en-IN" sz="2400" b="0" spc="-5" dirty="0">
                <a:latin typeface="Calibri"/>
                <a:cs typeface="Calibri"/>
              </a:rPr>
              <a:t>then</a:t>
            </a:r>
            <a:r>
              <a:rPr lang="en-IN" sz="2400" b="0" spc="20" dirty="0">
                <a:latin typeface="Calibri"/>
                <a:cs typeface="Calibri"/>
              </a:rPr>
              <a:t> </a:t>
            </a:r>
            <a:r>
              <a:rPr lang="en-IN" sz="2400" b="0" spc="-30" dirty="0" err="1">
                <a:latin typeface="Calibri"/>
                <a:cs typeface="Calibri"/>
              </a:rPr>
              <a:t>Recolor</a:t>
            </a:r>
            <a:r>
              <a:rPr lang="en-IN" sz="2400" b="0" spc="-30" dirty="0">
                <a:latin typeface="Calibri"/>
                <a:cs typeface="Calibri"/>
              </a:rPr>
              <a:t>.</a:t>
            </a:r>
            <a:r>
              <a:rPr lang="en-IN" sz="2400" b="0" spc="5" dirty="0">
                <a:latin typeface="Calibri"/>
                <a:cs typeface="Calibri"/>
              </a:rPr>
              <a:t> </a:t>
            </a:r>
            <a:r>
              <a:rPr lang="en-IN" sz="2400" b="0" spc="-10" dirty="0">
                <a:latin typeface="Calibri"/>
                <a:cs typeface="Calibri"/>
              </a:rPr>
              <a:t>Repeat</a:t>
            </a:r>
            <a:r>
              <a:rPr lang="en-IN" sz="2400" b="0" spc="20" dirty="0">
                <a:latin typeface="Calibri"/>
                <a:cs typeface="Calibri"/>
              </a:rPr>
              <a:t> </a:t>
            </a:r>
            <a:r>
              <a:rPr lang="en-IN" sz="2400" b="0" spc="-5" dirty="0">
                <a:latin typeface="Calibri"/>
                <a:cs typeface="Calibri"/>
              </a:rPr>
              <a:t>the</a:t>
            </a:r>
            <a:r>
              <a:rPr lang="en-IN" sz="2400" b="0" spc="10" dirty="0">
                <a:latin typeface="Calibri"/>
                <a:cs typeface="Calibri"/>
              </a:rPr>
              <a:t> </a:t>
            </a:r>
            <a:r>
              <a:rPr lang="en-IN" sz="2400" b="0" spc="-5" dirty="0">
                <a:latin typeface="Calibri"/>
                <a:cs typeface="Calibri"/>
              </a:rPr>
              <a:t>same </a:t>
            </a:r>
            <a:r>
              <a:rPr lang="en-IN" sz="2400" b="0" dirty="0">
                <a:latin typeface="Calibri"/>
                <a:cs typeface="Calibri"/>
              </a:rPr>
              <a:t>until</a:t>
            </a:r>
            <a:r>
              <a:rPr lang="en-IN" sz="2400" b="0" spc="-5" dirty="0">
                <a:latin typeface="Calibri"/>
                <a:cs typeface="Calibri"/>
              </a:rPr>
              <a:t> </a:t>
            </a:r>
            <a:r>
              <a:rPr lang="en-IN" sz="2400" b="0" spc="-10" dirty="0">
                <a:latin typeface="Calibri"/>
                <a:cs typeface="Calibri"/>
              </a:rPr>
              <a:t>tree</a:t>
            </a:r>
            <a:r>
              <a:rPr lang="en-IN" sz="2400" b="0" spc="30" dirty="0">
                <a:latin typeface="Calibri"/>
                <a:cs typeface="Calibri"/>
              </a:rPr>
              <a:t> </a:t>
            </a:r>
            <a:r>
              <a:rPr lang="en-IN" sz="2400" b="0" spc="-5" dirty="0">
                <a:latin typeface="Calibri"/>
                <a:cs typeface="Calibri"/>
              </a:rPr>
              <a:t>becomes</a:t>
            </a:r>
            <a:r>
              <a:rPr lang="en-IN" sz="2400" b="0" spc="-15" dirty="0">
                <a:latin typeface="Calibri"/>
                <a:cs typeface="Calibri"/>
              </a:rPr>
              <a:t> </a:t>
            </a:r>
            <a:r>
              <a:rPr lang="en-IN" sz="2400" b="1" spc="-15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lang="en-IN" sz="24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IN" sz="2400" b="1" dirty="0">
                <a:latin typeface="Calibri"/>
                <a:cs typeface="Calibri"/>
              </a:rPr>
              <a:t>Black </a:t>
            </a:r>
            <a:r>
              <a:rPr lang="en-IN" sz="2400" spc="-30" dirty="0">
                <a:latin typeface="Calibri"/>
                <a:cs typeface="Calibri"/>
              </a:rPr>
              <a:t>Tree</a:t>
            </a:r>
            <a:r>
              <a:rPr lang="en-IN" sz="2400" b="1" spc="-30" dirty="0">
                <a:latin typeface="Calibri"/>
                <a:cs typeface="Calibri"/>
              </a:rPr>
              <a:t>.</a:t>
            </a:r>
          </a:p>
          <a:p>
            <a:pPr marL="1051560" indent="-238125">
              <a:lnSpc>
                <a:spcPct val="100000"/>
              </a:lnSpc>
              <a:spcBef>
                <a:spcPts val="455"/>
              </a:spcBef>
              <a:buFont typeface="Calibri"/>
              <a:buAutoNum type="alphaLcParenR"/>
              <a:tabLst>
                <a:tab pos="1052195" algn="l"/>
              </a:tabLst>
            </a:pPr>
            <a:r>
              <a:rPr lang="en-IN" sz="2400" b="0" spc="-5" dirty="0">
                <a:latin typeface="Calibri"/>
                <a:cs typeface="Calibri"/>
              </a:rPr>
              <a:t>If </a:t>
            </a:r>
            <a:r>
              <a:rPr lang="en-IN" sz="2400" b="0" dirty="0">
                <a:latin typeface="Calibri"/>
                <a:cs typeface="Calibri"/>
              </a:rPr>
              <a:t>it</a:t>
            </a:r>
            <a:r>
              <a:rPr lang="en-IN" sz="2400" b="0" spc="20" dirty="0">
                <a:latin typeface="Calibri"/>
                <a:cs typeface="Calibri"/>
              </a:rPr>
              <a:t> </a:t>
            </a:r>
            <a:r>
              <a:rPr lang="en-IN" sz="2400" b="0" dirty="0">
                <a:latin typeface="Calibri"/>
                <a:cs typeface="Calibri"/>
              </a:rPr>
              <a:t>is</a:t>
            </a:r>
            <a:r>
              <a:rPr lang="en-IN" sz="2400" b="0" spc="-10" dirty="0">
                <a:latin typeface="Calibri"/>
                <a:cs typeface="Calibri"/>
              </a:rPr>
              <a:t> </a:t>
            </a:r>
            <a:r>
              <a:rPr lang="en-IN" sz="2400" b="0" spc="-5" dirty="0" err="1">
                <a:latin typeface="Calibri"/>
                <a:cs typeface="Calibri"/>
              </a:rPr>
              <a:t>colored</a:t>
            </a:r>
            <a:r>
              <a:rPr lang="en-IN" sz="2400" b="0" spc="-15" dirty="0">
                <a:latin typeface="Calibri"/>
                <a:cs typeface="Calibri"/>
              </a:rPr>
              <a:t> </a:t>
            </a:r>
            <a:r>
              <a:rPr lang="en-IN" sz="2400" b="1" spc="-5" dirty="0"/>
              <a:t>Black</a:t>
            </a:r>
            <a:r>
              <a:rPr lang="en-IN" sz="2400" spc="15" dirty="0"/>
              <a:t> </a:t>
            </a:r>
            <a:r>
              <a:rPr lang="en-IN" sz="2400" b="0" dirty="0">
                <a:latin typeface="Calibri"/>
                <a:cs typeface="Calibri"/>
              </a:rPr>
              <a:t>or</a:t>
            </a:r>
            <a:r>
              <a:rPr lang="en-IN" sz="2400" b="0" spc="-5" dirty="0">
                <a:latin typeface="Calibri"/>
                <a:cs typeface="Calibri"/>
              </a:rPr>
              <a:t> </a:t>
            </a:r>
            <a:r>
              <a:rPr lang="en-IN" sz="2400" b="1" spc="-5" dirty="0">
                <a:latin typeface="Calibri"/>
                <a:cs typeface="Calibri"/>
              </a:rPr>
              <a:t>NULL</a:t>
            </a:r>
            <a:r>
              <a:rPr lang="en-IN" sz="2400" b="0" spc="10" dirty="0">
                <a:latin typeface="Calibri"/>
                <a:cs typeface="Calibri"/>
              </a:rPr>
              <a:t> </a:t>
            </a:r>
            <a:r>
              <a:rPr lang="en-IN" sz="2400" b="0" spc="-5" dirty="0">
                <a:latin typeface="Calibri"/>
                <a:cs typeface="Calibri"/>
              </a:rPr>
              <a:t>then</a:t>
            </a:r>
            <a:r>
              <a:rPr lang="en-IN" sz="2400" b="0" dirty="0">
                <a:latin typeface="Calibri"/>
                <a:cs typeface="Calibri"/>
              </a:rPr>
              <a:t> </a:t>
            </a:r>
            <a:r>
              <a:rPr lang="en-IN" sz="2400" b="0" spc="-20" dirty="0">
                <a:latin typeface="Calibri"/>
                <a:cs typeface="Calibri"/>
              </a:rPr>
              <a:t>make</a:t>
            </a:r>
            <a:r>
              <a:rPr lang="en-IN" sz="2400" b="0" spc="15" dirty="0">
                <a:latin typeface="Calibri"/>
                <a:cs typeface="Calibri"/>
              </a:rPr>
              <a:t> </a:t>
            </a:r>
            <a:r>
              <a:rPr lang="en-IN" sz="2400" b="0" dirty="0">
                <a:latin typeface="Calibri"/>
                <a:cs typeface="Calibri"/>
              </a:rPr>
              <a:t>suitable</a:t>
            </a:r>
            <a:r>
              <a:rPr lang="en-IN" sz="2400" b="0" spc="15" dirty="0">
                <a:latin typeface="Calibri"/>
                <a:cs typeface="Calibri"/>
              </a:rPr>
              <a:t> </a:t>
            </a:r>
            <a:r>
              <a:rPr lang="en-IN" sz="2400" b="0" spc="-15" dirty="0">
                <a:latin typeface="Calibri"/>
                <a:cs typeface="Calibri"/>
              </a:rPr>
              <a:t>Rotation</a:t>
            </a:r>
            <a:r>
              <a:rPr lang="en-IN" sz="2400" b="0" dirty="0">
                <a:latin typeface="Calibri"/>
                <a:cs typeface="Calibri"/>
              </a:rPr>
              <a:t> and</a:t>
            </a:r>
            <a:r>
              <a:rPr lang="en-IN" sz="2400" b="0" spc="-15" dirty="0">
                <a:latin typeface="Calibri"/>
                <a:cs typeface="Calibri"/>
              </a:rPr>
              <a:t> </a:t>
            </a:r>
            <a:r>
              <a:rPr lang="en-IN" sz="2400" b="0" spc="-10" dirty="0" err="1">
                <a:latin typeface="Calibri"/>
                <a:cs typeface="Calibri"/>
              </a:rPr>
              <a:t>Recolor</a:t>
            </a:r>
            <a:r>
              <a:rPr lang="en-IN" sz="2400" b="0" spc="-5" dirty="0">
                <a:latin typeface="Calibri"/>
                <a:cs typeface="Calibri"/>
              </a:rPr>
              <a:t> </a:t>
            </a:r>
            <a:r>
              <a:rPr lang="en-IN" sz="2400" b="0" dirty="0">
                <a:latin typeface="Calibri"/>
                <a:cs typeface="Calibri"/>
              </a:rPr>
              <a:t>it.</a:t>
            </a:r>
          </a:p>
        </p:txBody>
      </p:sp>
    </p:spTree>
    <p:extLst>
      <p:ext uri="{BB962C8B-B14F-4D97-AF65-F5344CB8AC3E}">
        <p14:creationId xmlns:p14="http://schemas.microsoft.com/office/powerpoint/2010/main" val="3004579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4900" y="16628"/>
            <a:ext cx="567372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b="1" dirty="0">
                <a:latin typeface="Calibri"/>
                <a:cs typeface="Calibri"/>
              </a:rPr>
              <a:t>Balancing</a:t>
            </a:r>
            <a:r>
              <a:rPr sz="2450" b="1" spc="-30" dirty="0">
                <a:latin typeface="Calibri"/>
                <a:cs typeface="Calibri"/>
              </a:rPr>
              <a:t> </a:t>
            </a:r>
            <a:r>
              <a:rPr sz="2450" b="1" dirty="0">
                <a:latin typeface="Calibri"/>
                <a:cs typeface="Calibri"/>
              </a:rPr>
              <a:t>RED-Black</a:t>
            </a:r>
            <a:r>
              <a:rPr sz="2450" b="1" spc="-20" dirty="0">
                <a:latin typeface="Calibri"/>
                <a:cs typeface="Calibri"/>
              </a:rPr>
              <a:t> </a:t>
            </a:r>
            <a:r>
              <a:rPr sz="2450" b="1" spc="-30" dirty="0">
                <a:latin typeface="Calibri"/>
                <a:cs typeface="Calibri"/>
              </a:rPr>
              <a:t>Trees</a:t>
            </a:r>
            <a:r>
              <a:rPr sz="2450" b="1" spc="-10" dirty="0">
                <a:latin typeface="Calibri"/>
                <a:cs typeface="Calibri"/>
              </a:rPr>
              <a:t> </a:t>
            </a:r>
            <a:r>
              <a:rPr sz="2450" b="1" dirty="0">
                <a:latin typeface="Calibri"/>
                <a:cs typeface="Calibri"/>
              </a:rPr>
              <a:t>during</a:t>
            </a:r>
            <a:r>
              <a:rPr sz="2450" b="1" spc="-5" dirty="0">
                <a:latin typeface="Calibri"/>
                <a:cs typeface="Calibri"/>
              </a:rPr>
              <a:t> </a:t>
            </a:r>
            <a:r>
              <a:rPr sz="2450" b="1" dirty="0">
                <a:latin typeface="Calibri"/>
                <a:cs typeface="Calibri"/>
              </a:rPr>
              <a:t>Insertions</a:t>
            </a:r>
            <a:endParaRPr sz="24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457" y="698658"/>
            <a:ext cx="9722485" cy="6165533"/>
          </a:xfrm>
          <a:prstGeom prst="rect">
            <a:avLst/>
          </a:prstGeom>
          <a:ln w="38100">
            <a:solidFill>
              <a:srgbClr val="00B0F0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34"/>
              </a:spcBef>
              <a:buFont typeface="Arial MT"/>
              <a:buChar char="•"/>
              <a:tabLst>
                <a:tab pos="213995" algn="l"/>
              </a:tabLst>
            </a:pPr>
            <a:r>
              <a:rPr sz="2400" b="1" spc="10" dirty="0">
                <a:latin typeface="Calibri"/>
                <a:cs typeface="Calibri"/>
              </a:rPr>
              <a:t>The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10" dirty="0">
                <a:latin typeface="Calibri"/>
                <a:cs typeface="Calibri"/>
              </a:rPr>
              <a:t>following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notation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10" dirty="0">
                <a:latin typeface="Calibri"/>
                <a:cs typeface="Calibri"/>
              </a:rPr>
              <a:t>is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10" dirty="0">
                <a:latin typeface="Calibri"/>
                <a:cs typeface="Calibri"/>
              </a:rPr>
              <a:t>used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to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15" dirty="0">
                <a:latin typeface="Calibri"/>
                <a:cs typeface="Calibri"/>
              </a:rPr>
              <a:t>name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keys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while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defining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cases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balancing</a:t>
            </a:r>
            <a:endParaRPr sz="2400" dirty="0">
              <a:latin typeface="Calibri"/>
              <a:cs typeface="Calibri"/>
            </a:endParaRPr>
          </a:p>
          <a:p>
            <a:pPr marL="1015365" lvl="1" indent="-20193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1016000" algn="l"/>
              </a:tabLst>
            </a:pPr>
            <a:r>
              <a:rPr sz="2400" b="1" spc="15" dirty="0">
                <a:latin typeface="Calibri"/>
                <a:cs typeface="Calibri"/>
              </a:rPr>
              <a:t>u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10" dirty="0">
                <a:latin typeface="Calibri"/>
                <a:cs typeface="Calibri"/>
              </a:rPr>
              <a:t>new</a:t>
            </a:r>
            <a:r>
              <a:rPr sz="2400" spc="10" dirty="0">
                <a:latin typeface="Calibri"/>
                <a:cs typeface="Calibri"/>
              </a:rPr>
              <a:t>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inserted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node.</a:t>
            </a:r>
            <a:endParaRPr sz="2400" dirty="0">
              <a:latin typeface="Calibri"/>
              <a:cs typeface="Calibri"/>
            </a:endParaRPr>
          </a:p>
          <a:p>
            <a:pPr marL="1015365" lvl="1" indent="-20193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1016000" algn="l"/>
              </a:tabLst>
            </a:pPr>
            <a:r>
              <a:rPr sz="2400" b="1" spc="15" dirty="0">
                <a:latin typeface="Calibri"/>
                <a:cs typeface="Calibri"/>
              </a:rPr>
              <a:t>p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parent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node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10" dirty="0">
                <a:latin typeface="Calibri"/>
                <a:cs typeface="Calibri"/>
              </a:rPr>
              <a:t>u</a:t>
            </a:r>
            <a:r>
              <a:rPr sz="2400" spc="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1015365" lvl="1" indent="-20193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1016000" algn="l"/>
              </a:tabLst>
            </a:pPr>
            <a:r>
              <a:rPr sz="2400" b="1" spc="15" dirty="0">
                <a:latin typeface="Calibri"/>
                <a:cs typeface="Calibri"/>
              </a:rPr>
              <a:t>g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grandparent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node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spc="10" dirty="0">
                <a:latin typeface="Calibri"/>
                <a:cs typeface="Calibri"/>
              </a:rPr>
              <a:t>u</a:t>
            </a:r>
            <a:r>
              <a:rPr sz="2400" spc="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1015365" lvl="1" indent="-201930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1016000" algn="l"/>
              </a:tabLst>
            </a:pPr>
            <a:r>
              <a:rPr sz="2400" b="1" spc="10" dirty="0">
                <a:latin typeface="Calibri"/>
                <a:cs typeface="Calibri"/>
              </a:rPr>
              <a:t>Un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uncle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node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of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b="1" spc="10" dirty="0">
                <a:latin typeface="Calibri"/>
                <a:cs typeface="Calibri"/>
              </a:rPr>
              <a:t>u</a:t>
            </a:r>
            <a:r>
              <a:rPr sz="2400" spc="10" dirty="0">
                <a:latin typeface="Calibri"/>
                <a:cs typeface="Calibri"/>
              </a:rPr>
              <a:t>.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(Child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g,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sibling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of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p)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400" dirty="0">
              <a:latin typeface="Calibri"/>
              <a:cs typeface="Calibri"/>
            </a:endParaRPr>
          </a:p>
          <a:p>
            <a:pPr marL="213360" indent="-20129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13995" algn="l"/>
              </a:tabLst>
            </a:pPr>
            <a:r>
              <a:rPr sz="2400" spc="10" dirty="0">
                <a:latin typeface="Calibri"/>
                <a:cs typeface="Calibri"/>
              </a:rPr>
              <a:t>Insertion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cases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broadly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classified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15" dirty="0">
                <a:latin typeface="Calibri"/>
                <a:cs typeface="Calibri"/>
              </a:rPr>
              <a:t> two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cases:</a:t>
            </a:r>
            <a:endParaRPr sz="2400" dirty="0">
              <a:latin typeface="Calibri"/>
              <a:cs typeface="Calibri"/>
            </a:endParaRPr>
          </a:p>
          <a:p>
            <a:pPr marL="614045" marR="72390" lvl="1" indent="-201295">
              <a:lnSpc>
                <a:spcPts val="2090"/>
              </a:lnSpc>
              <a:spcBef>
                <a:spcPts val="465"/>
              </a:spcBef>
              <a:buFont typeface="Arial MT"/>
              <a:buChar char="•"/>
              <a:tabLst>
                <a:tab pos="614680" algn="l"/>
              </a:tabLst>
            </a:pPr>
            <a:r>
              <a:rPr sz="2400" b="1" spc="10" dirty="0">
                <a:latin typeface="Calibri"/>
                <a:cs typeface="Calibri"/>
              </a:rPr>
              <a:t>Case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a):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Colour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spc="10" dirty="0">
                <a:solidFill>
                  <a:srgbClr val="FF0000"/>
                </a:solidFill>
                <a:latin typeface="Calibri"/>
                <a:cs typeface="Calibri"/>
              </a:rPr>
              <a:t>Un</a:t>
            </a:r>
            <a:r>
              <a:rPr sz="24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node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sz="2400" spc="5" dirty="0">
                <a:latin typeface="Calibri"/>
                <a:cs typeface="Calibri"/>
              </a:rPr>
              <a:t>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case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has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4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subcasses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depending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on </a:t>
            </a:r>
            <a:r>
              <a:rPr sz="2400" spc="10" dirty="0">
                <a:latin typeface="Calibri"/>
                <a:cs typeface="Calibri"/>
              </a:rPr>
              <a:t>positions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of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u,p, </a:t>
            </a:r>
            <a:r>
              <a:rPr sz="2400" spc="-41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g.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No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Rotations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 </a:t>
            </a:r>
            <a:r>
              <a:rPr sz="2400" spc="5" dirty="0">
                <a:latin typeface="Calibri"/>
                <a:cs typeface="Calibri"/>
              </a:rPr>
              <a:t>required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case,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Only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Recoloring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has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15" dirty="0">
                <a:latin typeface="Calibri"/>
                <a:cs typeface="Calibri"/>
              </a:rPr>
              <a:t> 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done.</a:t>
            </a:r>
            <a:endParaRPr sz="2400" dirty="0">
              <a:latin typeface="Calibri"/>
              <a:cs typeface="Calibri"/>
            </a:endParaRPr>
          </a:p>
          <a:p>
            <a:pPr marL="1015365" lvl="2" indent="-201930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1016000" algn="l"/>
              </a:tabLst>
            </a:pPr>
            <a:r>
              <a:rPr sz="2400" spc="-30" dirty="0">
                <a:latin typeface="Calibri"/>
                <a:cs typeface="Calibri"/>
              </a:rPr>
              <a:t>LLr,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LRr,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RRr,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RLr</a:t>
            </a:r>
            <a:endParaRPr sz="2400" dirty="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400" dirty="0">
              <a:latin typeface="Calibri"/>
              <a:cs typeface="Calibri"/>
            </a:endParaRPr>
          </a:p>
          <a:p>
            <a:pPr marL="614045" marR="5080" lvl="1" indent="-201295">
              <a:lnSpc>
                <a:spcPct val="91300"/>
              </a:lnSpc>
              <a:buFont typeface="Arial MT"/>
              <a:buChar char="•"/>
              <a:tabLst>
                <a:tab pos="614680" algn="l"/>
              </a:tabLst>
            </a:pPr>
            <a:r>
              <a:rPr sz="2400" b="1" spc="10" dirty="0">
                <a:latin typeface="Calibri"/>
                <a:cs typeface="Calibri"/>
              </a:rPr>
              <a:t>Case b): </a:t>
            </a:r>
            <a:r>
              <a:rPr sz="2400" spc="15" dirty="0">
                <a:latin typeface="Calibri"/>
                <a:cs typeface="Calibri"/>
              </a:rPr>
              <a:t>Colour of </a:t>
            </a:r>
            <a:r>
              <a:rPr sz="2400" b="1" spc="10" dirty="0">
                <a:latin typeface="Calibri"/>
                <a:cs typeface="Calibri"/>
              </a:rPr>
              <a:t>Un </a:t>
            </a:r>
            <a:r>
              <a:rPr sz="2400" spc="15" dirty="0">
                <a:latin typeface="Calibri"/>
                <a:cs typeface="Calibri"/>
              </a:rPr>
              <a:t>node </a:t>
            </a:r>
            <a:r>
              <a:rPr sz="2400" spc="5" dirty="0">
                <a:latin typeface="Calibri"/>
                <a:cs typeface="Calibri"/>
              </a:rPr>
              <a:t>is </a:t>
            </a:r>
            <a:r>
              <a:rPr sz="2400" b="1" spc="5" dirty="0">
                <a:latin typeface="Calibri"/>
                <a:cs typeface="Calibri"/>
              </a:rPr>
              <a:t>Black </a:t>
            </a:r>
            <a:r>
              <a:rPr sz="2400" b="1" spc="10" dirty="0">
                <a:latin typeface="Calibri"/>
                <a:cs typeface="Calibri"/>
              </a:rPr>
              <a:t>or </a:t>
            </a:r>
            <a:r>
              <a:rPr sz="2400" b="1" dirty="0">
                <a:latin typeface="Calibri"/>
                <a:cs typeface="Calibri"/>
              </a:rPr>
              <a:t>there is </a:t>
            </a:r>
            <a:r>
              <a:rPr sz="2400" b="1" spc="5" dirty="0">
                <a:latin typeface="Calibri"/>
                <a:cs typeface="Calibri"/>
              </a:rPr>
              <a:t>no </a:t>
            </a:r>
            <a:r>
              <a:rPr sz="2400" b="1" spc="20" dirty="0">
                <a:latin typeface="Calibri"/>
                <a:cs typeface="Calibri"/>
              </a:rPr>
              <a:t>Un </a:t>
            </a:r>
            <a:r>
              <a:rPr sz="2400" b="1" spc="10" dirty="0">
                <a:latin typeface="Calibri"/>
                <a:cs typeface="Calibri"/>
              </a:rPr>
              <a:t>node</a:t>
            </a:r>
            <a:r>
              <a:rPr sz="2400" spc="10" dirty="0">
                <a:latin typeface="Calibri"/>
                <a:cs typeface="Calibri"/>
              </a:rPr>
              <a:t>. This </a:t>
            </a:r>
            <a:r>
              <a:rPr sz="2400" spc="5" dirty="0">
                <a:latin typeface="Calibri"/>
                <a:cs typeface="Calibri"/>
              </a:rPr>
              <a:t>case has </a:t>
            </a:r>
            <a:r>
              <a:rPr sz="2400" spc="15" dirty="0">
                <a:latin typeface="Calibri"/>
                <a:cs typeface="Calibri"/>
              </a:rPr>
              <a:t>4 </a:t>
            </a:r>
            <a:r>
              <a:rPr sz="2400" spc="10" dirty="0">
                <a:latin typeface="Calibri"/>
                <a:cs typeface="Calibri"/>
              </a:rPr>
              <a:t>subcasses 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depending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positions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u,p,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g.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Rotations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first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done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then,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recoloring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has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to </a:t>
            </a:r>
            <a:r>
              <a:rPr sz="2400" spc="15" dirty="0">
                <a:latin typeface="Calibri"/>
                <a:cs typeface="Calibri"/>
              </a:rPr>
              <a:t>be </a:t>
            </a:r>
            <a:r>
              <a:rPr sz="2400" spc="-41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done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necessary.</a:t>
            </a:r>
            <a:endParaRPr sz="2400" dirty="0">
              <a:latin typeface="Calibri"/>
              <a:cs typeface="Calibri"/>
            </a:endParaRPr>
          </a:p>
          <a:p>
            <a:pPr marL="1015365" lvl="2" indent="-201930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1016000" algn="l"/>
              </a:tabLst>
            </a:pPr>
            <a:r>
              <a:rPr sz="2400" spc="15" dirty="0">
                <a:latin typeface="Calibri"/>
                <a:cs typeface="Calibri"/>
              </a:rPr>
              <a:t>LL,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LR,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RR,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RL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0970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3179" y="1771427"/>
            <a:ext cx="7171118" cy="20080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874" y="142138"/>
            <a:ext cx="10519651" cy="1368708"/>
          </a:xfrm>
          <a:prstGeom prst="rect">
            <a:avLst/>
          </a:prstGeom>
          <a:ln w="38100">
            <a:solidFill>
              <a:srgbClr val="00B0F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539115" marR="5080" indent="-401320">
              <a:lnSpc>
                <a:spcPct val="90200"/>
              </a:lnSpc>
              <a:spcBef>
                <a:spcPts val="305"/>
              </a:spcBef>
              <a:tabLst>
                <a:tab pos="538480" algn="l"/>
              </a:tabLst>
            </a:pPr>
            <a:r>
              <a:rPr b="1" dirty="0">
                <a:latin typeface="Calibri"/>
                <a:cs typeface="Calibri"/>
              </a:rPr>
              <a:t>1)	</a:t>
            </a:r>
            <a:r>
              <a:rPr sz="2400" b="1" dirty="0">
                <a:latin typeface="Calibri"/>
                <a:cs typeface="Calibri"/>
              </a:rPr>
              <a:t>LRr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imbalance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: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spc="-5" dirty="0"/>
              <a:t>In</a:t>
            </a:r>
            <a:r>
              <a:rPr sz="2400" dirty="0"/>
              <a:t> this</a:t>
            </a:r>
            <a:r>
              <a:rPr sz="2400" spc="-10" dirty="0"/>
              <a:t> </a:t>
            </a:r>
            <a:r>
              <a:rPr sz="2400" spc="-15" dirty="0"/>
              <a:t>Red</a:t>
            </a:r>
            <a:r>
              <a:rPr sz="2400" spc="20" dirty="0"/>
              <a:t> </a:t>
            </a:r>
            <a:r>
              <a:rPr sz="2400" spc="-5" dirty="0"/>
              <a:t>Black</a:t>
            </a:r>
            <a:r>
              <a:rPr sz="2400" spc="35" dirty="0"/>
              <a:t> </a:t>
            </a:r>
            <a:r>
              <a:rPr sz="2400" spc="-35" dirty="0"/>
              <a:t>Tree</a:t>
            </a:r>
            <a:r>
              <a:rPr sz="2400" spc="-5" dirty="0"/>
              <a:t> violates</a:t>
            </a:r>
            <a:r>
              <a:rPr sz="2400" spc="10" dirty="0"/>
              <a:t> </a:t>
            </a:r>
            <a:r>
              <a:rPr sz="2400" dirty="0"/>
              <a:t>its</a:t>
            </a:r>
            <a:r>
              <a:rPr sz="2400" spc="10" dirty="0"/>
              <a:t> </a:t>
            </a:r>
            <a:r>
              <a:rPr sz="2400" spc="-5" dirty="0"/>
              <a:t>property</a:t>
            </a:r>
            <a:r>
              <a:rPr sz="2400" spc="-10" dirty="0"/>
              <a:t> </a:t>
            </a:r>
            <a:r>
              <a:rPr sz="2400" spc="5" dirty="0"/>
              <a:t>in</a:t>
            </a:r>
            <a:r>
              <a:rPr sz="2400" spc="-15" dirty="0"/>
              <a:t> </a:t>
            </a:r>
            <a:r>
              <a:rPr sz="2400" dirty="0"/>
              <a:t>such a</a:t>
            </a:r>
            <a:r>
              <a:rPr sz="2400" spc="-5" dirty="0"/>
              <a:t> </a:t>
            </a:r>
            <a:r>
              <a:rPr sz="2400" dirty="0"/>
              <a:t>manner</a:t>
            </a:r>
            <a:r>
              <a:rPr sz="2400" spc="10" dirty="0"/>
              <a:t> </a:t>
            </a:r>
            <a:r>
              <a:rPr sz="2400" spc="-10" dirty="0"/>
              <a:t>that</a:t>
            </a:r>
            <a:r>
              <a:rPr sz="2400" spc="5" dirty="0"/>
              <a:t> </a:t>
            </a:r>
            <a:r>
              <a:rPr sz="2400" b="1" dirty="0">
                <a:latin typeface="Calibri"/>
                <a:cs typeface="Calibri"/>
              </a:rPr>
              <a:t>p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dirty="0"/>
              <a:t>and</a:t>
            </a:r>
            <a:r>
              <a:rPr sz="2400" spc="-10" dirty="0"/>
              <a:t> </a:t>
            </a:r>
            <a:r>
              <a:rPr sz="2400" b="1" dirty="0">
                <a:latin typeface="Calibri"/>
                <a:cs typeface="Calibri"/>
              </a:rPr>
              <a:t>u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spc="-10" dirty="0"/>
              <a:t>have</a:t>
            </a:r>
            <a:r>
              <a:rPr sz="2400" spc="-20" dirty="0"/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sz="24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/>
              <a:t>color</a:t>
            </a:r>
            <a:r>
              <a:rPr sz="2400" spc="-25" dirty="0"/>
              <a:t> </a:t>
            </a:r>
            <a:r>
              <a:rPr sz="2400" dirty="0"/>
              <a:t>at</a:t>
            </a:r>
            <a:r>
              <a:rPr sz="2400" spc="390" dirty="0"/>
              <a:t> </a:t>
            </a:r>
            <a:r>
              <a:rPr sz="2400" dirty="0"/>
              <a:t>left </a:t>
            </a:r>
            <a:r>
              <a:rPr sz="2400" spc="-380" dirty="0"/>
              <a:t> </a:t>
            </a:r>
            <a:r>
              <a:rPr sz="2400" dirty="0"/>
              <a:t>and</a:t>
            </a:r>
            <a:r>
              <a:rPr sz="2400" spc="30" dirty="0"/>
              <a:t> </a:t>
            </a:r>
            <a:r>
              <a:rPr sz="2400" dirty="0"/>
              <a:t>right</a:t>
            </a:r>
            <a:r>
              <a:rPr sz="2400" spc="35" dirty="0"/>
              <a:t> </a:t>
            </a:r>
            <a:r>
              <a:rPr sz="2400" dirty="0"/>
              <a:t>positions</a:t>
            </a:r>
            <a:r>
              <a:rPr sz="2400" spc="25" dirty="0"/>
              <a:t> </a:t>
            </a:r>
            <a:r>
              <a:rPr sz="2400" dirty="0"/>
              <a:t>with</a:t>
            </a:r>
            <a:r>
              <a:rPr sz="2400" spc="50" dirty="0"/>
              <a:t> </a:t>
            </a:r>
            <a:r>
              <a:rPr sz="2400" spc="-5" dirty="0"/>
              <a:t>respect</a:t>
            </a:r>
            <a:r>
              <a:rPr sz="2400" spc="70" dirty="0"/>
              <a:t> </a:t>
            </a:r>
            <a:r>
              <a:rPr sz="2400" spc="-15" dirty="0"/>
              <a:t>to</a:t>
            </a:r>
            <a:r>
              <a:rPr sz="2400" spc="45" dirty="0"/>
              <a:t> </a:t>
            </a:r>
            <a:r>
              <a:rPr sz="2400" spc="-10" dirty="0"/>
              <a:t>grandparent</a:t>
            </a:r>
            <a:r>
              <a:rPr sz="2400" spc="55" dirty="0"/>
              <a:t> </a:t>
            </a:r>
            <a:r>
              <a:rPr sz="2400" b="1" dirty="0">
                <a:latin typeface="Calibri"/>
                <a:cs typeface="Calibri"/>
              </a:rPr>
              <a:t>g</a:t>
            </a:r>
            <a:r>
              <a:rPr sz="2400" b="1" spc="50" dirty="0">
                <a:latin typeface="Calibri"/>
                <a:cs typeface="Calibri"/>
              </a:rPr>
              <a:t> </a:t>
            </a:r>
            <a:r>
              <a:rPr sz="2400" spc="-15" dirty="0"/>
              <a:t>respectively.</a:t>
            </a:r>
            <a:r>
              <a:rPr sz="2400" spc="40" dirty="0"/>
              <a:t> </a:t>
            </a:r>
            <a:r>
              <a:rPr sz="2400" spc="-15" dirty="0"/>
              <a:t>Therefore</a:t>
            </a:r>
            <a:r>
              <a:rPr sz="2400" spc="70" dirty="0"/>
              <a:t> </a:t>
            </a:r>
            <a:r>
              <a:rPr sz="2400" dirty="0"/>
              <a:t>it</a:t>
            </a:r>
            <a:r>
              <a:rPr sz="2400" spc="50" dirty="0"/>
              <a:t> </a:t>
            </a:r>
            <a:r>
              <a:rPr sz="2400" spc="5" dirty="0"/>
              <a:t>is</a:t>
            </a:r>
            <a:r>
              <a:rPr sz="2400" spc="40" dirty="0"/>
              <a:t> </a:t>
            </a:r>
            <a:r>
              <a:rPr sz="2400" spc="-5" dirty="0"/>
              <a:t>termed</a:t>
            </a:r>
            <a:r>
              <a:rPr sz="2400" spc="50" dirty="0"/>
              <a:t> </a:t>
            </a:r>
            <a:r>
              <a:rPr sz="2400" dirty="0"/>
              <a:t>as</a:t>
            </a:r>
            <a:r>
              <a:rPr sz="2400" spc="60" dirty="0"/>
              <a:t> </a:t>
            </a:r>
            <a:r>
              <a:rPr sz="2400" spc="-5" dirty="0"/>
              <a:t>Left</a:t>
            </a:r>
            <a:r>
              <a:rPr sz="2400" spc="50" dirty="0"/>
              <a:t> </a:t>
            </a:r>
            <a:r>
              <a:rPr sz="2400" spc="-5" dirty="0"/>
              <a:t>Right</a:t>
            </a:r>
            <a:r>
              <a:rPr sz="2400" spc="50" dirty="0"/>
              <a:t> </a:t>
            </a:r>
            <a:r>
              <a:rPr sz="2400" dirty="0"/>
              <a:t>imbalance. </a:t>
            </a:r>
            <a:r>
              <a:rPr sz="2400" spc="-540" dirty="0"/>
              <a:t> </a:t>
            </a:r>
            <a:r>
              <a:rPr sz="2400" b="1" dirty="0">
                <a:latin typeface="Calibri"/>
                <a:cs typeface="Calibri"/>
              </a:rPr>
              <a:t>r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dirty="0"/>
              <a:t>in</a:t>
            </a:r>
            <a:r>
              <a:rPr sz="2400" spc="-5" dirty="0"/>
              <a:t> the</a:t>
            </a:r>
            <a:r>
              <a:rPr sz="2400" spc="10" dirty="0"/>
              <a:t> </a:t>
            </a:r>
            <a:r>
              <a:rPr sz="2400" spc="-5" dirty="0"/>
              <a:t>case</a:t>
            </a:r>
            <a:r>
              <a:rPr sz="2400" spc="10" dirty="0"/>
              <a:t> </a:t>
            </a:r>
            <a:r>
              <a:rPr sz="2400" dirty="0"/>
              <a:t>name</a:t>
            </a:r>
            <a:r>
              <a:rPr sz="2400" spc="-10" dirty="0"/>
              <a:t> represents</a:t>
            </a:r>
            <a:r>
              <a:rPr sz="2400" spc="20" dirty="0"/>
              <a:t> </a:t>
            </a:r>
            <a:r>
              <a:rPr sz="2400" b="1" spc="-10" dirty="0">
                <a:latin typeface="Calibri"/>
                <a:cs typeface="Calibri"/>
              </a:rPr>
              <a:t>red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spc="-5" dirty="0"/>
              <a:t>color</a:t>
            </a:r>
            <a:r>
              <a:rPr sz="2400" spc="-30" dirty="0"/>
              <a:t> </a:t>
            </a:r>
            <a:r>
              <a:rPr sz="2400" spc="-10" dirty="0"/>
              <a:t>for </a:t>
            </a:r>
            <a:r>
              <a:rPr sz="2400" dirty="0"/>
              <a:t>node</a:t>
            </a:r>
            <a:r>
              <a:rPr sz="2400" spc="-10" dirty="0"/>
              <a:t> </a:t>
            </a:r>
            <a:r>
              <a:rPr sz="2400" dirty="0"/>
              <a:t>Un.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577" y="3779520"/>
            <a:ext cx="7236395" cy="14645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EE6385-B2D3-4070-A075-7B9309B632E9}"/>
              </a:ext>
            </a:extLst>
          </p:cNvPr>
          <p:cNvSpPr txBox="1"/>
          <p:nvPr/>
        </p:nvSpPr>
        <p:spPr>
          <a:xfrm>
            <a:off x="317500" y="5306193"/>
            <a:ext cx="9374625" cy="224676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/>
              <a:t>Removal of </a:t>
            </a:r>
            <a:r>
              <a:rPr lang="en-IN" sz="2000" b="1" dirty="0" err="1"/>
              <a:t>LRr</a:t>
            </a:r>
            <a:r>
              <a:rPr lang="en-IN" sz="2000" b="1" dirty="0"/>
              <a:t> imbalance can be done by: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Change </a:t>
            </a:r>
            <a:r>
              <a:rPr lang="en-IN" sz="2000" dirty="0" err="1"/>
              <a:t>color</a:t>
            </a:r>
            <a:r>
              <a:rPr lang="en-IN" sz="2000" dirty="0"/>
              <a:t> of p from red to black.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Change </a:t>
            </a:r>
            <a:r>
              <a:rPr lang="en-IN" sz="2000" dirty="0" err="1"/>
              <a:t>color</a:t>
            </a:r>
            <a:r>
              <a:rPr lang="en-IN" sz="2000" dirty="0"/>
              <a:t> of Un from red to black.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Change </a:t>
            </a:r>
            <a:r>
              <a:rPr lang="en-IN" sz="2000" dirty="0" err="1"/>
              <a:t>color</a:t>
            </a:r>
            <a:r>
              <a:rPr lang="en-IN" sz="2000" dirty="0"/>
              <a:t> of g from black to red, provided g is not a root node. But then, recheck for continuous red </a:t>
            </a:r>
            <a:r>
              <a:rPr lang="en-IN" sz="2000" dirty="0" err="1"/>
              <a:t>colored</a:t>
            </a:r>
            <a:r>
              <a:rPr lang="en-IN" sz="2000" dirty="0"/>
              <a:t> nodes 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the tree till its root node.</a:t>
            </a:r>
          </a:p>
          <a:p>
            <a:r>
              <a:rPr lang="en-IN" sz="2000" dirty="0"/>
              <a:t>Note: If given g is root node then there will be no changes in </a:t>
            </a:r>
            <a:r>
              <a:rPr lang="en-IN" sz="2000" dirty="0" err="1"/>
              <a:t>color</a:t>
            </a:r>
            <a:r>
              <a:rPr lang="en-IN" sz="2000" dirty="0"/>
              <a:t> of g.</a:t>
            </a:r>
          </a:p>
        </p:txBody>
      </p:sp>
    </p:spTree>
    <p:extLst>
      <p:ext uri="{BB962C8B-B14F-4D97-AF65-F5344CB8AC3E}">
        <p14:creationId xmlns:p14="http://schemas.microsoft.com/office/powerpoint/2010/main" val="1509829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16230" marR="5080" indent="-201295">
              <a:lnSpc>
                <a:spcPct val="88300"/>
              </a:lnSpc>
              <a:spcBef>
                <a:spcPts val="345"/>
              </a:spcBef>
            </a:pPr>
            <a:r>
              <a:rPr b="1" dirty="0">
                <a:latin typeface="Calibri"/>
                <a:cs typeface="Calibri"/>
              </a:rPr>
              <a:t>2)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LLr </a:t>
            </a:r>
            <a:r>
              <a:rPr b="1" spc="-5" dirty="0">
                <a:latin typeface="Calibri"/>
                <a:cs typeface="Calibri"/>
              </a:rPr>
              <a:t>imbalance</a:t>
            </a:r>
            <a:r>
              <a:rPr b="1" spc="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: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spc="-5" dirty="0"/>
              <a:t>In</a:t>
            </a:r>
            <a:r>
              <a:rPr dirty="0"/>
              <a:t> this</a:t>
            </a:r>
            <a:r>
              <a:rPr spc="-10" dirty="0"/>
              <a:t> </a:t>
            </a:r>
            <a:r>
              <a:rPr spc="-15" dirty="0"/>
              <a:t>Red</a:t>
            </a:r>
            <a:r>
              <a:rPr spc="20" dirty="0"/>
              <a:t> </a:t>
            </a:r>
            <a:r>
              <a:rPr dirty="0"/>
              <a:t>Black</a:t>
            </a:r>
            <a:r>
              <a:rPr spc="20" dirty="0"/>
              <a:t> </a:t>
            </a:r>
            <a:r>
              <a:rPr spc="-35" dirty="0"/>
              <a:t>Tree</a:t>
            </a:r>
            <a:r>
              <a:rPr spc="-5" dirty="0"/>
              <a:t> violates</a:t>
            </a:r>
            <a:r>
              <a:rPr spc="25" dirty="0"/>
              <a:t> </a:t>
            </a:r>
            <a:r>
              <a:rPr spc="-5" dirty="0"/>
              <a:t>its</a:t>
            </a:r>
            <a:r>
              <a:rPr spc="10" dirty="0"/>
              <a:t> </a:t>
            </a:r>
            <a:r>
              <a:rPr spc="-5" dirty="0"/>
              <a:t>property</a:t>
            </a:r>
            <a:r>
              <a:rPr spc="-10" dirty="0"/>
              <a:t> </a:t>
            </a:r>
            <a:r>
              <a:rPr spc="5" dirty="0"/>
              <a:t>in</a:t>
            </a:r>
            <a:r>
              <a:rPr dirty="0"/>
              <a:t> </a:t>
            </a:r>
            <a:r>
              <a:rPr spc="-5" dirty="0"/>
              <a:t>such</a:t>
            </a:r>
            <a:r>
              <a:rPr dirty="0"/>
              <a:t> a</a:t>
            </a:r>
            <a:r>
              <a:rPr spc="10" dirty="0"/>
              <a:t> </a:t>
            </a:r>
            <a:r>
              <a:rPr dirty="0"/>
              <a:t>manner</a:t>
            </a:r>
            <a:r>
              <a:rPr spc="-5" dirty="0"/>
              <a:t> </a:t>
            </a:r>
            <a:r>
              <a:rPr spc="-10" dirty="0"/>
              <a:t>that</a:t>
            </a:r>
            <a:r>
              <a:rPr spc="20" dirty="0"/>
              <a:t> </a:t>
            </a:r>
            <a:r>
              <a:rPr b="1" dirty="0">
                <a:latin typeface="Calibri"/>
                <a:cs typeface="Calibri"/>
              </a:rPr>
              <a:t>p </a:t>
            </a:r>
            <a:r>
              <a:rPr dirty="0"/>
              <a:t>and </a:t>
            </a:r>
            <a:r>
              <a:rPr b="1" dirty="0">
                <a:latin typeface="Calibri"/>
                <a:cs typeface="Calibri"/>
              </a:rPr>
              <a:t>u </a:t>
            </a:r>
            <a:r>
              <a:rPr spc="-10" dirty="0"/>
              <a:t>have </a:t>
            </a: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5" dirty="0"/>
              <a:t>color</a:t>
            </a:r>
            <a:r>
              <a:rPr spc="-25" dirty="0"/>
              <a:t> </a:t>
            </a:r>
            <a:r>
              <a:rPr dirty="0"/>
              <a:t>at</a:t>
            </a:r>
            <a:r>
              <a:rPr spc="390" dirty="0"/>
              <a:t> </a:t>
            </a:r>
            <a:r>
              <a:rPr dirty="0"/>
              <a:t>left </a:t>
            </a:r>
            <a:r>
              <a:rPr spc="-38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left</a:t>
            </a:r>
            <a:r>
              <a:rPr spc="-15" dirty="0"/>
              <a:t> </a:t>
            </a:r>
            <a:r>
              <a:rPr dirty="0"/>
              <a:t>positions</a:t>
            </a:r>
            <a:r>
              <a:rPr spc="15" dirty="0"/>
              <a:t> </a:t>
            </a:r>
            <a:r>
              <a:rPr spc="-5" dirty="0"/>
              <a:t>with</a:t>
            </a:r>
            <a:r>
              <a:rPr dirty="0"/>
              <a:t> </a:t>
            </a:r>
            <a:r>
              <a:rPr spc="-5" dirty="0"/>
              <a:t>respect</a:t>
            </a:r>
            <a:r>
              <a:rPr dirty="0"/>
              <a:t> </a:t>
            </a:r>
            <a:r>
              <a:rPr spc="-5" dirty="0"/>
              <a:t>to</a:t>
            </a:r>
            <a:r>
              <a:rPr spc="20" dirty="0"/>
              <a:t> </a:t>
            </a:r>
            <a:r>
              <a:rPr spc="-10" dirty="0"/>
              <a:t>grandparent</a:t>
            </a:r>
            <a:r>
              <a:rPr spc="-15" dirty="0"/>
              <a:t> </a:t>
            </a:r>
            <a:r>
              <a:rPr b="1" dirty="0">
                <a:latin typeface="Calibri"/>
                <a:cs typeface="Calibri"/>
              </a:rPr>
              <a:t>g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spc="-15" dirty="0"/>
              <a:t>respectively.</a:t>
            </a:r>
            <a:r>
              <a:rPr spc="5" dirty="0"/>
              <a:t> </a:t>
            </a:r>
            <a:r>
              <a:rPr spc="-15" dirty="0"/>
              <a:t>Therefore</a:t>
            </a:r>
            <a:r>
              <a:rPr spc="-5" dirty="0"/>
              <a:t> </a:t>
            </a:r>
            <a:r>
              <a:rPr dirty="0"/>
              <a:t>it</a:t>
            </a:r>
            <a:r>
              <a:rPr spc="5" dirty="0"/>
              <a:t> is</a:t>
            </a:r>
            <a:r>
              <a:rPr spc="-10" dirty="0"/>
              <a:t> </a:t>
            </a:r>
            <a:r>
              <a:rPr spc="-5" dirty="0"/>
              <a:t>termed</a:t>
            </a:r>
            <a:r>
              <a:rPr spc="20" dirty="0"/>
              <a:t> </a:t>
            </a:r>
            <a:r>
              <a:rPr dirty="0"/>
              <a:t>as</a:t>
            </a:r>
            <a:r>
              <a:rPr spc="15" dirty="0"/>
              <a:t> </a:t>
            </a:r>
            <a:r>
              <a:rPr spc="-5" dirty="0"/>
              <a:t>Left</a:t>
            </a:r>
            <a:r>
              <a:rPr dirty="0"/>
              <a:t> </a:t>
            </a:r>
            <a:r>
              <a:rPr spc="-5" dirty="0"/>
              <a:t>Left</a:t>
            </a:r>
            <a:r>
              <a:rPr spc="-10" dirty="0"/>
              <a:t> </a:t>
            </a:r>
            <a:r>
              <a:rPr dirty="0"/>
              <a:t>imbalance</a:t>
            </a:r>
            <a:r>
              <a:rPr sz="2450" dirty="0"/>
              <a:t>.</a:t>
            </a:r>
            <a:endParaRPr sz="24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8740" y="1764792"/>
            <a:ext cx="7427975" cy="31760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0219" y="5059120"/>
            <a:ext cx="9806940" cy="14693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latin typeface="Calibri"/>
                <a:cs typeface="Calibri"/>
              </a:rPr>
              <a:t>Removal</a:t>
            </a:r>
            <a:r>
              <a:rPr sz="1550" b="1" spc="-20" dirty="0">
                <a:latin typeface="Calibri"/>
                <a:cs typeface="Calibri"/>
              </a:rPr>
              <a:t> </a:t>
            </a:r>
            <a:r>
              <a:rPr sz="1550" b="1" spc="5" dirty="0">
                <a:latin typeface="Calibri"/>
                <a:cs typeface="Calibri"/>
              </a:rPr>
              <a:t>of</a:t>
            </a:r>
            <a:r>
              <a:rPr sz="1550" b="1" spc="-5" dirty="0">
                <a:latin typeface="Calibri"/>
                <a:cs typeface="Calibri"/>
              </a:rPr>
              <a:t> </a:t>
            </a:r>
            <a:r>
              <a:rPr sz="1550" b="1" spc="15" dirty="0">
                <a:latin typeface="Calibri"/>
                <a:cs typeface="Calibri"/>
              </a:rPr>
              <a:t>LLr</a:t>
            </a:r>
            <a:r>
              <a:rPr sz="1550" b="1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imbalance</a:t>
            </a:r>
            <a:r>
              <a:rPr sz="1550" b="1" spc="-25" dirty="0">
                <a:latin typeface="Calibri"/>
                <a:cs typeface="Calibri"/>
              </a:rPr>
              <a:t> </a:t>
            </a:r>
            <a:r>
              <a:rPr sz="1550" b="1" spc="5" dirty="0">
                <a:latin typeface="Calibri"/>
                <a:cs typeface="Calibri"/>
              </a:rPr>
              <a:t>can</a:t>
            </a:r>
            <a:r>
              <a:rPr sz="1550" b="1" spc="-5" dirty="0">
                <a:latin typeface="Calibri"/>
                <a:cs typeface="Calibri"/>
              </a:rPr>
              <a:t> </a:t>
            </a:r>
            <a:r>
              <a:rPr sz="1550" b="1" spc="20" dirty="0">
                <a:latin typeface="Calibri"/>
                <a:cs typeface="Calibri"/>
              </a:rPr>
              <a:t>be</a:t>
            </a:r>
            <a:r>
              <a:rPr sz="1550" b="1" spc="-15" dirty="0">
                <a:latin typeface="Calibri"/>
                <a:cs typeface="Calibri"/>
              </a:rPr>
              <a:t> </a:t>
            </a:r>
            <a:r>
              <a:rPr sz="1550" b="1" spc="15" dirty="0">
                <a:latin typeface="Calibri"/>
                <a:cs typeface="Calibri"/>
              </a:rPr>
              <a:t>done</a:t>
            </a:r>
            <a:r>
              <a:rPr sz="1550" b="1" spc="-30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by:</a:t>
            </a:r>
            <a:endParaRPr sz="1550">
              <a:latin typeface="Calibri"/>
              <a:cs typeface="Calibri"/>
            </a:endParaRPr>
          </a:p>
          <a:p>
            <a:pPr marL="12700" marR="6594475">
              <a:lnSpc>
                <a:spcPct val="101899"/>
              </a:lnSpc>
              <a:spcBef>
                <a:spcPts val="5"/>
              </a:spcBef>
            </a:pPr>
            <a:r>
              <a:rPr sz="1550" spc="5" dirty="0">
                <a:latin typeface="Calibri"/>
                <a:cs typeface="Calibri"/>
              </a:rPr>
              <a:t>i.Change </a:t>
            </a:r>
            <a:r>
              <a:rPr sz="1550" spc="10" dirty="0">
                <a:latin typeface="Calibri"/>
                <a:cs typeface="Calibri"/>
              </a:rPr>
              <a:t>color </a:t>
            </a:r>
            <a:r>
              <a:rPr sz="1550" spc="20" dirty="0">
                <a:latin typeface="Calibri"/>
                <a:cs typeface="Calibri"/>
              </a:rPr>
              <a:t>of </a:t>
            </a:r>
            <a:r>
              <a:rPr sz="1550" spc="15" dirty="0">
                <a:latin typeface="Calibri"/>
                <a:cs typeface="Calibri"/>
              </a:rPr>
              <a:t>p </a:t>
            </a:r>
            <a:r>
              <a:rPr sz="1550" spc="10" dirty="0">
                <a:latin typeface="Calibri"/>
                <a:cs typeface="Calibri"/>
              </a:rPr>
              <a:t>from red </a:t>
            </a:r>
            <a:r>
              <a:rPr sz="1550" dirty="0">
                <a:latin typeface="Calibri"/>
                <a:cs typeface="Calibri"/>
              </a:rPr>
              <a:t>to </a:t>
            </a:r>
            <a:r>
              <a:rPr sz="1550" spc="10" dirty="0">
                <a:latin typeface="Calibri"/>
                <a:cs typeface="Calibri"/>
              </a:rPr>
              <a:t>black. 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ii.Change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color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of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Un</a:t>
            </a:r>
            <a:r>
              <a:rPr sz="1550" spc="5" dirty="0">
                <a:latin typeface="Calibri"/>
                <a:cs typeface="Calibri"/>
              </a:rPr>
              <a:t> from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red to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black.</a:t>
            </a:r>
            <a:endParaRPr sz="1550">
              <a:latin typeface="Calibri"/>
              <a:cs typeface="Calibri"/>
            </a:endParaRPr>
          </a:p>
          <a:p>
            <a:pPr marL="12700" marR="5080">
              <a:lnSpc>
                <a:spcPts val="1900"/>
              </a:lnSpc>
              <a:spcBef>
                <a:spcPts val="55"/>
              </a:spcBef>
            </a:pPr>
            <a:r>
              <a:rPr sz="1550" spc="5" dirty="0">
                <a:latin typeface="Calibri"/>
                <a:cs typeface="Calibri"/>
              </a:rPr>
              <a:t>iii.Change </a:t>
            </a:r>
            <a:r>
              <a:rPr sz="1550" spc="10" dirty="0">
                <a:latin typeface="Calibri"/>
                <a:cs typeface="Calibri"/>
              </a:rPr>
              <a:t>color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of</a:t>
            </a:r>
            <a:r>
              <a:rPr sz="1550" spc="15" dirty="0">
                <a:latin typeface="Calibri"/>
                <a:cs typeface="Calibri"/>
              </a:rPr>
              <a:t> g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from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black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to </a:t>
            </a:r>
            <a:r>
              <a:rPr sz="1550" dirty="0">
                <a:latin typeface="Calibri"/>
                <a:cs typeface="Calibri"/>
              </a:rPr>
              <a:t>red,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provided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g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is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not</a:t>
            </a:r>
            <a:r>
              <a:rPr sz="1550" spc="15" dirty="0">
                <a:latin typeface="Calibri"/>
                <a:cs typeface="Calibri"/>
              </a:rPr>
              <a:t> a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root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node.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But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then,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recheck</a:t>
            </a:r>
            <a:r>
              <a:rPr sz="1550" dirty="0">
                <a:latin typeface="Calibri"/>
                <a:cs typeface="Calibri"/>
              </a:rPr>
              <a:t> for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continuous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red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colored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nodes </a:t>
            </a:r>
            <a:r>
              <a:rPr sz="1550" spc="-33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up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tree </a:t>
            </a:r>
            <a:r>
              <a:rPr sz="1550" spc="5" dirty="0">
                <a:latin typeface="Calibri"/>
                <a:cs typeface="Calibri"/>
              </a:rPr>
              <a:t>till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its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root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node.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ts val="1820"/>
              </a:lnSpc>
            </a:pPr>
            <a:r>
              <a:rPr sz="1550" b="1" spc="5" dirty="0">
                <a:latin typeface="Calibri"/>
                <a:cs typeface="Calibri"/>
              </a:rPr>
              <a:t>Note:</a:t>
            </a:r>
            <a:r>
              <a:rPr sz="1550" b="1" spc="-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If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given </a:t>
            </a:r>
            <a:r>
              <a:rPr sz="1550" spc="15" dirty="0">
                <a:latin typeface="Calibri"/>
                <a:cs typeface="Calibri"/>
              </a:rPr>
              <a:t>g </a:t>
            </a:r>
            <a:r>
              <a:rPr sz="1550" spc="10" dirty="0">
                <a:latin typeface="Calibri"/>
                <a:cs typeface="Calibri"/>
              </a:rPr>
              <a:t>is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root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node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then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there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will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be</a:t>
            </a:r>
            <a:r>
              <a:rPr sz="1550" spc="20" dirty="0">
                <a:latin typeface="Calibri"/>
                <a:cs typeface="Calibri"/>
              </a:rPr>
              <a:t> no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changes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in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color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of </a:t>
            </a:r>
            <a:r>
              <a:rPr sz="1550" spc="5" dirty="0">
                <a:latin typeface="Calibri"/>
                <a:cs typeface="Calibri"/>
              </a:rPr>
              <a:t>g.</a:t>
            </a:r>
            <a:endParaRPr sz="15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8986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9966" y="1775460"/>
            <a:ext cx="7203093" cy="20040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030" y="959558"/>
            <a:ext cx="9851390" cy="86550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13360" marR="5080" indent="-201295">
              <a:lnSpc>
                <a:spcPct val="89100"/>
              </a:lnSpc>
              <a:spcBef>
                <a:spcPts val="330"/>
              </a:spcBef>
            </a:pPr>
            <a:r>
              <a:rPr b="1" dirty="0">
                <a:latin typeface="Calibri"/>
                <a:cs typeface="Calibri"/>
              </a:rPr>
              <a:t>3)</a:t>
            </a:r>
            <a:r>
              <a:rPr b="1" spc="-10" dirty="0">
                <a:latin typeface="Calibri"/>
                <a:cs typeface="Calibri"/>
              </a:rPr>
              <a:t> RRr</a:t>
            </a:r>
            <a:r>
              <a:rPr b="1" spc="2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imbalance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: </a:t>
            </a:r>
            <a:r>
              <a:rPr spc="-5" dirty="0"/>
              <a:t>In</a:t>
            </a:r>
            <a:r>
              <a:rPr dirty="0"/>
              <a:t> this</a:t>
            </a:r>
            <a:r>
              <a:rPr spc="10" dirty="0"/>
              <a:t> </a:t>
            </a:r>
            <a:r>
              <a:rPr spc="-15" dirty="0"/>
              <a:t>Red</a:t>
            </a:r>
            <a:r>
              <a:rPr dirty="0"/>
              <a:t> Black</a:t>
            </a:r>
            <a:r>
              <a:rPr spc="20" dirty="0"/>
              <a:t> </a:t>
            </a:r>
            <a:r>
              <a:rPr spc="-35" dirty="0"/>
              <a:t>Tree</a:t>
            </a:r>
            <a:r>
              <a:rPr spc="15" dirty="0"/>
              <a:t> </a:t>
            </a:r>
            <a:r>
              <a:rPr spc="-5" dirty="0"/>
              <a:t>violates</a:t>
            </a:r>
            <a:r>
              <a:rPr spc="10" dirty="0"/>
              <a:t> </a:t>
            </a:r>
            <a:r>
              <a:rPr spc="-5" dirty="0"/>
              <a:t>its</a:t>
            </a:r>
            <a:r>
              <a:rPr spc="15" dirty="0"/>
              <a:t> </a:t>
            </a:r>
            <a:r>
              <a:rPr spc="-5" dirty="0"/>
              <a:t>property</a:t>
            </a:r>
            <a:r>
              <a:rPr spc="-10" dirty="0"/>
              <a:t> </a:t>
            </a:r>
            <a:r>
              <a:rPr spc="5" dirty="0"/>
              <a:t>in</a:t>
            </a:r>
            <a:r>
              <a:rPr dirty="0"/>
              <a:t> </a:t>
            </a:r>
            <a:r>
              <a:rPr spc="-5" dirty="0"/>
              <a:t>such</a:t>
            </a:r>
            <a:r>
              <a:rPr spc="2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manner</a:t>
            </a:r>
            <a:r>
              <a:rPr spc="-5" dirty="0"/>
              <a:t> that</a:t>
            </a:r>
            <a:r>
              <a:rPr dirty="0"/>
              <a:t> </a:t>
            </a:r>
            <a:r>
              <a:rPr b="1" dirty="0">
                <a:latin typeface="Calibri"/>
                <a:cs typeface="Calibri"/>
              </a:rPr>
              <a:t>p </a:t>
            </a:r>
            <a:r>
              <a:rPr dirty="0"/>
              <a:t>and </a:t>
            </a:r>
            <a:r>
              <a:rPr b="1" dirty="0">
                <a:latin typeface="Calibri"/>
                <a:cs typeface="Calibri"/>
              </a:rPr>
              <a:t>u </a:t>
            </a:r>
            <a:r>
              <a:rPr spc="-10" dirty="0"/>
              <a:t>have </a:t>
            </a: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5" dirty="0"/>
              <a:t>color</a:t>
            </a:r>
            <a:r>
              <a:rPr spc="-25" dirty="0"/>
              <a:t> </a:t>
            </a:r>
            <a:r>
              <a:rPr dirty="0"/>
              <a:t>at </a:t>
            </a:r>
            <a:r>
              <a:rPr spc="-380" dirty="0"/>
              <a:t> </a:t>
            </a:r>
            <a:r>
              <a:rPr dirty="0"/>
              <a:t>right</a:t>
            </a:r>
            <a:r>
              <a:rPr spc="-35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dirty="0"/>
              <a:t>right</a:t>
            </a:r>
            <a:r>
              <a:rPr spc="-15" dirty="0"/>
              <a:t> </a:t>
            </a:r>
            <a:r>
              <a:rPr dirty="0"/>
              <a:t>positions</a:t>
            </a:r>
            <a:r>
              <a:rPr spc="-20" dirty="0"/>
              <a:t> </a:t>
            </a:r>
            <a:r>
              <a:rPr dirty="0"/>
              <a:t>with </a:t>
            </a:r>
            <a:r>
              <a:rPr spc="-5" dirty="0"/>
              <a:t>respect</a:t>
            </a:r>
            <a:r>
              <a:rPr spc="25" dirty="0"/>
              <a:t> </a:t>
            </a:r>
            <a:r>
              <a:rPr spc="-15" dirty="0"/>
              <a:t>to</a:t>
            </a:r>
            <a:r>
              <a:rPr dirty="0"/>
              <a:t> </a:t>
            </a:r>
            <a:r>
              <a:rPr spc="-10" dirty="0"/>
              <a:t>grandparent </a:t>
            </a:r>
            <a:r>
              <a:rPr b="1" dirty="0">
                <a:latin typeface="Calibri"/>
                <a:cs typeface="Calibri"/>
              </a:rPr>
              <a:t>g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spc="-15" dirty="0"/>
              <a:t>respectively.</a:t>
            </a:r>
            <a:r>
              <a:rPr spc="-5" dirty="0"/>
              <a:t> </a:t>
            </a:r>
            <a:r>
              <a:rPr spc="-15" dirty="0"/>
              <a:t>Therefore</a:t>
            </a:r>
            <a:r>
              <a:rPr spc="15" dirty="0"/>
              <a:t> </a:t>
            </a:r>
            <a:r>
              <a:rPr dirty="0"/>
              <a:t>it</a:t>
            </a:r>
            <a:r>
              <a:rPr spc="5" dirty="0"/>
              <a:t> is</a:t>
            </a:r>
            <a:r>
              <a:rPr spc="-5" dirty="0"/>
              <a:t> termed</a:t>
            </a:r>
            <a:r>
              <a:rPr dirty="0"/>
              <a:t> as</a:t>
            </a:r>
            <a:r>
              <a:rPr spc="15" dirty="0"/>
              <a:t> </a:t>
            </a:r>
            <a:r>
              <a:rPr spc="-5" dirty="0"/>
              <a:t>Right</a:t>
            </a:r>
            <a:r>
              <a:rPr spc="-10" dirty="0"/>
              <a:t> </a:t>
            </a:r>
            <a:r>
              <a:rPr spc="-5" dirty="0"/>
              <a:t>Right </a:t>
            </a:r>
            <a:r>
              <a:rPr dirty="0"/>
              <a:t> imbalance</a:t>
            </a:r>
            <a:r>
              <a:rPr sz="2450" dirty="0"/>
              <a:t>.</a:t>
            </a:r>
            <a:endParaRPr sz="245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6997" y="3779520"/>
            <a:ext cx="7734726" cy="126340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1815" y="5036331"/>
            <a:ext cx="9619615" cy="14693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latin typeface="Calibri"/>
                <a:cs typeface="Calibri"/>
              </a:rPr>
              <a:t>Removal</a:t>
            </a:r>
            <a:r>
              <a:rPr sz="1550" b="1" spc="-20" dirty="0">
                <a:latin typeface="Calibri"/>
                <a:cs typeface="Calibri"/>
              </a:rPr>
              <a:t> </a:t>
            </a:r>
            <a:r>
              <a:rPr sz="1550" b="1" spc="5" dirty="0">
                <a:latin typeface="Calibri"/>
                <a:cs typeface="Calibri"/>
              </a:rPr>
              <a:t>of</a:t>
            </a:r>
            <a:r>
              <a:rPr sz="1550" b="1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RRr</a:t>
            </a:r>
            <a:r>
              <a:rPr sz="1550" b="1" spc="15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imbalance</a:t>
            </a:r>
            <a:r>
              <a:rPr sz="1550" b="1" spc="-40" dirty="0">
                <a:latin typeface="Calibri"/>
                <a:cs typeface="Calibri"/>
              </a:rPr>
              <a:t> </a:t>
            </a:r>
            <a:r>
              <a:rPr sz="1550" b="1" spc="5" dirty="0">
                <a:latin typeface="Calibri"/>
                <a:cs typeface="Calibri"/>
              </a:rPr>
              <a:t>can</a:t>
            </a:r>
            <a:r>
              <a:rPr sz="1550" b="1" spc="15" dirty="0">
                <a:latin typeface="Calibri"/>
                <a:cs typeface="Calibri"/>
              </a:rPr>
              <a:t> </a:t>
            </a:r>
            <a:r>
              <a:rPr sz="1550" b="1" spc="20" dirty="0">
                <a:latin typeface="Calibri"/>
                <a:cs typeface="Calibri"/>
              </a:rPr>
              <a:t>be</a:t>
            </a:r>
            <a:r>
              <a:rPr sz="1550" b="1" spc="-15" dirty="0">
                <a:latin typeface="Calibri"/>
                <a:cs typeface="Calibri"/>
              </a:rPr>
              <a:t> </a:t>
            </a:r>
            <a:r>
              <a:rPr sz="1550" b="1" spc="15" dirty="0">
                <a:latin typeface="Calibri"/>
                <a:cs typeface="Calibri"/>
              </a:rPr>
              <a:t>done</a:t>
            </a:r>
            <a:r>
              <a:rPr sz="1550" b="1" spc="-25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by:</a:t>
            </a:r>
            <a:endParaRPr sz="1550">
              <a:latin typeface="Calibri"/>
              <a:cs typeface="Calibri"/>
            </a:endParaRPr>
          </a:p>
          <a:p>
            <a:pPr marL="12700" marR="6548755">
              <a:lnSpc>
                <a:spcPct val="101899"/>
              </a:lnSpc>
              <a:spcBef>
                <a:spcPts val="5"/>
              </a:spcBef>
            </a:pPr>
            <a:r>
              <a:rPr sz="1550" spc="10" dirty="0">
                <a:latin typeface="Calibri"/>
                <a:cs typeface="Calibri"/>
              </a:rPr>
              <a:t>Change color of </a:t>
            </a:r>
            <a:r>
              <a:rPr sz="1550" spc="15" dirty="0">
                <a:latin typeface="Calibri"/>
                <a:cs typeface="Calibri"/>
              </a:rPr>
              <a:t>p </a:t>
            </a:r>
            <a:r>
              <a:rPr sz="1550" spc="5" dirty="0">
                <a:latin typeface="Calibri"/>
                <a:cs typeface="Calibri"/>
              </a:rPr>
              <a:t>from red to black. </a:t>
            </a:r>
            <a:r>
              <a:rPr sz="1550" spc="10" dirty="0">
                <a:latin typeface="Calibri"/>
                <a:cs typeface="Calibri"/>
              </a:rPr>
              <a:t> Change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color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of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Un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from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red</a:t>
            </a:r>
            <a:r>
              <a:rPr sz="1550" dirty="0">
                <a:latin typeface="Calibri"/>
                <a:cs typeface="Calibri"/>
              </a:rPr>
              <a:t> to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black.</a:t>
            </a:r>
            <a:endParaRPr sz="1550">
              <a:latin typeface="Calibri"/>
              <a:cs typeface="Calibri"/>
            </a:endParaRPr>
          </a:p>
          <a:p>
            <a:pPr marL="12700" marR="5080">
              <a:lnSpc>
                <a:spcPts val="1900"/>
              </a:lnSpc>
              <a:spcBef>
                <a:spcPts val="50"/>
              </a:spcBef>
            </a:pPr>
            <a:r>
              <a:rPr sz="1550" spc="10" dirty="0">
                <a:latin typeface="Calibri"/>
                <a:cs typeface="Calibri"/>
              </a:rPr>
              <a:t>Change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color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of</a:t>
            </a:r>
            <a:r>
              <a:rPr sz="1550" spc="15" dirty="0">
                <a:latin typeface="Calibri"/>
                <a:cs typeface="Calibri"/>
              </a:rPr>
              <a:t> g </a:t>
            </a:r>
            <a:r>
              <a:rPr sz="1550" spc="5" dirty="0">
                <a:latin typeface="Calibri"/>
                <a:cs typeface="Calibri"/>
              </a:rPr>
              <a:t>from </a:t>
            </a:r>
            <a:r>
              <a:rPr sz="1550" spc="10" dirty="0">
                <a:latin typeface="Calibri"/>
                <a:cs typeface="Calibri"/>
              </a:rPr>
              <a:t>black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to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red,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provided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g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is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not </a:t>
            </a:r>
            <a:r>
              <a:rPr sz="1550" spc="15" dirty="0">
                <a:latin typeface="Calibri"/>
                <a:cs typeface="Calibri"/>
              </a:rPr>
              <a:t>a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root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node.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But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then,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recheck</a:t>
            </a:r>
            <a:r>
              <a:rPr sz="1550" dirty="0">
                <a:latin typeface="Calibri"/>
                <a:cs typeface="Calibri"/>
              </a:rPr>
              <a:t> for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continuous </a:t>
            </a:r>
            <a:r>
              <a:rPr sz="1550" spc="10" dirty="0">
                <a:latin typeface="Calibri"/>
                <a:cs typeface="Calibri"/>
              </a:rPr>
              <a:t>red </a:t>
            </a:r>
            <a:r>
              <a:rPr sz="1550" spc="5" dirty="0">
                <a:latin typeface="Calibri"/>
                <a:cs typeface="Calibri"/>
              </a:rPr>
              <a:t>colored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nodes </a:t>
            </a:r>
            <a:r>
              <a:rPr sz="1550" spc="-33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up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tree </a:t>
            </a:r>
            <a:r>
              <a:rPr sz="1550" spc="5" dirty="0">
                <a:latin typeface="Calibri"/>
                <a:cs typeface="Calibri"/>
              </a:rPr>
              <a:t>till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its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root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node.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ts val="1820"/>
              </a:lnSpc>
            </a:pPr>
            <a:r>
              <a:rPr sz="1550" b="1" spc="5" dirty="0">
                <a:latin typeface="Calibri"/>
                <a:cs typeface="Calibri"/>
              </a:rPr>
              <a:t>Note:</a:t>
            </a:r>
            <a:r>
              <a:rPr sz="1550" b="1" spc="-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If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given </a:t>
            </a:r>
            <a:r>
              <a:rPr sz="1550" spc="15" dirty="0">
                <a:latin typeface="Calibri"/>
                <a:cs typeface="Calibri"/>
              </a:rPr>
              <a:t>g </a:t>
            </a:r>
            <a:r>
              <a:rPr sz="1550" spc="10" dirty="0">
                <a:latin typeface="Calibri"/>
                <a:cs typeface="Calibri"/>
              </a:rPr>
              <a:t>is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root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node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then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there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will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be</a:t>
            </a:r>
            <a:r>
              <a:rPr sz="1550" spc="20" dirty="0">
                <a:latin typeface="Calibri"/>
                <a:cs typeface="Calibri"/>
              </a:rPr>
              <a:t> no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changes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in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color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of </a:t>
            </a:r>
            <a:r>
              <a:rPr sz="1550" spc="5" dirty="0">
                <a:latin typeface="Calibri"/>
                <a:cs typeface="Calibri"/>
              </a:rPr>
              <a:t>g.</a:t>
            </a:r>
            <a:endParaRPr sz="1550">
              <a:latin typeface="Calibri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B6C5A9F-64CD-41C5-91CD-0E97424C70BF}"/>
                  </a:ext>
                </a:extLst>
              </p14:cNvPr>
              <p14:cNvContentPartPr/>
              <p14:nvPr/>
            </p14:nvContentPartPr>
            <p14:xfrm>
              <a:off x="1512654" y="2691588"/>
              <a:ext cx="2401920" cy="593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B6C5A9F-64CD-41C5-91CD-0E97424C70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3654" y="2682948"/>
                <a:ext cx="2419560" cy="61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8344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16230" marR="5080" indent="-201295">
              <a:lnSpc>
                <a:spcPct val="88300"/>
              </a:lnSpc>
              <a:spcBef>
                <a:spcPts val="345"/>
              </a:spcBef>
            </a:pPr>
            <a:r>
              <a:rPr b="1" dirty="0">
                <a:latin typeface="Calibri"/>
                <a:cs typeface="Calibri"/>
              </a:rPr>
              <a:t>4)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RLr </a:t>
            </a:r>
            <a:r>
              <a:rPr b="1" spc="-5" dirty="0">
                <a:latin typeface="Calibri"/>
                <a:cs typeface="Calibri"/>
              </a:rPr>
              <a:t>imbalance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: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spc="-5" dirty="0"/>
              <a:t>In</a:t>
            </a:r>
            <a:r>
              <a:rPr dirty="0"/>
              <a:t> this</a:t>
            </a:r>
            <a:r>
              <a:rPr spc="-10" dirty="0"/>
              <a:t> </a:t>
            </a:r>
            <a:r>
              <a:rPr spc="-15" dirty="0"/>
              <a:t>Red</a:t>
            </a:r>
            <a:r>
              <a:rPr spc="20" dirty="0"/>
              <a:t> </a:t>
            </a:r>
            <a:r>
              <a:rPr dirty="0"/>
              <a:t>Black</a:t>
            </a:r>
            <a:r>
              <a:rPr spc="20" dirty="0"/>
              <a:t> </a:t>
            </a:r>
            <a:r>
              <a:rPr spc="-35" dirty="0"/>
              <a:t>Tree</a:t>
            </a:r>
            <a:r>
              <a:rPr spc="15" dirty="0"/>
              <a:t> </a:t>
            </a:r>
            <a:r>
              <a:rPr spc="-5" dirty="0"/>
              <a:t>violates</a:t>
            </a:r>
            <a:r>
              <a:rPr spc="10" dirty="0"/>
              <a:t> </a:t>
            </a:r>
            <a:r>
              <a:rPr spc="-5" dirty="0"/>
              <a:t>its</a:t>
            </a:r>
            <a:r>
              <a:rPr spc="10" dirty="0"/>
              <a:t> </a:t>
            </a:r>
            <a:r>
              <a:rPr spc="-5" dirty="0"/>
              <a:t>property</a:t>
            </a:r>
            <a:r>
              <a:rPr spc="-10" dirty="0"/>
              <a:t> </a:t>
            </a:r>
            <a:r>
              <a:rPr spc="5" dirty="0"/>
              <a:t>in</a:t>
            </a:r>
            <a:r>
              <a:rPr dirty="0"/>
              <a:t> </a:t>
            </a:r>
            <a:r>
              <a:rPr spc="-5" dirty="0"/>
              <a:t>such</a:t>
            </a:r>
            <a:r>
              <a:rPr spc="2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manner</a:t>
            </a:r>
            <a:r>
              <a:rPr spc="-5" dirty="0"/>
              <a:t> </a:t>
            </a:r>
            <a:r>
              <a:rPr spc="-10" dirty="0"/>
              <a:t>that</a:t>
            </a:r>
            <a:r>
              <a:rPr spc="20" dirty="0"/>
              <a:t> </a:t>
            </a:r>
            <a:r>
              <a:rPr b="1" dirty="0">
                <a:latin typeface="Calibri"/>
                <a:cs typeface="Calibri"/>
              </a:rPr>
              <a:t>p </a:t>
            </a:r>
            <a:r>
              <a:rPr dirty="0"/>
              <a:t>and </a:t>
            </a:r>
            <a:r>
              <a:rPr b="1" dirty="0">
                <a:latin typeface="Calibri"/>
                <a:cs typeface="Calibri"/>
              </a:rPr>
              <a:t>u </a:t>
            </a:r>
            <a:r>
              <a:rPr spc="-10" dirty="0"/>
              <a:t>have</a:t>
            </a:r>
            <a:r>
              <a:rPr spc="-15" dirty="0"/>
              <a:t> </a:t>
            </a: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5" dirty="0"/>
              <a:t>color</a:t>
            </a:r>
            <a:r>
              <a:rPr spc="-25" dirty="0"/>
              <a:t> </a:t>
            </a:r>
            <a:r>
              <a:rPr dirty="0"/>
              <a:t>at</a:t>
            </a:r>
            <a:r>
              <a:rPr spc="390" dirty="0"/>
              <a:t> </a:t>
            </a:r>
            <a:r>
              <a:rPr dirty="0"/>
              <a:t>right </a:t>
            </a:r>
            <a:r>
              <a:rPr spc="-38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left</a:t>
            </a:r>
            <a:r>
              <a:rPr spc="-15" dirty="0"/>
              <a:t> </a:t>
            </a:r>
            <a:r>
              <a:rPr dirty="0"/>
              <a:t>positions</a:t>
            </a:r>
            <a:r>
              <a:rPr spc="15" dirty="0"/>
              <a:t> </a:t>
            </a:r>
            <a:r>
              <a:rPr spc="-5" dirty="0"/>
              <a:t>with</a:t>
            </a:r>
            <a:r>
              <a:rPr dirty="0"/>
              <a:t> </a:t>
            </a:r>
            <a:r>
              <a:rPr spc="-5" dirty="0"/>
              <a:t>respect</a:t>
            </a:r>
            <a:r>
              <a:rPr spc="5" dirty="0"/>
              <a:t> </a:t>
            </a:r>
            <a:r>
              <a:rPr spc="-5" dirty="0"/>
              <a:t>to</a:t>
            </a:r>
            <a:r>
              <a:rPr spc="15" dirty="0"/>
              <a:t> </a:t>
            </a:r>
            <a:r>
              <a:rPr spc="-10" dirty="0"/>
              <a:t>grandparent </a:t>
            </a:r>
            <a:r>
              <a:rPr b="1" dirty="0">
                <a:latin typeface="Calibri"/>
                <a:cs typeface="Calibri"/>
              </a:rPr>
              <a:t>g </a:t>
            </a:r>
            <a:r>
              <a:rPr spc="-15" dirty="0"/>
              <a:t>respectively.</a:t>
            </a:r>
            <a:r>
              <a:rPr spc="10" dirty="0"/>
              <a:t> </a:t>
            </a:r>
            <a:r>
              <a:rPr spc="-15" dirty="0"/>
              <a:t>Therefore</a:t>
            </a:r>
            <a:r>
              <a:rPr spc="-5" dirty="0"/>
              <a:t> </a:t>
            </a:r>
            <a:r>
              <a:rPr dirty="0"/>
              <a:t>it</a:t>
            </a:r>
            <a:r>
              <a:rPr spc="5" dirty="0"/>
              <a:t> is</a:t>
            </a:r>
            <a:r>
              <a:rPr spc="-10" dirty="0"/>
              <a:t> </a:t>
            </a:r>
            <a:r>
              <a:rPr spc="-5" dirty="0"/>
              <a:t>termed</a:t>
            </a:r>
            <a:r>
              <a:rPr spc="25" dirty="0"/>
              <a:t> </a:t>
            </a:r>
            <a:r>
              <a:rPr dirty="0"/>
              <a:t>as</a:t>
            </a:r>
            <a:r>
              <a:rPr spc="10" dirty="0"/>
              <a:t> </a:t>
            </a:r>
            <a:r>
              <a:rPr spc="-5" dirty="0"/>
              <a:t>Right</a:t>
            </a:r>
            <a:r>
              <a:rPr spc="-10" dirty="0"/>
              <a:t> </a:t>
            </a:r>
            <a:r>
              <a:rPr spc="-5" dirty="0"/>
              <a:t>Left</a:t>
            </a:r>
            <a:r>
              <a:rPr dirty="0"/>
              <a:t> imbalance</a:t>
            </a:r>
            <a:r>
              <a:rPr sz="2450" dirty="0"/>
              <a:t>.</a:t>
            </a:r>
            <a:endParaRPr sz="24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575" y="1641348"/>
            <a:ext cx="7484363" cy="31501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3714" y="5036331"/>
            <a:ext cx="9619615" cy="14693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latin typeface="Calibri"/>
                <a:cs typeface="Calibri"/>
              </a:rPr>
              <a:t>Removal</a:t>
            </a:r>
            <a:r>
              <a:rPr sz="1550" b="1" spc="-20" dirty="0">
                <a:latin typeface="Calibri"/>
                <a:cs typeface="Calibri"/>
              </a:rPr>
              <a:t> </a:t>
            </a:r>
            <a:r>
              <a:rPr sz="1550" b="1" spc="5" dirty="0">
                <a:latin typeface="Calibri"/>
                <a:cs typeface="Calibri"/>
              </a:rPr>
              <a:t>of</a:t>
            </a:r>
            <a:r>
              <a:rPr sz="1550" b="1" spc="-5" dirty="0">
                <a:latin typeface="Calibri"/>
                <a:cs typeface="Calibri"/>
              </a:rPr>
              <a:t> </a:t>
            </a:r>
            <a:r>
              <a:rPr sz="1550" b="1" spc="15" dirty="0">
                <a:latin typeface="Calibri"/>
                <a:cs typeface="Calibri"/>
              </a:rPr>
              <a:t>RLr</a:t>
            </a:r>
            <a:r>
              <a:rPr sz="1550" b="1" spc="-15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imbalance</a:t>
            </a:r>
            <a:r>
              <a:rPr sz="1550" b="1" spc="-15" dirty="0">
                <a:latin typeface="Calibri"/>
                <a:cs typeface="Calibri"/>
              </a:rPr>
              <a:t> </a:t>
            </a:r>
            <a:r>
              <a:rPr sz="1550" b="1" spc="5" dirty="0">
                <a:latin typeface="Calibri"/>
                <a:cs typeface="Calibri"/>
              </a:rPr>
              <a:t>can</a:t>
            </a:r>
            <a:r>
              <a:rPr sz="1550" b="1" spc="-5" dirty="0">
                <a:latin typeface="Calibri"/>
                <a:cs typeface="Calibri"/>
              </a:rPr>
              <a:t> </a:t>
            </a:r>
            <a:r>
              <a:rPr sz="1550" b="1" spc="20" dirty="0">
                <a:latin typeface="Calibri"/>
                <a:cs typeface="Calibri"/>
              </a:rPr>
              <a:t>be</a:t>
            </a:r>
            <a:r>
              <a:rPr sz="1550" b="1" spc="-10" dirty="0">
                <a:latin typeface="Calibri"/>
                <a:cs typeface="Calibri"/>
              </a:rPr>
              <a:t> </a:t>
            </a:r>
            <a:r>
              <a:rPr sz="1550" b="1" spc="15" dirty="0">
                <a:latin typeface="Calibri"/>
                <a:cs typeface="Calibri"/>
              </a:rPr>
              <a:t>done</a:t>
            </a:r>
            <a:r>
              <a:rPr sz="1550" b="1" spc="-15" dirty="0">
                <a:latin typeface="Calibri"/>
                <a:cs typeface="Calibri"/>
              </a:rPr>
              <a:t> </a:t>
            </a:r>
            <a:r>
              <a:rPr sz="1550" b="1" spc="5" dirty="0">
                <a:latin typeface="Calibri"/>
                <a:cs typeface="Calibri"/>
              </a:rPr>
              <a:t>by:</a:t>
            </a:r>
            <a:endParaRPr sz="1550">
              <a:latin typeface="Calibri"/>
              <a:cs typeface="Calibri"/>
            </a:endParaRPr>
          </a:p>
          <a:p>
            <a:pPr marL="12700" marR="6548755">
              <a:lnSpc>
                <a:spcPct val="101899"/>
              </a:lnSpc>
              <a:spcBef>
                <a:spcPts val="5"/>
              </a:spcBef>
            </a:pPr>
            <a:r>
              <a:rPr sz="1550" spc="10" dirty="0">
                <a:latin typeface="Calibri"/>
                <a:cs typeface="Calibri"/>
              </a:rPr>
              <a:t>Change color of </a:t>
            </a:r>
            <a:r>
              <a:rPr sz="1550" spc="15" dirty="0">
                <a:latin typeface="Calibri"/>
                <a:cs typeface="Calibri"/>
              </a:rPr>
              <a:t>p </a:t>
            </a:r>
            <a:r>
              <a:rPr sz="1550" spc="5" dirty="0">
                <a:latin typeface="Calibri"/>
                <a:cs typeface="Calibri"/>
              </a:rPr>
              <a:t>from red to black. </a:t>
            </a:r>
            <a:r>
              <a:rPr sz="1550" spc="10" dirty="0">
                <a:latin typeface="Calibri"/>
                <a:cs typeface="Calibri"/>
              </a:rPr>
              <a:t> Change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color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of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Un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from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red</a:t>
            </a:r>
            <a:r>
              <a:rPr sz="1550" dirty="0">
                <a:latin typeface="Calibri"/>
                <a:cs typeface="Calibri"/>
              </a:rPr>
              <a:t> to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black.</a:t>
            </a:r>
            <a:endParaRPr sz="1550">
              <a:latin typeface="Calibri"/>
              <a:cs typeface="Calibri"/>
            </a:endParaRPr>
          </a:p>
          <a:p>
            <a:pPr marL="12700" marR="5080">
              <a:lnSpc>
                <a:spcPts val="1900"/>
              </a:lnSpc>
              <a:spcBef>
                <a:spcPts val="50"/>
              </a:spcBef>
            </a:pPr>
            <a:r>
              <a:rPr sz="1550" spc="10" dirty="0">
                <a:latin typeface="Calibri"/>
                <a:cs typeface="Calibri"/>
              </a:rPr>
              <a:t>Change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color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of</a:t>
            </a:r>
            <a:r>
              <a:rPr sz="1550" spc="15" dirty="0">
                <a:latin typeface="Calibri"/>
                <a:cs typeface="Calibri"/>
              </a:rPr>
              <a:t> g </a:t>
            </a:r>
            <a:r>
              <a:rPr sz="1550" spc="5" dirty="0">
                <a:latin typeface="Calibri"/>
                <a:cs typeface="Calibri"/>
              </a:rPr>
              <a:t>from </a:t>
            </a:r>
            <a:r>
              <a:rPr sz="1550" spc="10" dirty="0">
                <a:latin typeface="Calibri"/>
                <a:cs typeface="Calibri"/>
              </a:rPr>
              <a:t>black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to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red,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provided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g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is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not </a:t>
            </a:r>
            <a:r>
              <a:rPr sz="1550" spc="15" dirty="0">
                <a:latin typeface="Calibri"/>
                <a:cs typeface="Calibri"/>
              </a:rPr>
              <a:t>a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root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node.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But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then,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recheck</a:t>
            </a:r>
            <a:r>
              <a:rPr sz="1550" dirty="0">
                <a:latin typeface="Calibri"/>
                <a:cs typeface="Calibri"/>
              </a:rPr>
              <a:t> for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continuous </a:t>
            </a:r>
            <a:r>
              <a:rPr sz="1550" spc="10" dirty="0">
                <a:latin typeface="Calibri"/>
                <a:cs typeface="Calibri"/>
              </a:rPr>
              <a:t>red </a:t>
            </a:r>
            <a:r>
              <a:rPr sz="1550" spc="5" dirty="0">
                <a:latin typeface="Calibri"/>
                <a:cs typeface="Calibri"/>
              </a:rPr>
              <a:t>colored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nodes </a:t>
            </a:r>
            <a:r>
              <a:rPr sz="1550" spc="-33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up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tree </a:t>
            </a:r>
            <a:r>
              <a:rPr sz="1550" spc="5" dirty="0">
                <a:latin typeface="Calibri"/>
                <a:cs typeface="Calibri"/>
              </a:rPr>
              <a:t>till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its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root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node.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ts val="1820"/>
              </a:lnSpc>
            </a:pPr>
            <a:r>
              <a:rPr sz="1550" b="1" spc="5" dirty="0">
                <a:latin typeface="Calibri"/>
                <a:cs typeface="Calibri"/>
              </a:rPr>
              <a:t>Note:</a:t>
            </a:r>
            <a:r>
              <a:rPr sz="1550" b="1" spc="-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If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given </a:t>
            </a:r>
            <a:r>
              <a:rPr sz="1550" spc="15" dirty="0">
                <a:latin typeface="Calibri"/>
                <a:cs typeface="Calibri"/>
              </a:rPr>
              <a:t>g </a:t>
            </a:r>
            <a:r>
              <a:rPr sz="1550" spc="10" dirty="0">
                <a:latin typeface="Calibri"/>
                <a:cs typeface="Calibri"/>
              </a:rPr>
              <a:t>is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root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node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then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there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will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be</a:t>
            </a:r>
            <a:r>
              <a:rPr sz="1550" spc="20" dirty="0">
                <a:latin typeface="Calibri"/>
                <a:cs typeface="Calibri"/>
              </a:rPr>
              <a:t> no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changes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in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color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of </a:t>
            </a:r>
            <a:r>
              <a:rPr sz="1550" spc="5" dirty="0">
                <a:latin typeface="Calibri"/>
                <a:cs typeface="Calibri"/>
              </a:rPr>
              <a:t>g.</a:t>
            </a:r>
            <a:endParaRPr sz="15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4653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300" y="0"/>
            <a:ext cx="6764020" cy="1513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" dirty="0">
                <a:latin typeface="Calibri"/>
                <a:cs typeface="Calibri"/>
              </a:rPr>
              <a:t>In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the</a:t>
            </a:r>
            <a:r>
              <a:rPr sz="1750" spc="-5" dirty="0">
                <a:latin typeface="Calibri"/>
                <a:cs typeface="Calibri"/>
              </a:rPr>
              <a:t> remaining</a:t>
            </a:r>
            <a:r>
              <a:rPr sz="1750" spc="-10" dirty="0">
                <a:latin typeface="Calibri"/>
                <a:cs typeface="Calibri"/>
              </a:rPr>
              <a:t> four</a:t>
            </a:r>
            <a:r>
              <a:rPr sz="1750" spc="-5" dirty="0">
                <a:latin typeface="Calibri"/>
                <a:cs typeface="Calibri"/>
              </a:rPr>
              <a:t> cases,</a:t>
            </a:r>
            <a:r>
              <a:rPr sz="1750" spc="3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color</a:t>
            </a:r>
            <a:r>
              <a:rPr sz="1750" spc="-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of </a:t>
            </a:r>
            <a:r>
              <a:rPr sz="1750" spc="-5" dirty="0">
                <a:latin typeface="Calibri"/>
                <a:cs typeface="Calibri"/>
              </a:rPr>
              <a:t>node</a:t>
            </a:r>
            <a:r>
              <a:rPr sz="1750" spc="-10" dirty="0">
                <a:latin typeface="Calibri"/>
                <a:cs typeface="Calibri"/>
              </a:rPr>
              <a:t> </a:t>
            </a:r>
            <a:r>
              <a:rPr sz="1750" b="1" spc="-5" dirty="0">
                <a:latin typeface="Calibri"/>
                <a:cs typeface="Calibri"/>
              </a:rPr>
              <a:t>Un</a:t>
            </a:r>
            <a:r>
              <a:rPr sz="1750" b="1" spc="15" dirty="0">
                <a:latin typeface="Calibri"/>
                <a:cs typeface="Calibri"/>
              </a:rPr>
              <a:t> </a:t>
            </a:r>
            <a:r>
              <a:rPr sz="1750" b="1" spc="-5" dirty="0">
                <a:latin typeface="Calibri"/>
                <a:cs typeface="Calibri"/>
              </a:rPr>
              <a:t>is</a:t>
            </a:r>
            <a:r>
              <a:rPr sz="1750" b="1" spc="10" dirty="0">
                <a:latin typeface="Calibri"/>
                <a:cs typeface="Calibri"/>
              </a:rPr>
              <a:t> </a:t>
            </a:r>
            <a:r>
              <a:rPr sz="1750" b="1" spc="-5" dirty="0">
                <a:latin typeface="Calibri"/>
                <a:cs typeface="Calibri"/>
              </a:rPr>
              <a:t>black</a:t>
            </a:r>
            <a:r>
              <a:rPr sz="1750" b="1" spc="5" dirty="0">
                <a:latin typeface="Calibri"/>
                <a:cs typeface="Calibri"/>
              </a:rPr>
              <a:t> </a:t>
            </a:r>
            <a:r>
              <a:rPr sz="1750" b="1" spc="-10" dirty="0">
                <a:latin typeface="Calibri"/>
                <a:cs typeface="Calibri"/>
              </a:rPr>
              <a:t>or</a:t>
            </a:r>
            <a:r>
              <a:rPr sz="1750" b="1" spc="20" dirty="0">
                <a:latin typeface="Calibri"/>
                <a:cs typeface="Calibri"/>
              </a:rPr>
              <a:t> </a:t>
            </a:r>
            <a:r>
              <a:rPr sz="1750" b="1" spc="-5" dirty="0">
                <a:latin typeface="Calibri"/>
                <a:cs typeface="Calibri"/>
              </a:rPr>
              <a:t>Un</a:t>
            </a:r>
            <a:r>
              <a:rPr sz="1750" b="1" dirty="0">
                <a:latin typeface="Calibri"/>
                <a:cs typeface="Calibri"/>
              </a:rPr>
              <a:t> is</a:t>
            </a:r>
            <a:r>
              <a:rPr sz="1750" b="1" spc="-5" dirty="0">
                <a:latin typeface="Calibri"/>
                <a:cs typeface="Calibri"/>
              </a:rPr>
              <a:t> not</a:t>
            </a:r>
            <a:r>
              <a:rPr sz="1750" b="1" dirty="0">
                <a:latin typeface="Calibri"/>
                <a:cs typeface="Calibri"/>
              </a:rPr>
              <a:t> </a:t>
            </a:r>
            <a:r>
              <a:rPr sz="1750" b="1" spc="-5" dirty="0">
                <a:latin typeface="Calibri"/>
                <a:cs typeface="Calibri"/>
              </a:rPr>
              <a:t>present.</a:t>
            </a:r>
            <a:endParaRPr sz="17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50" b="1" dirty="0">
                <a:latin typeface="Calibri"/>
                <a:cs typeface="Calibri"/>
              </a:rPr>
              <a:t>5)</a:t>
            </a:r>
            <a:r>
              <a:rPr sz="1750" b="1" spc="-15" dirty="0">
                <a:latin typeface="Calibri"/>
                <a:cs typeface="Calibri"/>
              </a:rPr>
              <a:t> </a:t>
            </a:r>
            <a:r>
              <a:rPr sz="1750" b="1" spc="5" dirty="0">
                <a:latin typeface="Calibri"/>
                <a:cs typeface="Calibri"/>
              </a:rPr>
              <a:t>LL</a:t>
            </a:r>
            <a:r>
              <a:rPr sz="1750" b="1" dirty="0">
                <a:latin typeface="Calibri"/>
                <a:cs typeface="Calibri"/>
              </a:rPr>
              <a:t> </a:t>
            </a:r>
            <a:r>
              <a:rPr sz="1750" b="1" spc="-5" dirty="0">
                <a:latin typeface="Calibri"/>
                <a:cs typeface="Calibri"/>
              </a:rPr>
              <a:t>imbalance:</a:t>
            </a:r>
            <a:r>
              <a:rPr sz="1750" b="1" spc="10" dirty="0">
                <a:latin typeface="Calibri"/>
                <a:cs typeface="Calibri"/>
              </a:rPr>
              <a:t> </a:t>
            </a:r>
            <a:r>
              <a:rPr sz="1750" b="1" dirty="0">
                <a:latin typeface="Calibri"/>
                <a:cs typeface="Calibri"/>
              </a:rPr>
              <a:t>It</a:t>
            </a:r>
            <a:r>
              <a:rPr sz="1750" b="1" spc="10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can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be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balanced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by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following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two</a:t>
            </a:r>
            <a:r>
              <a:rPr sz="1800" b="1" dirty="0">
                <a:latin typeface="Calibri"/>
                <a:cs typeface="Calibri"/>
              </a:rPr>
              <a:t> steps</a:t>
            </a:r>
            <a:r>
              <a:rPr sz="1800" dirty="0">
                <a:latin typeface="Calibri"/>
                <a:cs typeface="Calibri"/>
              </a:rPr>
              <a:t>:</a:t>
            </a:r>
          </a:p>
          <a:p>
            <a:pPr marL="213360" indent="-20129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213995" algn="l"/>
              </a:tabLst>
            </a:pPr>
            <a:r>
              <a:rPr sz="1800" spc="15" dirty="0">
                <a:latin typeface="Calibri"/>
                <a:cs typeface="Calibri"/>
              </a:rPr>
              <a:t>Apply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single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rotation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around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g. </a:t>
            </a:r>
            <a:r>
              <a:rPr sz="1800" dirty="0">
                <a:latin typeface="Calibri"/>
                <a:cs typeface="Calibri"/>
              </a:rPr>
              <a:t>(LL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Rotation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Tree)</a:t>
            </a:r>
            <a:endParaRPr sz="1800" dirty="0">
              <a:latin typeface="Calibri"/>
              <a:cs typeface="Calibri"/>
            </a:endParaRPr>
          </a:p>
          <a:p>
            <a:pPr marL="213360" indent="-201295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213995" algn="l"/>
              </a:tabLst>
            </a:pPr>
            <a:r>
              <a:rPr sz="1800" spc="5" dirty="0">
                <a:latin typeface="Calibri"/>
                <a:cs typeface="Calibri"/>
              </a:rPr>
              <a:t>Recolor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p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to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black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b="1" spc="1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8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sz="1800" spc="5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A26D1-D20A-49F7-8ACD-162F92ACA193}"/>
              </a:ext>
            </a:extLst>
          </p:cNvPr>
          <p:cNvSpPr txBox="1"/>
          <p:nvPr/>
        </p:nvSpPr>
        <p:spPr>
          <a:xfrm>
            <a:off x="6707543" y="192388"/>
            <a:ext cx="3926232" cy="270843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FF0000"/>
                </a:solidFill>
              </a:rPr>
              <a:t>u</a:t>
            </a:r>
            <a:r>
              <a:rPr lang="en-IN" dirty="0"/>
              <a:t> is the newly inserted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rgbClr val="FF0000"/>
                </a:solidFill>
              </a:rPr>
              <a:t>p</a:t>
            </a:r>
            <a:r>
              <a:rPr lang="en-IN" dirty="0"/>
              <a:t> is the parent node of 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FF0000"/>
                </a:solidFill>
              </a:rPr>
              <a:t>g</a:t>
            </a:r>
            <a:r>
              <a:rPr lang="en-IN" dirty="0"/>
              <a:t> is the grandparent node of 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rgbClr val="FF0000"/>
                </a:solidFill>
              </a:rPr>
              <a:t>Un</a:t>
            </a:r>
            <a:r>
              <a:rPr lang="en-IN" dirty="0"/>
              <a:t> is the uncle node of 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(Child of g, sibling of p)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F26BF0-40B0-4F39-AA77-759EFC714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2333625"/>
            <a:ext cx="7632700" cy="36882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B04B7D5-C00E-4CA5-9104-A0CE6C137DA9}"/>
                  </a:ext>
                </a:extLst>
              </p14:cNvPr>
              <p14:cNvContentPartPr/>
              <p14:nvPr/>
            </p14:nvContentPartPr>
            <p14:xfrm>
              <a:off x="7138014" y="4178524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B04B7D5-C00E-4CA5-9104-A0CE6C137DA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29374" y="416988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4605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900" y="-104775"/>
            <a:ext cx="5991860" cy="111823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800" b="1" spc="15" dirty="0">
                <a:latin typeface="Calibri"/>
                <a:cs typeface="Calibri"/>
              </a:rPr>
              <a:t>6)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RR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imbalance: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It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can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be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balanced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by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following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two</a:t>
            </a:r>
            <a:r>
              <a:rPr sz="1800" b="1" dirty="0">
                <a:latin typeface="Calibri"/>
                <a:cs typeface="Calibri"/>
              </a:rPr>
              <a:t> steps</a:t>
            </a:r>
            <a:r>
              <a:rPr sz="1800" dirty="0">
                <a:latin typeface="Calibri"/>
                <a:cs typeface="Calibri"/>
              </a:rPr>
              <a:t>:</a:t>
            </a:r>
          </a:p>
          <a:p>
            <a:pPr marL="213360" indent="-20129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13995" algn="l"/>
              </a:tabLst>
            </a:pPr>
            <a:r>
              <a:rPr sz="1800" spc="15" dirty="0">
                <a:latin typeface="Calibri"/>
                <a:cs typeface="Calibri"/>
              </a:rPr>
              <a:t>Apply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single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rotation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around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g.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(RR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Rotation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AVL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Tree)</a:t>
            </a:r>
            <a:endParaRPr sz="1800" dirty="0">
              <a:latin typeface="Calibri"/>
              <a:cs typeface="Calibri"/>
            </a:endParaRPr>
          </a:p>
          <a:p>
            <a:pPr marL="213360" indent="-20129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13995" algn="l"/>
              </a:tabLst>
            </a:pPr>
            <a:r>
              <a:rPr sz="1800" spc="5" dirty="0">
                <a:latin typeface="Calibri"/>
                <a:cs typeface="Calibri"/>
              </a:rPr>
              <a:t>Recolor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p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to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black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b="1" spc="1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8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sz="1800" spc="5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C99692-7005-464A-9C74-1C472F083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2333625"/>
            <a:ext cx="8120305" cy="327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16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900" y="1130"/>
            <a:ext cx="8329930" cy="111823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800" b="1" spc="15" dirty="0">
                <a:latin typeface="Calibri"/>
                <a:cs typeface="Calibri"/>
              </a:rPr>
              <a:t>7)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LR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imbalance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can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be </a:t>
            </a:r>
            <a:r>
              <a:rPr sz="1800" b="1" spc="15" dirty="0">
                <a:latin typeface="Calibri"/>
                <a:cs typeface="Calibri"/>
              </a:rPr>
              <a:t>balanced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by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following</a:t>
            </a:r>
            <a:r>
              <a:rPr sz="1800" b="1" dirty="0">
                <a:latin typeface="Calibri"/>
                <a:cs typeface="Calibri"/>
              </a:rPr>
              <a:t> steps:</a:t>
            </a:r>
            <a:endParaRPr sz="1800" dirty="0">
              <a:latin typeface="Calibri"/>
              <a:cs typeface="Calibri"/>
            </a:endParaRPr>
          </a:p>
          <a:p>
            <a:pPr marL="213360" indent="-20129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13995" algn="l"/>
              </a:tabLst>
            </a:pPr>
            <a:r>
              <a:rPr sz="1800" spc="15" dirty="0">
                <a:latin typeface="Calibri"/>
                <a:cs typeface="Calibri"/>
              </a:rPr>
              <a:t>Apply</a:t>
            </a:r>
            <a:r>
              <a:rPr sz="1800" spc="10" dirty="0">
                <a:latin typeface="Calibri"/>
                <a:cs typeface="Calibri"/>
              </a:rPr>
              <a:t> double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rotation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of </a:t>
            </a:r>
            <a:r>
              <a:rPr sz="1800" b="1" spc="15" dirty="0">
                <a:latin typeface="Calibri"/>
                <a:cs typeface="Calibri"/>
              </a:rPr>
              <a:t>u </a:t>
            </a:r>
            <a:r>
              <a:rPr sz="1800" spc="10" dirty="0">
                <a:latin typeface="Calibri"/>
                <a:cs typeface="Calibri"/>
              </a:rPr>
              <a:t>around </a:t>
            </a:r>
            <a:r>
              <a:rPr sz="1800" b="1" spc="15" dirty="0">
                <a:latin typeface="Calibri"/>
                <a:cs typeface="Calibri"/>
              </a:rPr>
              <a:t>p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followed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by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u </a:t>
            </a:r>
            <a:r>
              <a:rPr sz="1800" spc="10" dirty="0">
                <a:latin typeface="Calibri"/>
                <a:cs typeface="Calibri"/>
              </a:rPr>
              <a:t>around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g</a:t>
            </a:r>
            <a:r>
              <a:rPr sz="1800" spc="15" dirty="0">
                <a:latin typeface="Calibri"/>
                <a:cs typeface="Calibri"/>
              </a:rPr>
              <a:t>.</a:t>
            </a:r>
            <a:r>
              <a:rPr sz="1800" spc="10" dirty="0">
                <a:latin typeface="Calibri"/>
                <a:cs typeface="Calibri"/>
              </a:rPr>
              <a:t> (LR</a:t>
            </a:r>
            <a:r>
              <a:rPr sz="1800" spc="5" dirty="0">
                <a:latin typeface="Calibri"/>
                <a:cs typeface="Calibri"/>
              </a:rPr>
              <a:t> Rotation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Tree)</a:t>
            </a:r>
            <a:endParaRPr sz="1800" dirty="0">
              <a:latin typeface="Calibri"/>
              <a:cs typeface="Calibri"/>
            </a:endParaRPr>
          </a:p>
          <a:p>
            <a:pPr marL="213360" indent="-20129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13995" algn="l"/>
              </a:tabLst>
            </a:pPr>
            <a:r>
              <a:rPr sz="1800" spc="5" dirty="0">
                <a:latin typeface="Calibri"/>
                <a:cs typeface="Calibri"/>
              </a:rPr>
              <a:t>Recolor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u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to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black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b="1" spc="1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8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sz="1800" b="1" spc="5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1FB864-CCF3-4857-9490-928A243E7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1876425"/>
            <a:ext cx="7242504" cy="465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31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9675" y="-1453"/>
            <a:ext cx="8369934" cy="8661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b="1" spc="15" dirty="0">
                <a:latin typeface="Calibri"/>
                <a:cs typeface="Calibri"/>
              </a:rPr>
              <a:t>8)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RL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imbalance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can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be </a:t>
            </a:r>
            <a:r>
              <a:rPr sz="1800" b="1" spc="15" dirty="0">
                <a:latin typeface="Calibri"/>
                <a:cs typeface="Calibri"/>
              </a:rPr>
              <a:t>balanced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by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following</a:t>
            </a:r>
            <a:r>
              <a:rPr sz="1800" b="1" dirty="0">
                <a:latin typeface="Calibri"/>
                <a:cs typeface="Calibri"/>
              </a:rPr>
              <a:t> steps:</a:t>
            </a:r>
            <a:endParaRPr sz="1800" dirty="0">
              <a:latin typeface="Calibri"/>
              <a:cs typeface="Calibri"/>
            </a:endParaRPr>
          </a:p>
          <a:p>
            <a:pPr marL="251460" indent="-239395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251460" algn="l"/>
                <a:tab pos="252095" algn="l"/>
              </a:tabLst>
            </a:pPr>
            <a:r>
              <a:rPr sz="1800" spc="15" dirty="0">
                <a:latin typeface="Calibri"/>
                <a:cs typeface="Calibri"/>
              </a:rPr>
              <a:t>Apply</a:t>
            </a:r>
            <a:r>
              <a:rPr sz="1800" spc="10" dirty="0">
                <a:latin typeface="Calibri"/>
                <a:cs typeface="Calibri"/>
              </a:rPr>
              <a:t> double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rotation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of </a:t>
            </a:r>
            <a:r>
              <a:rPr sz="1800" b="1" spc="15" dirty="0">
                <a:latin typeface="Calibri"/>
                <a:cs typeface="Calibri"/>
              </a:rPr>
              <a:t>u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around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p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followed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u </a:t>
            </a:r>
            <a:r>
              <a:rPr sz="1800" spc="10" dirty="0">
                <a:latin typeface="Calibri"/>
                <a:cs typeface="Calibri"/>
              </a:rPr>
              <a:t>around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g</a:t>
            </a:r>
            <a:r>
              <a:rPr sz="1800" spc="15" dirty="0">
                <a:latin typeface="Calibri"/>
                <a:cs typeface="Calibri"/>
              </a:rPr>
              <a:t>. </a:t>
            </a:r>
            <a:r>
              <a:rPr sz="1800" spc="5" dirty="0">
                <a:latin typeface="Calibri"/>
                <a:cs typeface="Calibri"/>
              </a:rPr>
              <a:t>(RL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Rotation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Tree)</a:t>
            </a:r>
            <a:endParaRPr sz="1800" dirty="0">
              <a:latin typeface="Calibri"/>
              <a:cs typeface="Calibri"/>
            </a:endParaRPr>
          </a:p>
          <a:p>
            <a:pPr marL="251460" indent="-239395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251460" algn="l"/>
                <a:tab pos="252095" algn="l"/>
              </a:tabLst>
            </a:pPr>
            <a:r>
              <a:rPr sz="1800" spc="5" dirty="0">
                <a:latin typeface="Calibri"/>
                <a:cs typeface="Calibri"/>
              </a:rPr>
              <a:t>Recolor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u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to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black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b="1" spc="1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8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sz="1800" b="1" spc="5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546" y="1495425"/>
            <a:ext cx="7696199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6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3FBE109-7110-4773-9455-FDDBCDEDE80F}"/>
              </a:ext>
            </a:extLst>
          </p:cNvPr>
          <p:cNvSpPr txBox="1">
            <a:spLocks/>
          </p:cNvSpPr>
          <p:nvPr/>
        </p:nvSpPr>
        <p:spPr>
          <a:xfrm>
            <a:off x="3594100" y="504825"/>
            <a:ext cx="3199863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3500" b="1" kern="0" spc="-19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lang="en-IN" sz="3500" b="1" kern="0" spc="-5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lang="en-IN" sz="3500" b="1" kern="0" spc="-6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lang="en-IN" sz="3500" b="1" kern="0" spc="-90">
                <a:solidFill>
                  <a:srgbClr val="FF0000"/>
                </a:solidFill>
              </a:rPr>
              <a:t>-</a:t>
            </a:r>
            <a:r>
              <a:rPr lang="en-IN" sz="3500" b="1" kern="0" spc="-110">
                <a:solidFill>
                  <a:sysClr val="windowText" lastClr="000000"/>
                </a:solidFill>
                <a:latin typeface="Calibri"/>
                <a:cs typeface="Calibri"/>
              </a:rPr>
              <a:t>B</a:t>
            </a:r>
            <a:r>
              <a:rPr lang="en-IN" sz="3500" b="1" kern="0" spc="-95">
                <a:solidFill>
                  <a:sysClr val="windowText" lastClr="000000"/>
                </a:solidFill>
                <a:latin typeface="Calibri"/>
                <a:cs typeface="Calibri"/>
              </a:rPr>
              <a:t>l</a:t>
            </a:r>
            <a:r>
              <a:rPr lang="en-IN" sz="3500" b="1" kern="0" spc="-120">
                <a:solidFill>
                  <a:sysClr val="windowText" lastClr="000000"/>
                </a:solidFill>
                <a:latin typeface="Calibri"/>
                <a:cs typeface="Calibri"/>
              </a:rPr>
              <a:t>a</a:t>
            </a:r>
            <a:r>
              <a:rPr lang="en-IN" sz="3500" b="1" kern="0" spc="5">
                <a:solidFill>
                  <a:sysClr val="windowText" lastClr="000000"/>
                </a:solidFill>
                <a:latin typeface="Calibri"/>
                <a:cs typeface="Calibri"/>
              </a:rPr>
              <a:t>c</a:t>
            </a:r>
            <a:r>
              <a:rPr lang="en-IN" sz="3500" b="1" kern="0" spc="-135">
                <a:solidFill>
                  <a:sysClr val="windowText" lastClr="000000"/>
                </a:solidFill>
                <a:latin typeface="Calibri"/>
                <a:cs typeface="Calibri"/>
              </a:rPr>
              <a:t>k</a:t>
            </a:r>
            <a:r>
              <a:rPr lang="en-IN" sz="3500" b="1" kern="0" spc="-95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lang="en-IN" sz="3500" b="1" kern="0" spc="-300">
                <a:solidFill>
                  <a:sysClr val="windowText" lastClr="000000"/>
                </a:solidFill>
                <a:latin typeface="Calibri"/>
                <a:cs typeface="Calibri"/>
              </a:rPr>
              <a:t>T</a:t>
            </a:r>
            <a:r>
              <a:rPr lang="en-IN" sz="3500" b="1" kern="0" spc="-95">
                <a:solidFill>
                  <a:sysClr val="windowText" lastClr="000000"/>
                </a:solidFill>
                <a:latin typeface="Calibri"/>
                <a:cs typeface="Calibri"/>
              </a:rPr>
              <a:t>r</a:t>
            </a:r>
            <a:r>
              <a:rPr lang="en-IN" sz="3500" b="1" kern="0" spc="-50">
                <a:solidFill>
                  <a:sysClr val="windowText" lastClr="000000"/>
                </a:solidFill>
                <a:latin typeface="Calibri"/>
                <a:cs typeface="Calibri"/>
              </a:rPr>
              <a:t>ee</a:t>
            </a:r>
            <a:r>
              <a:rPr lang="en-IN" sz="3500" b="1" kern="0" spc="-45">
                <a:solidFill>
                  <a:sysClr val="windowText" lastClr="000000"/>
                </a:solidFill>
                <a:latin typeface="Calibri"/>
                <a:cs typeface="Calibri"/>
              </a:rPr>
              <a:t>s</a:t>
            </a:r>
            <a:endParaRPr lang="en-IN" sz="3500" kern="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7EC4BB9E-0A4B-4A3C-9BDA-B463FD84E6A4}"/>
              </a:ext>
            </a:extLst>
          </p:cNvPr>
          <p:cNvSpPr/>
          <p:nvPr/>
        </p:nvSpPr>
        <p:spPr>
          <a:xfrm>
            <a:off x="218623" y="1878194"/>
            <a:ext cx="10256153" cy="380646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A </a:t>
            </a:r>
            <a:r>
              <a:rPr lang="en-IN" sz="3600" dirty="0">
                <a:solidFill>
                  <a:srgbClr val="FF0000"/>
                </a:solidFill>
              </a:rPr>
              <a:t>Red</a:t>
            </a:r>
            <a:r>
              <a:rPr lang="en-IN" sz="3600" dirty="0"/>
              <a:t>-</a:t>
            </a:r>
            <a:r>
              <a:rPr lang="en-IN" sz="3600" dirty="0">
                <a:solidFill>
                  <a:schemeClr val="tx1"/>
                </a:solidFill>
              </a:rPr>
              <a:t>Black</a:t>
            </a:r>
            <a:r>
              <a:rPr lang="en-IN" sz="3600" dirty="0"/>
              <a:t> tree is a </a:t>
            </a:r>
            <a:r>
              <a:rPr lang="en-IN" sz="3600" u="sng" dirty="0">
                <a:solidFill>
                  <a:srgbClr val="FF0000"/>
                </a:solidFill>
              </a:rPr>
              <a:t>self-balancing</a:t>
            </a:r>
            <a:r>
              <a:rPr lang="en-IN" sz="3600" dirty="0"/>
              <a:t> binary search tree in which each node contains an extra bit for  denoting the </a:t>
            </a:r>
            <a:r>
              <a:rPr lang="en-IN" sz="3600" dirty="0" err="1"/>
              <a:t>color</a:t>
            </a:r>
            <a:r>
              <a:rPr lang="en-IN" sz="3600" dirty="0"/>
              <a:t> of the node, either red or black. </a:t>
            </a:r>
          </a:p>
          <a:p>
            <a:pPr algn="ctr"/>
            <a:r>
              <a:rPr lang="en-IN" sz="3600" dirty="0"/>
              <a:t>(0 for black, 1 for Red)</a:t>
            </a:r>
          </a:p>
        </p:txBody>
      </p:sp>
    </p:spTree>
    <p:extLst>
      <p:ext uri="{BB962C8B-B14F-4D97-AF65-F5344CB8AC3E}">
        <p14:creationId xmlns:p14="http://schemas.microsoft.com/office/powerpoint/2010/main" val="4246045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21989B-55E4-44FC-A467-8BC85A13F211}"/>
              </a:ext>
            </a:extLst>
          </p:cNvPr>
          <p:cNvSpPr txBox="1"/>
          <p:nvPr/>
        </p:nvSpPr>
        <p:spPr>
          <a:xfrm>
            <a:off x="501036" y="100736"/>
            <a:ext cx="83058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3600" dirty="0"/>
              <a:t>Insert into Red-Black 8,18,5,15,17,25,40,80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C8F41BF-B5DD-480E-B93B-4F5005A96EB0}"/>
              </a:ext>
            </a:extLst>
          </p:cNvPr>
          <p:cNvSpPr/>
          <p:nvPr/>
        </p:nvSpPr>
        <p:spPr>
          <a:xfrm>
            <a:off x="2053046" y="2009775"/>
            <a:ext cx="457200" cy="5334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188049-D6A3-418B-B58B-70417F35E8F6}"/>
              </a:ext>
            </a:extLst>
          </p:cNvPr>
          <p:cNvSpPr/>
          <p:nvPr/>
        </p:nvSpPr>
        <p:spPr>
          <a:xfrm>
            <a:off x="4567646" y="2028826"/>
            <a:ext cx="457200" cy="5334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682254-ACD9-45EA-92CE-8B5999BF0B01}"/>
              </a:ext>
            </a:extLst>
          </p:cNvPr>
          <p:cNvSpPr/>
          <p:nvPr/>
        </p:nvSpPr>
        <p:spPr>
          <a:xfrm>
            <a:off x="5329645" y="2790825"/>
            <a:ext cx="793861" cy="495299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9A90DB-6F44-4AB8-BB2A-343800166262}"/>
              </a:ext>
            </a:extLst>
          </p:cNvPr>
          <p:cNvCxnSpPr>
            <a:cxnSpLocks/>
            <a:stCxn id="4" idx="6"/>
            <a:endCxn id="5" idx="0"/>
          </p:cNvCxnSpPr>
          <p:nvPr/>
        </p:nvCxnSpPr>
        <p:spPr>
          <a:xfrm>
            <a:off x="5024846" y="2295526"/>
            <a:ext cx="701730" cy="4952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15E7C8-81D2-413F-B896-90B90E8EBB59}"/>
              </a:ext>
            </a:extLst>
          </p:cNvPr>
          <p:cNvSpPr/>
          <p:nvPr/>
        </p:nvSpPr>
        <p:spPr>
          <a:xfrm>
            <a:off x="7691848" y="2035769"/>
            <a:ext cx="457200" cy="5334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E0F714-D444-417A-A3FE-1799AA0E497E}"/>
              </a:ext>
            </a:extLst>
          </p:cNvPr>
          <p:cNvSpPr/>
          <p:nvPr/>
        </p:nvSpPr>
        <p:spPr>
          <a:xfrm>
            <a:off x="8453847" y="2797768"/>
            <a:ext cx="739831" cy="526457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33F592-3D20-4F30-94E7-0BCEF709D5C6}"/>
              </a:ext>
            </a:extLst>
          </p:cNvPr>
          <p:cNvCxnSpPr>
            <a:cxnSpLocks/>
            <a:stCxn id="9" idx="6"/>
            <a:endCxn id="10" idx="0"/>
          </p:cNvCxnSpPr>
          <p:nvPr/>
        </p:nvCxnSpPr>
        <p:spPr>
          <a:xfrm>
            <a:off x="8149048" y="2302469"/>
            <a:ext cx="674715" cy="4952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4D970FB-080E-43E2-BEFF-DFE6017AD228}"/>
              </a:ext>
            </a:extLst>
          </p:cNvPr>
          <p:cNvSpPr/>
          <p:nvPr/>
        </p:nvSpPr>
        <p:spPr>
          <a:xfrm>
            <a:off x="7060077" y="2797768"/>
            <a:ext cx="457200" cy="533400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C7E005-4421-407E-80B1-ECF12A40E33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7288677" y="2302469"/>
            <a:ext cx="403171" cy="4952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DF7543F-3BAD-430B-9B82-72EC83C9D7DC}"/>
              </a:ext>
            </a:extLst>
          </p:cNvPr>
          <p:cNvSpPr/>
          <p:nvPr/>
        </p:nvSpPr>
        <p:spPr>
          <a:xfrm>
            <a:off x="2150881" y="3405567"/>
            <a:ext cx="457200" cy="5334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92E54A-E298-42D0-A148-01C998C041AE}"/>
              </a:ext>
            </a:extLst>
          </p:cNvPr>
          <p:cNvSpPr/>
          <p:nvPr/>
        </p:nvSpPr>
        <p:spPr>
          <a:xfrm>
            <a:off x="2912880" y="4167566"/>
            <a:ext cx="636615" cy="495299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19BB78-71D0-4B02-8D07-5A989CA43E0D}"/>
              </a:ext>
            </a:extLst>
          </p:cNvPr>
          <p:cNvCxnSpPr>
            <a:cxnSpLocks/>
            <a:stCxn id="16" idx="6"/>
            <a:endCxn id="17" idx="0"/>
          </p:cNvCxnSpPr>
          <p:nvPr/>
        </p:nvCxnSpPr>
        <p:spPr>
          <a:xfrm>
            <a:off x="2608081" y="3672267"/>
            <a:ext cx="623107" cy="4952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2F55592-A327-431E-9331-7828046021FF}"/>
              </a:ext>
            </a:extLst>
          </p:cNvPr>
          <p:cNvSpPr/>
          <p:nvPr/>
        </p:nvSpPr>
        <p:spPr>
          <a:xfrm>
            <a:off x="1519109" y="4167565"/>
            <a:ext cx="631771" cy="605965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2466EE-00B1-417E-8C45-30AD68853F4F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1834995" y="3672267"/>
            <a:ext cx="315886" cy="4952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9CA632C-07AE-4008-A592-AEB541AD0C4B}"/>
              </a:ext>
            </a:extLst>
          </p:cNvPr>
          <p:cNvSpPr/>
          <p:nvPr/>
        </p:nvSpPr>
        <p:spPr>
          <a:xfrm>
            <a:off x="2447124" y="4910514"/>
            <a:ext cx="636615" cy="495299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15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25FE2E-E94F-4452-8B4F-2463DAFCED45}"/>
              </a:ext>
            </a:extLst>
          </p:cNvPr>
          <p:cNvCxnSpPr>
            <a:cxnSpLocks/>
            <a:endCxn id="23" idx="1"/>
          </p:cNvCxnSpPr>
          <p:nvPr/>
        </p:nvCxnSpPr>
        <p:spPr>
          <a:xfrm flipH="1">
            <a:off x="2540354" y="4538393"/>
            <a:ext cx="387432" cy="4446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01B03460-A4AB-46E0-A457-A8C3F43007D2}"/>
              </a:ext>
            </a:extLst>
          </p:cNvPr>
          <p:cNvSpPr/>
          <p:nvPr/>
        </p:nvSpPr>
        <p:spPr>
          <a:xfrm>
            <a:off x="5893930" y="3679050"/>
            <a:ext cx="457200" cy="5334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3BD2EB8-C4EA-4B7F-8EED-C9583528FB1A}"/>
              </a:ext>
            </a:extLst>
          </p:cNvPr>
          <p:cNvSpPr/>
          <p:nvPr/>
        </p:nvSpPr>
        <p:spPr>
          <a:xfrm>
            <a:off x="6655929" y="4441049"/>
            <a:ext cx="636615" cy="495299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E99B48-641F-4710-9EF1-93F6502E6521}"/>
              </a:ext>
            </a:extLst>
          </p:cNvPr>
          <p:cNvCxnSpPr>
            <a:cxnSpLocks/>
            <a:stCxn id="26" idx="6"/>
            <a:endCxn id="27" idx="0"/>
          </p:cNvCxnSpPr>
          <p:nvPr/>
        </p:nvCxnSpPr>
        <p:spPr>
          <a:xfrm>
            <a:off x="6351130" y="3945750"/>
            <a:ext cx="623107" cy="4952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80F168-9D30-403F-9DC3-85A03E8FDA55}"/>
              </a:ext>
            </a:extLst>
          </p:cNvPr>
          <p:cNvSpPr/>
          <p:nvPr/>
        </p:nvSpPr>
        <p:spPr>
          <a:xfrm>
            <a:off x="5262159" y="4441049"/>
            <a:ext cx="616864" cy="46946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96E68C-743F-402B-A593-268D027A1527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 flipH="1">
            <a:off x="5570591" y="3945750"/>
            <a:ext cx="323339" cy="4952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AB280D1-44F7-44AE-8886-6AAACA87DC0E}"/>
              </a:ext>
            </a:extLst>
          </p:cNvPr>
          <p:cNvSpPr/>
          <p:nvPr/>
        </p:nvSpPr>
        <p:spPr>
          <a:xfrm>
            <a:off x="6190173" y="5183997"/>
            <a:ext cx="636615" cy="495299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7F2CC5-EDDB-4F98-9118-E2519F9D913D}"/>
              </a:ext>
            </a:extLst>
          </p:cNvPr>
          <p:cNvCxnSpPr>
            <a:cxnSpLocks/>
            <a:endCxn id="31" idx="1"/>
          </p:cNvCxnSpPr>
          <p:nvPr/>
        </p:nvCxnSpPr>
        <p:spPr>
          <a:xfrm flipH="1">
            <a:off x="6283403" y="4811876"/>
            <a:ext cx="387432" cy="4446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12CF82-601D-4B7A-83AC-DFF57BEAAEF5}"/>
              </a:ext>
            </a:extLst>
          </p:cNvPr>
          <p:cNvCxnSpPr/>
          <p:nvPr/>
        </p:nvCxnSpPr>
        <p:spPr>
          <a:xfrm>
            <a:off x="2935443" y="3599238"/>
            <a:ext cx="1536110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871120B-D6CE-46B0-B4B1-6A6B738AC343}"/>
              </a:ext>
            </a:extLst>
          </p:cNvPr>
          <p:cNvSpPr txBox="1"/>
          <p:nvPr/>
        </p:nvSpPr>
        <p:spPr>
          <a:xfrm>
            <a:off x="1689100" y="1343025"/>
            <a:ext cx="12192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400" dirty="0"/>
              <a:t>Insert(8</a:t>
            </a:r>
            <a:r>
              <a:rPr lang="en-IN" dirty="0"/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14B095-5B52-4676-A620-B27A797250B1}"/>
              </a:ext>
            </a:extLst>
          </p:cNvPr>
          <p:cNvSpPr txBox="1"/>
          <p:nvPr/>
        </p:nvSpPr>
        <p:spPr>
          <a:xfrm>
            <a:off x="3889825" y="1420541"/>
            <a:ext cx="145143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400" dirty="0"/>
              <a:t>Insert(18</a:t>
            </a:r>
            <a:r>
              <a:rPr lang="en-IN" dirty="0"/>
              <a:t>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925C2CE-E8C5-4920-8C03-8C59DDA8E84A}"/>
              </a:ext>
            </a:extLst>
          </p:cNvPr>
          <p:cNvSpPr txBox="1"/>
          <p:nvPr/>
        </p:nvSpPr>
        <p:spPr>
          <a:xfrm>
            <a:off x="7107257" y="1434109"/>
            <a:ext cx="12192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400" dirty="0"/>
              <a:t>Insert(5</a:t>
            </a:r>
            <a:r>
              <a:rPr lang="en-IN" dirty="0"/>
              <a:t>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562C8F9-14E4-46F3-9FDF-1C64990FCF67}"/>
              </a:ext>
            </a:extLst>
          </p:cNvPr>
          <p:cNvSpPr txBox="1"/>
          <p:nvPr/>
        </p:nvSpPr>
        <p:spPr>
          <a:xfrm>
            <a:off x="1492040" y="2937255"/>
            <a:ext cx="168497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400" dirty="0"/>
              <a:t>Insert(15</a:t>
            </a:r>
            <a:r>
              <a:rPr lang="en-IN" dirty="0"/>
              <a:t>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912346D-71BA-4FED-AB25-3C71C4101F16}"/>
              </a:ext>
            </a:extLst>
          </p:cNvPr>
          <p:cNvSpPr txBox="1"/>
          <p:nvPr/>
        </p:nvSpPr>
        <p:spPr>
          <a:xfrm>
            <a:off x="3577300" y="3705159"/>
            <a:ext cx="1572352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Recolour parent and parents sibling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3A7456B-6245-4240-8C7D-A9B03500EBEB}"/>
                  </a:ext>
                </a:extLst>
              </p14:cNvPr>
              <p14:cNvContentPartPr/>
              <p14:nvPr/>
            </p14:nvContentPartPr>
            <p14:xfrm>
              <a:off x="2227614" y="2227548"/>
              <a:ext cx="4320" cy="4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3A7456B-6245-4240-8C7D-A9B03500EB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8614" y="2218908"/>
                <a:ext cx="2196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A3F895D-747D-42C5-8CDB-E91F02F25B16}"/>
                  </a:ext>
                </a:extLst>
              </p14:cNvPr>
              <p14:cNvContentPartPr/>
              <p14:nvPr/>
            </p14:nvContentPartPr>
            <p14:xfrm>
              <a:off x="2320134" y="232978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A3F895D-747D-42C5-8CDB-E91F02F25B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1134" y="232114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81AE557-5ADC-4B79-8D13-1B8ADFF7FCFC}"/>
                  </a:ext>
                </a:extLst>
              </p14:cNvPr>
              <p14:cNvContentPartPr/>
              <p14:nvPr/>
            </p14:nvContentPartPr>
            <p14:xfrm>
              <a:off x="4670214" y="2261028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81AE557-5ADC-4B79-8D13-1B8ADFF7FC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61214" y="225238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283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C0B58B4-5D13-4F90-A4D2-448CAF340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504825"/>
            <a:ext cx="8864403" cy="6296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9568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5585C5B-1583-4D7C-B964-D0B8036F9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1078465"/>
            <a:ext cx="7139635" cy="2730920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634546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F448317-EE97-4200-82AF-DA55B6AB9862}"/>
              </a:ext>
            </a:extLst>
          </p:cNvPr>
          <p:cNvSpPr txBox="1"/>
          <p:nvPr/>
        </p:nvSpPr>
        <p:spPr>
          <a:xfrm>
            <a:off x="698500" y="581025"/>
            <a:ext cx="83058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3600" dirty="0"/>
              <a:t>Insert into Red-Black 8,18,5,15,17,25,40,80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0177A4-FD4B-465A-A098-D5F55F812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699473"/>
            <a:ext cx="8768654" cy="5471972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657058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BF959781-B787-4D71-92F6-12E81376F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733425"/>
            <a:ext cx="8321032" cy="5319049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820114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1E6C22-5B40-466B-A52C-E2389EC5F710}"/>
              </a:ext>
            </a:extLst>
          </p:cNvPr>
          <p:cNvSpPr txBox="1"/>
          <p:nvPr/>
        </p:nvSpPr>
        <p:spPr>
          <a:xfrm>
            <a:off x="158750" y="28252"/>
            <a:ext cx="10375900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l"/>
            <a: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Insert 2, 1, 4, 5, 9, 3, 6, 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CBDB5E-3417-4025-A282-E6B6E6A11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787681"/>
            <a:ext cx="6090766" cy="1822168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A543A0-44E3-481D-864A-0AE087CE0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2638424"/>
            <a:ext cx="8745527" cy="4337701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2350630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2BBE9F4-ADC5-4AAB-841F-CC02D8926EC8}"/>
              </a:ext>
            </a:extLst>
          </p:cNvPr>
          <p:cNvSpPr/>
          <p:nvPr/>
        </p:nvSpPr>
        <p:spPr>
          <a:xfrm>
            <a:off x="1384300" y="885825"/>
            <a:ext cx="533400" cy="5232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994B6CC-5804-4C08-8397-E71D8AA2EEBC}"/>
              </a:ext>
            </a:extLst>
          </p:cNvPr>
          <p:cNvSpPr/>
          <p:nvPr/>
        </p:nvSpPr>
        <p:spPr>
          <a:xfrm>
            <a:off x="856497" y="1713845"/>
            <a:ext cx="533400" cy="5232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BDDF41-4EA5-474F-92C2-8142E06EEF26}"/>
              </a:ext>
            </a:extLst>
          </p:cNvPr>
          <p:cNvSpPr/>
          <p:nvPr/>
        </p:nvSpPr>
        <p:spPr>
          <a:xfrm>
            <a:off x="1706978" y="2286358"/>
            <a:ext cx="533400" cy="52322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32DD2D-70EF-40FD-A64E-DA533D14D61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1123197" y="1147435"/>
            <a:ext cx="261103" cy="5664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8FE8BA-04D3-45D7-97DE-F0B10374D13D}"/>
              </a:ext>
            </a:extLst>
          </p:cNvPr>
          <p:cNvCxnSpPr>
            <a:cxnSpLocks/>
          </p:cNvCxnSpPr>
          <p:nvPr/>
        </p:nvCxnSpPr>
        <p:spPr>
          <a:xfrm>
            <a:off x="1908035" y="1156589"/>
            <a:ext cx="306715" cy="4580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872F10D-E20E-4AAD-81D3-35E41B2331D3}"/>
              </a:ext>
            </a:extLst>
          </p:cNvPr>
          <p:cNvSpPr/>
          <p:nvPr/>
        </p:nvSpPr>
        <p:spPr>
          <a:xfrm>
            <a:off x="2012432" y="1499184"/>
            <a:ext cx="533400" cy="52322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32EF22-BAAE-4CD8-A541-9AFF3E437C81}"/>
              </a:ext>
            </a:extLst>
          </p:cNvPr>
          <p:cNvCxnSpPr>
            <a:cxnSpLocks/>
            <a:endCxn id="4" idx="1"/>
          </p:cNvCxnSpPr>
          <p:nvPr/>
        </p:nvCxnSpPr>
        <p:spPr>
          <a:xfrm flipH="1">
            <a:off x="1785093" y="1906951"/>
            <a:ext cx="286942" cy="4560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E044631-5174-44BF-9245-7367F7F24D67}"/>
              </a:ext>
            </a:extLst>
          </p:cNvPr>
          <p:cNvSpPr/>
          <p:nvPr/>
        </p:nvSpPr>
        <p:spPr>
          <a:xfrm>
            <a:off x="2658422" y="2156542"/>
            <a:ext cx="533400" cy="52322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72FCB4-FE69-421B-8FB8-DDA8E0D8D2E8}"/>
              </a:ext>
            </a:extLst>
          </p:cNvPr>
          <p:cNvCxnSpPr>
            <a:cxnSpLocks/>
          </p:cNvCxnSpPr>
          <p:nvPr/>
        </p:nvCxnSpPr>
        <p:spPr>
          <a:xfrm>
            <a:off x="2505065" y="1828310"/>
            <a:ext cx="306715" cy="458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13E44D-099B-4A7C-AFE4-023D51BDA2A7}"/>
              </a:ext>
            </a:extLst>
          </p:cNvPr>
          <p:cNvSpPr txBox="1"/>
          <p:nvPr/>
        </p:nvSpPr>
        <p:spPr>
          <a:xfrm>
            <a:off x="174439" y="238895"/>
            <a:ext cx="11721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Insert 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F78DD6-CAF8-44AB-8614-65A7458419BB}"/>
              </a:ext>
            </a:extLst>
          </p:cNvPr>
          <p:cNvSpPr/>
          <p:nvPr/>
        </p:nvSpPr>
        <p:spPr>
          <a:xfrm>
            <a:off x="1376224" y="2921272"/>
            <a:ext cx="533400" cy="52322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6AE5E6-D631-449C-9B32-9EDBC7C239F4}"/>
              </a:ext>
            </a:extLst>
          </p:cNvPr>
          <p:cNvCxnSpPr>
            <a:cxnSpLocks/>
            <a:endCxn id="13" idx="1"/>
          </p:cNvCxnSpPr>
          <p:nvPr/>
        </p:nvCxnSpPr>
        <p:spPr>
          <a:xfrm flipH="1">
            <a:off x="1454339" y="2541865"/>
            <a:ext cx="286942" cy="4560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93616DA-4B16-4350-96BD-56073C8C6353}"/>
              </a:ext>
            </a:extLst>
          </p:cNvPr>
          <p:cNvSpPr/>
          <p:nvPr/>
        </p:nvSpPr>
        <p:spPr>
          <a:xfrm>
            <a:off x="3363132" y="885825"/>
            <a:ext cx="1373968" cy="6133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RECOLOR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098EC65-CB5D-417B-AB38-C46B855DB735}"/>
              </a:ext>
            </a:extLst>
          </p:cNvPr>
          <p:cNvSpPr/>
          <p:nvPr/>
        </p:nvSpPr>
        <p:spPr>
          <a:xfrm>
            <a:off x="5256146" y="553816"/>
            <a:ext cx="533400" cy="5232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228E3E-DA38-4D3C-8381-09FAD7028D81}"/>
              </a:ext>
            </a:extLst>
          </p:cNvPr>
          <p:cNvSpPr/>
          <p:nvPr/>
        </p:nvSpPr>
        <p:spPr>
          <a:xfrm>
            <a:off x="4728343" y="1381836"/>
            <a:ext cx="533400" cy="5232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FE8D00F-BAD5-4D59-BC1F-50DEE5F00220}"/>
              </a:ext>
            </a:extLst>
          </p:cNvPr>
          <p:cNvSpPr/>
          <p:nvPr/>
        </p:nvSpPr>
        <p:spPr>
          <a:xfrm>
            <a:off x="5578824" y="1954349"/>
            <a:ext cx="533400" cy="52322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0FDC3C-F337-4712-BDEE-026BFC1BE128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4995043" y="815426"/>
            <a:ext cx="261103" cy="5664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34A1FA-7255-4DE9-A807-88956DDD46B1}"/>
              </a:ext>
            </a:extLst>
          </p:cNvPr>
          <p:cNvCxnSpPr>
            <a:cxnSpLocks/>
          </p:cNvCxnSpPr>
          <p:nvPr/>
        </p:nvCxnSpPr>
        <p:spPr>
          <a:xfrm>
            <a:off x="5779881" y="824580"/>
            <a:ext cx="306715" cy="458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11CADC8-AB27-4DD1-8459-A1969F9AC7E9}"/>
              </a:ext>
            </a:extLst>
          </p:cNvPr>
          <p:cNvSpPr/>
          <p:nvPr/>
        </p:nvSpPr>
        <p:spPr>
          <a:xfrm>
            <a:off x="5884278" y="1167175"/>
            <a:ext cx="533400" cy="52322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62B04F-9345-4433-9CFE-A2E7D866D0BA}"/>
              </a:ext>
            </a:extLst>
          </p:cNvPr>
          <p:cNvCxnSpPr>
            <a:cxnSpLocks/>
            <a:endCxn id="22" idx="1"/>
          </p:cNvCxnSpPr>
          <p:nvPr/>
        </p:nvCxnSpPr>
        <p:spPr>
          <a:xfrm flipH="1">
            <a:off x="5656939" y="1574942"/>
            <a:ext cx="286942" cy="4560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BC90071-1EC0-49B2-B81C-DA6B2374ED8F}"/>
              </a:ext>
            </a:extLst>
          </p:cNvPr>
          <p:cNvSpPr/>
          <p:nvPr/>
        </p:nvSpPr>
        <p:spPr>
          <a:xfrm>
            <a:off x="6530268" y="1824533"/>
            <a:ext cx="533400" cy="52322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C5B1E4-2D21-4815-B196-9ACF1F3D9993}"/>
              </a:ext>
            </a:extLst>
          </p:cNvPr>
          <p:cNvCxnSpPr>
            <a:cxnSpLocks/>
          </p:cNvCxnSpPr>
          <p:nvPr/>
        </p:nvCxnSpPr>
        <p:spPr>
          <a:xfrm>
            <a:off x="6376911" y="1496301"/>
            <a:ext cx="306715" cy="4580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ED59156-5D64-42A3-BEC0-0D92D54A65AB}"/>
              </a:ext>
            </a:extLst>
          </p:cNvPr>
          <p:cNvSpPr/>
          <p:nvPr/>
        </p:nvSpPr>
        <p:spPr>
          <a:xfrm>
            <a:off x="5248070" y="2589263"/>
            <a:ext cx="533400" cy="52322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808A2F-69AE-46DB-A12A-13833AE2693A}"/>
              </a:ext>
            </a:extLst>
          </p:cNvPr>
          <p:cNvCxnSpPr>
            <a:cxnSpLocks/>
            <a:endCxn id="29" idx="1"/>
          </p:cNvCxnSpPr>
          <p:nvPr/>
        </p:nvCxnSpPr>
        <p:spPr>
          <a:xfrm flipH="1">
            <a:off x="5326185" y="2209856"/>
            <a:ext cx="286942" cy="4560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AD1F09-5355-4A5D-BC37-C05F6D766317}"/>
              </a:ext>
            </a:extLst>
          </p:cNvPr>
          <p:cNvSpPr txBox="1"/>
          <p:nvPr/>
        </p:nvSpPr>
        <p:spPr>
          <a:xfrm>
            <a:off x="8603702" y="169684"/>
            <a:ext cx="11721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Insert 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B282B17-8CA0-45BD-9EA8-A350E9D5A130}"/>
              </a:ext>
            </a:extLst>
          </p:cNvPr>
          <p:cNvSpPr/>
          <p:nvPr/>
        </p:nvSpPr>
        <p:spPr>
          <a:xfrm>
            <a:off x="8785365" y="633369"/>
            <a:ext cx="533400" cy="5232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7382E2E-F48B-4348-8197-DBE29BDC2388}"/>
              </a:ext>
            </a:extLst>
          </p:cNvPr>
          <p:cNvSpPr/>
          <p:nvPr/>
        </p:nvSpPr>
        <p:spPr>
          <a:xfrm>
            <a:off x="8257562" y="1461389"/>
            <a:ext cx="533400" cy="5232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58D2E15-6E4A-4DEA-A489-05ABFB9A7807}"/>
              </a:ext>
            </a:extLst>
          </p:cNvPr>
          <p:cNvSpPr/>
          <p:nvPr/>
        </p:nvSpPr>
        <p:spPr>
          <a:xfrm>
            <a:off x="9108043" y="2033902"/>
            <a:ext cx="533400" cy="52322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437DDC-A42E-4A25-8A89-39A5934A1E8B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8524262" y="894979"/>
            <a:ext cx="261103" cy="5664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769DD9-A03A-445F-89D0-F56E31BBF698}"/>
              </a:ext>
            </a:extLst>
          </p:cNvPr>
          <p:cNvCxnSpPr>
            <a:cxnSpLocks/>
          </p:cNvCxnSpPr>
          <p:nvPr/>
        </p:nvCxnSpPr>
        <p:spPr>
          <a:xfrm>
            <a:off x="9309100" y="904133"/>
            <a:ext cx="306715" cy="458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3F9EB499-C5E6-4AC6-8491-BB19D6FD69C0}"/>
              </a:ext>
            </a:extLst>
          </p:cNvPr>
          <p:cNvSpPr/>
          <p:nvPr/>
        </p:nvSpPr>
        <p:spPr>
          <a:xfrm>
            <a:off x="9413497" y="1246728"/>
            <a:ext cx="533400" cy="52322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F2FC2A7-59ED-47A6-9510-54E645A7A15C}"/>
              </a:ext>
            </a:extLst>
          </p:cNvPr>
          <p:cNvCxnSpPr>
            <a:cxnSpLocks/>
            <a:endCxn id="35" idx="1"/>
          </p:cNvCxnSpPr>
          <p:nvPr/>
        </p:nvCxnSpPr>
        <p:spPr>
          <a:xfrm flipH="1">
            <a:off x="9186158" y="1654495"/>
            <a:ext cx="286942" cy="4560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79E93891-82FA-42DB-95BE-9EA4152D96BE}"/>
              </a:ext>
            </a:extLst>
          </p:cNvPr>
          <p:cNvSpPr/>
          <p:nvPr/>
        </p:nvSpPr>
        <p:spPr>
          <a:xfrm>
            <a:off x="10059487" y="1904086"/>
            <a:ext cx="533400" cy="52322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E9BEAD6-D888-44B8-BF24-5CE340165EE3}"/>
              </a:ext>
            </a:extLst>
          </p:cNvPr>
          <p:cNvCxnSpPr>
            <a:cxnSpLocks/>
          </p:cNvCxnSpPr>
          <p:nvPr/>
        </p:nvCxnSpPr>
        <p:spPr>
          <a:xfrm>
            <a:off x="9906130" y="1575854"/>
            <a:ext cx="306715" cy="4580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CD486EC0-2588-42F1-8427-27068B0D716E}"/>
              </a:ext>
            </a:extLst>
          </p:cNvPr>
          <p:cNvSpPr/>
          <p:nvPr/>
        </p:nvSpPr>
        <p:spPr>
          <a:xfrm>
            <a:off x="8777289" y="2668816"/>
            <a:ext cx="533400" cy="52322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8BC39A6-0037-437D-9325-1BF7754CB32B}"/>
              </a:ext>
            </a:extLst>
          </p:cNvPr>
          <p:cNvCxnSpPr>
            <a:cxnSpLocks/>
            <a:endCxn id="42" idx="1"/>
          </p:cNvCxnSpPr>
          <p:nvPr/>
        </p:nvCxnSpPr>
        <p:spPr>
          <a:xfrm flipH="1">
            <a:off x="8855404" y="2289409"/>
            <a:ext cx="286942" cy="4560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E5FB9A49-DA3E-4EAC-9B68-8822668C3A57}"/>
              </a:ext>
            </a:extLst>
          </p:cNvPr>
          <p:cNvSpPr/>
          <p:nvPr/>
        </p:nvSpPr>
        <p:spPr>
          <a:xfrm>
            <a:off x="9748987" y="2769880"/>
            <a:ext cx="533400" cy="52322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460D14-A387-4691-98A4-B6195886BA63}"/>
              </a:ext>
            </a:extLst>
          </p:cNvPr>
          <p:cNvCxnSpPr>
            <a:cxnSpLocks/>
            <a:stCxn id="40" idx="3"/>
          </p:cNvCxnSpPr>
          <p:nvPr/>
        </p:nvCxnSpPr>
        <p:spPr>
          <a:xfrm flipH="1">
            <a:off x="9936270" y="2350682"/>
            <a:ext cx="201332" cy="4344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F41E2DE-7345-4CAD-96B6-295531DC8C56}"/>
              </a:ext>
            </a:extLst>
          </p:cNvPr>
          <p:cNvSpPr txBox="1"/>
          <p:nvPr/>
        </p:nvSpPr>
        <p:spPr>
          <a:xfrm>
            <a:off x="582504" y="3596510"/>
            <a:ext cx="11721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Insert 7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B531CAA-F782-4D71-BD7D-D09D69F8E49D}"/>
              </a:ext>
            </a:extLst>
          </p:cNvPr>
          <p:cNvSpPr/>
          <p:nvPr/>
        </p:nvSpPr>
        <p:spPr>
          <a:xfrm>
            <a:off x="764167" y="4060195"/>
            <a:ext cx="533400" cy="5232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648B3CB-31F0-4992-8B38-61F35E554EF4}"/>
              </a:ext>
            </a:extLst>
          </p:cNvPr>
          <p:cNvSpPr/>
          <p:nvPr/>
        </p:nvSpPr>
        <p:spPr>
          <a:xfrm>
            <a:off x="236364" y="4888215"/>
            <a:ext cx="533400" cy="5232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77D785C-D96E-4208-93F7-E1EBD467FCEF}"/>
              </a:ext>
            </a:extLst>
          </p:cNvPr>
          <p:cNvSpPr/>
          <p:nvPr/>
        </p:nvSpPr>
        <p:spPr>
          <a:xfrm>
            <a:off x="1086845" y="5460728"/>
            <a:ext cx="533400" cy="52322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DD60A0A-BA6E-46EE-9CA6-DE48978EC800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503064" y="4321805"/>
            <a:ext cx="261103" cy="5664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9F55FA4-2060-4DF1-A07A-D08627BE893E}"/>
              </a:ext>
            </a:extLst>
          </p:cNvPr>
          <p:cNvCxnSpPr>
            <a:cxnSpLocks/>
          </p:cNvCxnSpPr>
          <p:nvPr/>
        </p:nvCxnSpPr>
        <p:spPr>
          <a:xfrm>
            <a:off x="1287902" y="4330959"/>
            <a:ext cx="306715" cy="458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701C51F6-F906-42DD-9140-A7FE839A02D8}"/>
              </a:ext>
            </a:extLst>
          </p:cNvPr>
          <p:cNvSpPr/>
          <p:nvPr/>
        </p:nvSpPr>
        <p:spPr>
          <a:xfrm>
            <a:off x="1392299" y="4673554"/>
            <a:ext cx="533400" cy="52322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13F47B-CB66-425A-944E-CD07ED7DB133}"/>
              </a:ext>
            </a:extLst>
          </p:cNvPr>
          <p:cNvCxnSpPr>
            <a:cxnSpLocks/>
            <a:endCxn id="49" idx="1"/>
          </p:cNvCxnSpPr>
          <p:nvPr/>
        </p:nvCxnSpPr>
        <p:spPr>
          <a:xfrm flipH="1">
            <a:off x="1164960" y="5081321"/>
            <a:ext cx="286942" cy="4560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671A5D0-8C16-4AD2-B4AC-6EE7E8F04FCF}"/>
              </a:ext>
            </a:extLst>
          </p:cNvPr>
          <p:cNvSpPr/>
          <p:nvPr/>
        </p:nvSpPr>
        <p:spPr>
          <a:xfrm>
            <a:off x="2038289" y="5330912"/>
            <a:ext cx="533400" cy="52322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F6AB2A1-9604-4115-8FB9-5B67B6B7BFD8}"/>
              </a:ext>
            </a:extLst>
          </p:cNvPr>
          <p:cNvCxnSpPr>
            <a:cxnSpLocks/>
          </p:cNvCxnSpPr>
          <p:nvPr/>
        </p:nvCxnSpPr>
        <p:spPr>
          <a:xfrm>
            <a:off x="1884932" y="5002680"/>
            <a:ext cx="306715" cy="4580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1A408632-C2D0-4B21-92B0-A73FD23CB815}"/>
              </a:ext>
            </a:extLst>
          </p:cNvPr>
          <p:cNvSpPr/>
          <p:nvPr/>
        </p:nvSpPr>
        <p:spPr>
          <a:xfrm>
            <a:off x="756091" y="6095642"/>
            <a:ext cx="533400" cy="52322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6DE9DB8-F304-4217-94B9-21B90D48CD75}"/>
              </a:ext>
            </a:extLst>
          </p:cNvPr>
          <p:cNvCxnSpPr>
            <a:cxnSpLocks/>
            <a:endCxn id="56" idx="1"/>
          </p:cNvCxnSpPr>
          <p:nvPr/>
        </p:nvCxnSpPr>
        <p:spPr>
          <a:xfrm flipH="1">
            <a:off x="834206" y="5716235"/>
            <a:ext cx="286942" cy="4560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060EC071-8D6D-4D6D-BA21-8E58B71402B2}"/>
              </a:ext>
            </a:extLst>
          </p:cNvPr>
          <p:cNvSpPr/>
          <p:nvPr/>
        </p:nvSpPr>
        <p:spPr>
          <a:xfrm>
            <a:off x="1925699" y="6149336"/>
            <a:ext cx="533400" cy="52322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0BE9360-F839-403B-83AD-D0B5F42C8000}"/>
              </a:ext>
            </a:extLst>
          </p:cNvPr>
          <p:cNvCxnSpPr>
            <a:cxnSpLocks/>
            <a:endCxn id="58" idx="1"/>
          </p:cNvCxnSpPr>
          <p:nvPr/>
        </p:nvCxnSpPr>
        <p:spPr>
          <a:xfrm flipH="1">
            <a:off x="2003814" y="5755932"/>
            <a:ext cx="198202" cy="4700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E3A3A2EE-A518-4319-8895-9E3824CB3E2D}"/>
              </a:ext>
            </a:extLst>
          </p:cNvPr>
          <p:cNvSpPr/>
          <p:nvPr/>
        </p:nvSpPr>
        <p:spPr>
          <a:xfrm>
            <a:off x="2658422" y="6912275"/>
            <a:ext cx="533400" cy="52322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DF97A6-1FE1-4987-BAEC-15AD632840CC}"/>
              </a:ext>
            </a:extLst>
          </p:cNvPr>
          <p:cNvCxnSpPr>
            <a:cxnSpLocks/>
            <a:stCxn id="58" idx="5"/>
            <a:endCxn id="60" idx="1"/>
          </p:cNvCxnSpPr>
          <p:nvPr/>
        </p:nvCxnSpPr>
        <p:spPr>
          <a:xfrm>
            <a:off x="2380984" y="6595932"/>
            <a:ext cx="355553" cy="3929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FE03CE7-7800-46D7-9DEB-1E55FFF57685}"/>
              </a:ext>
            </a:extLst>
          </p:cNvPr>
          <p:cNvSpPr/>
          <p:nvPr/>
        </p:nvSpPr>
        <p:spPr>
          <a:xfrm>
            <a:off x="1915461" y="3896841"/>
            <a:ext cx="1947260" cy="6133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LR ROTATION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124DDCE6-03FC-4D00-B247-72D5E52E8C89}"/>
              </a:ext>
            </a:extLst>
          </p:cNvPr>
          <p:cNvSpPr/>
          <p:nvPr/>
        </p:nvSpPr>
        <p:spPr>
          <a:xfrm>
            <a:off x="1562140" y="5176434"/>
            <a:ext cx="1723501" cy="2295281"/>
          </a:xfrm>
          <a:custGeom>
            <a:avLst/>
            <a:gdLst>
              <a:gd name="connsiteX0" fmla="*/ 747107 w 1723501"/>
              <a:gd name="connsiteY0" fmla="*/ 0 h 2295281"/>
              <a:gd name="connsiteX1" fmla="*/ 421643 w 1723501"/>
              <a:gd name="connsiteY1" fmla="*/ 216976 h 2295281"/>
              <a:gd name="connsiteX2" fmla="*/ 375148 w 1723501"/>
              <a:gd name="connsiteY2" fmla="*/ 263471 h 2295281"/>
              <a:gd name="connsiteX3" fmla="*/ 313155 w 1723501"/>
              <a:gd name="connsiteY3" fmla="*/ 402956 h 2295281"/>
              <a:gd name="connsiteX4" fmla="*/ 282158 w 1723501"/>
              <a:gd name="connsiteY4" fmla="*/ 464949 h 2295281"/>
              <a:gd name="connsiteX5" fmla="*/ 189168 w 1723501"/>
              <a:gd name="connsiteY5" fmla="*/ 759417 h 2295281"/>
              <a:gd name="connsiteX6" fmla="*/ 158172 w 1723501"/>
              <a:gd name="connsiteY6" fmla="*/ 852407 h 2295281"/>
              <a:gd name="connsiteX7" fmla="*/ 65182 w 1723501"/>
              <a:gd name="connsiteY7" fmla="*/ 1100380 h 2295281"/>
              <a:gd name="connsiteX8" fmla="*/ 18687 w 1723501"/>
              <a:gd name="connsiteY8" fmla="*/ 1348352 h 2295281"/>
              <a:gd name="connsiteX9" fmla="*/ 3189 w 1723501"/>
              <a:gd name="connsiteY9" fmla="*/ 1472339 h 2295281"/>
              <a:gd name="connsiteX10" fmla="*/ 34185 w 1723501"/>
              <a:gd name="connsiteY10" fmla="*/ 1890793 h 2295281"/>
              <a:gd name="connsiteX11" fmla="*/ 65182 w 1723501"/>
              <a:gd name="connsiteY11" fmla="*/ 1952786 h 2295281"/>
              <a:gd name="connsiteX12" fmla="*/ 80680 w 1723501"/>
              <a:gd name="connsiteY12" fmla="*/ 1999281 h 2295281"/>
              <a:gd name="connsiteX13" fmla="*/ 173670 w 1723501"/>
              <a:gd name="connsiteY13" fmla="*/ 2076773 h 2295281"/>
              <a:gd name="connsiteX14" fmla="*/ 220165 w 1723501"/>
              <a:gd name="connsiteY14" fmla="*/ 2138766 h 2295281"/>
              <a:gd name="connsiteX15" fmla="*/ 421643 w 1723501"/>
              <a:gd name="connsiteY15" fmla="*/ 2154264 h 2295281"/>
              <a:gd name="connsiteX16" fmla="*/ 592124 w 1723501"/>
              <a:gd name="connsiteY16" fmla="*/ 2185261 h 2295281"/>
              <a:gd name="connsiteX17" fmla="*/ 716111 w 1723501"/>
              <a:gd name="connsiteY17" fmla="*/ 2231756 h 2295281"/>
              <a:gd name="connsiteX18" fmla="*/ 809101 w 1723501"/>
              <a:gd name="connsiteY18" fmla="*/ 2247254 h 2295281"/>
              <a:gd name="connsiteX19" fmla="*/ 886592 w 1723501"/>
              <a:gd name="connsiteY19" fmla="*/ 2278251 h 2295281"/>
              <a:gd name="connsiteX20" fmla="*/ 1336043 w 1723501"/>
              <a:gd name="connsiteY20" fmla="*/ 2278251 h 2295281"/>
              <a:gd name="connsiteX21" fmla="*/ 1398036 w 1723501"/>
              <a:gd name="connsiteY21" fmla="*/ 2262752 h 2295281"/>
              <a:gd name="connsiteX22" fmla="*/ 1537521 w 1723501"/>
              <a:gd name="connsiteY22" fmla="*/ 2169763 h 2295281"/>
              <a:gd name="connsiteX23" fmla="*/ 1630511 w 1723501"/>
              <a:gd name="connsiteY23" fmla="*/ 2076773 h 2295281"/>
              <a:gd name="connsiteX24" fmla="*/ 1661507 w 1723501"/>
              <a:gd name="connsiteY24" fmla="*/ 2014780 h 2295281"/>
              <a:gd name="connsiteX25" fmla="*/ 1708002 w 1723501"/>
              <a:gd name="connsiteY25" fmla="*/ 1937288 h 2295281"/>
              <a:gd name="connsiteX26" fmla="*/ 1723501 w 1723501"/>
              <a:gd name="connsiteY26" fmla="*/ 1875295 h 2295281"/>
              <a:gd name="connsiteX27" fmla="*/ 1708002 w 1723501"/>
              <a:gd name="connsiteY27" fmla="*/ 1379349 h 2295281"/>
              <a:gd name="connsiteX28" fmla="*/ 1646009 w 1723501"/>
              <a:gd name="connsiteY28" fmla="*/ 1286359 h 2295281"/>
              <a:gd name="connsiteX29" fmla="*/ 1599514 w 1723501"/>
              <a:gd name="connsiteY29" fmla="*/ 1069383 h 2295281"/>
              <a:gd name="connsiteX30" fmla="*/ 1537521 w 1723501"/>
              <a:gd name="connsiteY30" fmla="*/ 914400 h 2295281"/>
              <a:gd name="connsiteX31" fmla="*/ 1460029 w 1723501"/>
              <a:gd name="connsiteY31" fmla="*/ 821410 h 2295281"/>
              <a:gd name="connsiteX32" fmla="*/ 1398036 w 1723501"/>
              <a:gd name="connsiteY32" fmla="*/ 650929 h 2295281"/>
              <a:gd name="connsiteX33" fmla="*/ 1336043 w 1723501"/>
              <a:gd name="connsiteY33" fmla="*/ 542441 h 2295281"/>
              <a:gd name="connsiteX34" fmla="*/ 1305046 w 1723501"/>
              <a:gd name="connsiteY34" fmla="*/ 480447 h 2295281"/>
              <a:gd name="connsiteX35" fmla="*/ 1212057 w 1723501"/>
              <a:gd name="connsiteY35" fmla="*/ 356461 h 2295281"/>
              <a:gd name="connsiteX36" fmla="*/ 1088070 w 1723501"/>
              <a:gd name="connsiteY36" fmla="*/ 185980 h 2295281"/>
              <a:gd name="connsiteX37" fmla="*/ 1010579 w 1723501"/>
              <a:gd name="connsiteY37" fmla="*/ 61993 h 2295281"/>
              <a:gd name="connsiteX38" fmla="*/ 979582 w 1723501"/>
              <a:gd name="connsiteY38" fmla="*/ 15498 h 2295281"/>
              <a:gd name="connsiteX39" fmla="*/ 933087 w 1723501"/>
              <a:gd name="connsiteY39" fmla="*/ 0 h 229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723501" h="2295281">
                <a:moveTo>
                  <a:pt x="747107" y="0"/>
                </a:moveTo>
                <a:cubicBezTo>
                  <a:pt x="515148" y="69588"/>
                  <a:pt x="630262" y="8357"/>
                  <a:pt x="421643" y="216976"/>
                </a:cubicBezTo>
                <a:lnTo>
                  <a:pt x="375148" y="263471"/>
                </a:lnTo>
                <a:cubicBezTo>
                  <a:pt x="298835" y="416099"/>
                  <a:pt x="392320" y="224837"/>
                  <a:pt x="313155" y="402956"/>
                </a:cubicBezTo>
                <a:cubicBezTo>
                  <a:pt x="303772" y="424068"/>
                  <a:pt x="292490" y="444285"/>
                  <a:pt x="282158" y="464949"/>
                </a:cubicBezTo>
                <a:cubicBezTo>
                  <a:pt x="246849" y="606189"/>
                  <a:pt x="273398" y="506727"/>
                  <a:pt x="189168" y="759417"/>
                </a:cubicBezTo>
                <a:cubicBezTo>
                  <a:pt x="178836" y="790414"/>
                  <a:pt x="170307" y="822071"/>
                  <a:pt x="158172" y="852407"/>
                </a:cubicBezTo>
                <a:cubicBezTo>
                  <a:pt x="104717" y="986041"/>
                  <a:pt x="136682" y="903753"/>
                  <a:pt x="65182" y="1100380"/>
                </a:cubicBezTo>
                <a:cubicBezTo>
                  <a:pt x="16830" y="1438853"/>
                  <a:pt x="91663" y="934821"/>
                  <a:pt x="18687" y="1348352"/>
                </a:cubicBezTo>
                <a:cubicBezTo>
                  <a:pt x="11449" y="1389369"/>
                  <a:pt x="8355" y="1431010"/>
                  <a:pt x="3189" y="1472339"/>
                </a:cubicBezTo>
                <a:cubicBezTo>
                  <a:pt x="6572" y="1553535"/>
                  <a:pt x="-18870" y="1766999"/>
                  <a:pt x="34185" y="1890793"/>
                </a:cubicBezTo>
                <a:cubicBezTo>
                  <a:pt x="43286" y="1912028"/>
                  <a:pt x="56081" y="1931551"/>
                  <a:pt x="65182" y="1952786"/>
                </a:cubicBezTo>
                <a:cubicBezTo>
                  <a:pt x="71617" y="1967802"/>
                  <a:pt x="69922" y="1986986"/>
                  <a:pt x="80680" y="1999281"/>
                </a:cubicBezTo>
                <a:cubicBezTo>
                  <a:pt x="107250" y="2029647"/>
                  <a:pt x="145139" y="2048242"/>
                  <a:pt x="173670" y="2076773"/>
                </a:cubicBezTo>
                <a:cubicBezTo>
                  <a:pt x="191935" y="2095038"/>
                  <a:pt x="195510" y="2131061"/>
                  <a:pt x="220165" y="2138766"/>
                </a:cubicBezTo>
                <a:cubicBezTo>
                  <a:pt x="284457" y="2158857"/>
                  <a:pt x="354484" y="2149098"/>
                  <a:pt x="421643" y="2154264"/>
                </a:cubicBezTo>
                <a:cubicBezTo>
                  <a:pt x="478470" y="2164596"/>
                  <a:pt x="536090" y="2171252"/>
                  <a:pt x="592124" y="2185261"/>
                </a:cubicBezTo>
                <a:cubicBezTo>
                  <a:pt x="688659" y="2209395"/>
                  <a:pt x="640948" y="2215053"/>
                  <a:pt x="716111" y="2231756"/>
                </a:cubicBezTo>
                <a:cubicBezTo>
                  <a:pt x="746787" y="2238573"/>
                  <a:pt x="778104" y="2242088"/>
                  <a:pt x="809101" y="2247254"/>
                </a:cubicBezTo>
                <a:cubicBezTo>
                  <a:pt x="834931" y="2257586"/>
                  <a:pt x="859602" y="2271504"/>
                  <a:pt x="886592" y="2278251"/>
                </a:cubicBezTo>
                <a:cubicBezTo>
                  <a:pt x="1027520" y="2313483"/>
                  <a:pt x="1208332" y="2284056"/>
                  <a:pt x="1336043" y="2278251"/>
                </a:cubicBezTo>
                <a:cubicBezTo>
                  <a:pt x="1356707" y="2273085"/>
                  <a:pt x="1378092" y="2270231"/>
                  <a:pt x="1398036" y="2262752"/>
                </a:cubicBezTo>
                <a:cubicBezTo>
                  <a:pt x="1454555" y="2241557"/>
                  <a:pt x="1492189" y="2210974"/>
                  <a:pt x="1537521" y="2169763"/>
                </a:cubicBezTo>
                <a:cubicBezTo>
                  <a:pt x="1569957" y="2140276"/>
                  <a:pt x="1630511" y="2076773"/>
                  <a:pt x="1630511" y="2076773"/>
                </a:cubicBezTo>
                <a:cubicBezTo>
                  <a:pt x="1640843" y="2056109"/>
                  <a:pt x="1650287" y="2034976"/>
                  <a:pt x="1661507" y="2014780"/>
                </a:cubicBezTo>
                <a:cubicBezTo>
                  <a:pt x="1676136" y="1988447"/>
                  <a:pt x="1695768" y="1964815"/>
                  <a:pt x="1708002" y="1937288"/>
                </a:cubicBezTo>
                <a:cubicBezTo>
                  <a:pt x="1716653" y="1917824"/>
                  <a:pt x="1718335" y="1895959"/>
                  <a:pt x="1723501" y="1875295"/>
                </a:cubicBezTo>
                <a:cubicBezTo>
                  <a:pt x="1718335" y="1709980"/>
                  <a:pt x="1729579" y="1543332"/>
                  <a:pt x="1708002" y="1379349"/>
                </a:cubicBezTo>
                <a:cubicBezTo>
                  <a:pt x="1703142" y="1342414"/>
                  <a:pt x="1659089" y="1321240"/>
                  <a:pt x="1646009" y="1286359"/>
                </a:cubicBezTo>
                <a:cubicBezTo>
                  <a:pt x="1597006" y="1155682"/>
                  <a:pt x="1633383" y="1164215"/>
                  <a:pt x="1599514" y="1069383"/>
                </a:cubicBezTo>
                <a:cubicBezTo>
                  <a:pt x="1580800" y="1016984"/>
                  <a:pt x="1576865" y="953744"/>
                  <a:pt x="1537521" y="914400"/>
                </a:cubicBezTo>
                <a:cubicBezTo>
                  <a:pt x="1503246" y="880125"/>
                  <a:pt x="1481606" y="864564"/>
                  <a:pt x="1460029" y="821410"/>
                </a:cubicBezTo>
                <a:cubicBezTo>
                  <a:pt x="1376886" y="655124"/>
                  <a:pt x="1484824" y="838968"/>
                  <a:pt x="1398036" y="650929"/>
                </a:cubicBezTo>
                <a:cubicBezTo>
                  <a:pt x="1380582" y="613112"/>
                  <a:pt x="1355987" y="579006"/>
                  <a:pt x="1336043" y="542441"/>
                </a:cubicBezTo>
                <a:cubicBezTo>
                  <a:pt x="1324980" y="522158"/>
                  <a:pt x="1317862" y="499671"/>
                  <a:pt x="1305046" y="480447"/>
                </a:cubicBezTo>
                <a:cubicBezTo>
                  <a:pt x="1276390" y="437463"/>
                  <a:pt x="1240713" y="399445"/>
                  <a:pt x="1212057" y="356461"/>
                </a:cubicBezTo>
                <a:cubicBezTo>
                  <a:pt x="1097320" y="184356"/>
                  <a:pt x="1206348" y="304258"/>
                  <a:pt x="1088070" y="185980"/>
                </a:cubicBezTo>
                <a:cubicBezTo>
                  <a:pt x="1039525" y="88887"/>
                  <a:pt x="1077641" y="155880"/>
                  <a:pt x="1010579" y="61993"/>
                </a:cubicBezTo>
                <a:cubicBezTo>
                  <a:pt x="999752" y="46836"/>
                  <a:pt x="994127" y="27134"/>
                  <a:pt x="979582" y="15498"/>
                </a:cubicBezTo>
                <a:cubicBezTo>
                  <a:pt x="966825" y="5293"/>
                  <a:pt x="933087" y="0"/>
                  <a:pt x="933087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9F77736-2B3C-41C9-8031-0DBFBCF978F1}"/>
              </a:ext>
            </a:extLst>
          </p:cNvPr>
          <p:cNvSpPr/>
          <p:nvPr/>
        </p:nvSpPr>
        <p:spPr>
          <a:xfrm>
            <a:off x="4537449" y="3871590"/>
            <a:ext cx="533400" cy="5232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E393C71-B39F-4A99-82AF-9F269D073D6D}"/>
              </a:ext>
            </a:extLst>
          </p:cNvPr>
          <p:cNvSpPr/>
          <p:nvPr/>
        </p:nvSpPr>
        <p:spPr>
          <a:xfrm>
            <a:off x="4009646" y="4699610"/>
            <a:ext cx="533400" cy="5232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1AB4260-DD20-48AE-8122-D96A7626792B}"/>
              </a:ext>
            </a:extLst>
          </p:cNvPr>
          <p:cNvSpPr/>
          <p:nvPr/>
        </p:nvSpPr>
        <p:spPr>
          <a:xfrm>
            <a:off x="4860127" y="5272123"/>
            <a:ext cx="533400" cy="52322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7ABE631-BE83-4C27-92AB-F8BFCCD4D53C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 flipH="1">
            <a:off x="4276346" y="4133200"/>
            <a:ext cx="261103" cy="5664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6681BFF-9ED2-4EE3-B517-D546A43A7D63}"/>
              </a:ext>
            </a:extLst>
          </p:cNvPr>
          <p:cNvCxnSpPr>
            <a:cxnSpLocks/>
          </p:cNvCxnSpPr>
          <p:nvPr/>
        </p:nvCxnSpPr>
        <p:spPr>
          <a:xfrm>
            <a:off x="5061184" y="4142354"/>
            <a:ext cx="306715" cy="458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5CD83A10-EC3F-4C58-92B8-3B333FC030B2}"/>
              </a:ext>
            </a:extLst>
          </p:cNvPr>
          <p:cNvSpPr/>
          <p:nvPr/>
        </p:nvSpPr>
        <p:spPr>
          <a:xfrm>
            <a:off x="5165581" y="4484949"/>
            <a:ext cx="533400" cy="52322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3AD126A-1BB1-4C45-99F7-D494BB4B1629}"/>
              </a:ext>
            </a:extLst>
          </p:cNvPr>
          <p:cNvCxnSpPr>
            <a:cxnSpLocks/>
            <a:endCxn id="73" idx="1"/>
          </p:cNvCxnSpPr>
          <p:nvPr/>
        </p:nvCxnSpPr>
        <p:spPr>
          <a:xfrm flipH="1">
            <a:off x="4938242" y="4892716"/>
            <a:ext cx="286942" cy="4560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2FDD04AD-3E74-4230-9E5B-0DB2D7F807C3}"/>
              </a:ext>
            </a:extLst>
          </p:cNvPr>
          <p:cNvSpPr/>
          <p:nvPr/>
        </p:nvSpPr>
        <p:spPr>
          <a:xfrm>
            <a:off x="6175937" y="5826044"/>
            <a:ext cx="533400" cy="52322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9C26157-B647-4F45-8A8B-A47105581E68}"/>
              </a:ext>
            </a:extLst>
          </p:cNvPr>
          <p:cNvCxnSpPr>
            <a:cxnSpLocks/>
          </p:cNvCxnSpPr>
          <p:nvPr/>
        </p:nvCxnSpPr>
        <p:spPr>
          <a:xfrm>
            <a:off x="5658214" y="4814075"/>
            <a:ext cx="306715" cy="4580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7FC89A8E-2CFD-40A6-9858-6FA5E0380405}"/>
              </a:ext>
            </a:extLst>
          </p:cNvPr>
          <p:cNvSpPr/>
          <p:nvPr/>
        </p:nvSpPr>
        <p:spPr>
          <a:xfrm>
            <a:off x="4529373" y="5907037"/>
            <a:ext cx="533400" cy="52322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0417245-2B78-4AB4-8726-69866AE3920F}"/>
              </a:ext>
            </a:extLst>
          </p:cNvPr>
          <p:cNvCxnSpPr>
            <a:cxnSpLocks/>
            <a:endCxn id="80" idx="1"/>
          </p:cNvCxnSpPr>
          <p:nvPr/>
        </p:nvCxnSpPr>
        <p:spPr>
          <a:xfrm flipH="1">
            <a:off x="4607488" y="5527630"/>
            <a:ext cx="286942" cy="4560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CFCEDE6D-7272-4E55-B0DA-85E2452CBACE}"/>
              </a:ext>
            </a:extLst>
          </p:cNvPr>
          <p:cNvSpPr/>
          <p:nvPr/>
        </p:nvSpPr>
        <p:spPr>
          <a:xfrm>
            <a:off x="5496126" y="5915436"/>
            <a:ext cx="533400" cy="52322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B713F8A-A8EB-445B-8C7A-82C8CEB2D0D9}"/>
              </a:ext>
            </a:extLst>
          </p:cNvPr>
          <p:cNvCxnSpPr>
            <a:cxnSpLocks/>
            <a:endCxn id="82" idx="1"/>
          </p:cNvCxnSpPr>
          <p:nvPr/>
        </p:nvCxnSpPr>
        <p:spPr>
          <a:xfrm flipH="1">
            <a:off x="5574241" y="5522032"/>
            <a:ext cx="198202" cy="4700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3D0CF12D-C7FC-49F4-9877-52D47E403F3D}"/>
              </a:ext>
            </a:extLst>
          </p:cNvPr>
          <p:cNvSpPr/>
          <p:nvPr/>
        </p:nvSpPr>
        <p:spPr>
          <a:xfrm>
            <a:off x="5717817" y="5090863"/>
            <a:ext cx="533400" cy="52322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5D1A9DC-72AA-40CF-A91B-04157AEE4FBE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6233947" y="5430854"/>
            <a:ext cx="208690" cy="3951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A1AE87DB-E4A9-4694-9A74-55181FFB149F}"/>
              </a:ext>
            </a:extLst>
          </p:cNvPr>
          <p:cNvSpPr/>
          <p:nvPr/>
        </p:nvSpPr>
        <p:spPr>
          <a:xfrm>
            <a:off x="5385392" y="4901384"/>
            <a:ext cx="1565448" cy="1828800"/>
          </a:xfrm>
          <a:custGeom>
            <a:avLst/>
            <a:gdLst>
              <a:gd name="connsiteX0" fmla="*/ 1007509 w 1565448"/>
              <a:gd name="connsiteY0" fmla="*/ 108488 h 1828800"/>
              <a:gd name="connsiteX1" fmla="*/ 930018 w 1565448"/>
              <a:gd name="connsiteY1" fmla="*/ 77491 h 1828800"/>
              <a:gd name="connsiteX2" fmla="*/ 868024 w 1565448"/>
              <a:gd name="connsiteY2" fmla="*/ 46495 h 1828800"/>
              <a:gd name="connsiteX3" fmla="*/ 821530 w 1565448"/>
              <a:gd name="connsiteY3" fmla="*/ 30996 h 1828800"/>
              <a:gd name="connsiteX4" fmla="*/ 744038 w 1565448"/>
              <a:gd name="connsiteY4" fmla="*/ 0 h 1828800"/>
              <a:gd name="connsiteX5" fmla="*/ 496065 w 1565448"/>
              <a:gd name="connsiteY5" fmla="*/ 30996 h 1828800"/>
              <a:gd name="connsiteX6" fmla="*/ 434072 w 1565448"/>
              <a:gd name="connsiteY6" fmla="*/ 46495 h 1828800"/>
              <a:gd name="connsiteX7" fmla="*/ 356580 w 1565448"/>
              <a:gd name="connsiteY7" fmla="*/ 108488 h 1828800"/>
              <a:gd name="connsiteX8" fmla="*/ 248092 w 1565448"/>
              <a:gd name="connsiteY8" fmla="*/ 201478 h 1828800"/>
              <a:gd name="connsiteX9" fmla="*/ 232594 w 1565448"/>
              <a:gd name="connsiteY9" fmla="*/ 309966 h 1828800"/>
              <a:gd name="connsiteX10" fmla="*/ 217096 w 1565448"/>
              <a:gd name="connsiteY10" fmla="*/ 356461 h 1828800"/>
              <a:gd name="connsiteX11" fmla="*/ 201597 w 1565448"/>
              <a:gd name="connsiteY11" fmla="*/ 433952 h 1828800"/>
              <a:gd name="connsiteX12" fmla="*/ 186099 w 1565448"/>
              <a:gd name="connsiteY12" fmla="*/ 588935 h 1828800"/>
              <a:gd name="connsiteX13" fmla="*/ 155102 w 1565448"/>
              <a:gd name="connsiteY13" fmla="*/ 635430 h 1828800"/>
              <a:gd name="connsiteX14" fmla="*/ 93109 w 1565448"/>
              <a:gd name="connsiteY14" fmla="*/ 836908 h 1828800"/>
              <a:gd name="connsiteX15" fmla="*/ 31116 w 1565448"/>
              <a:gd name="connsiteY15" fmla="*/ 976393 h 1828800"/>
              <a:gd name="connsiteX16" fmla="*/ 119 w 1565448"/>
              <a:gd name="connsiteY16" fmla="*/ 1162373 h 1828800"/>
              <a:gd name="connsiteX17" fmla="*/ 31116 w 1565448"/>
              <a:gd name="connsiteY17" fmla="*/ 1627322 h 1828800"/>
              <a:gd name="connsiteX18" fmla="*/ 124106 w 1565448"/>
              <a:gd name="connsiteY18" fmla="*/ 1735810 h 1828800"/>
              <a:gd name="connsiteX19" fmla="*/ 201597 w 1565448"/>
              <a:gd name="connsiteY19" fmla="*/ 1751308 h 1828800"/>
              <a:gd name="connsiteX20" fmla="*/ 496065 w 1565448"/>
              <a:gd name="connsiteY20" fmla="*/ 1828800 h 1828800"/>
              <a:gd name="connsiteX21" fmla="*/ 1054004 w 1565448"/>
              <a:gd name="connsiteY21" fmla="*/ 1813301 h 1828800"/>
              <a:gd name="connsiteX22" fmla="*/ 1208987 w 1565448"/>
              <a:gd name="connsiteY22" fmla="*/ 1735810 h 1828800"/>
              <a:gd name="connsiteX23" fmla="*/ 1441462 w 1565448"/>
              <a:gd name="connsiteY23" fmla="*/ 1611823 h 1828800"/>
              <a:gd name="connsiteX24" fmla="*/ 1487957 w 1565448"/>
              <a:gd name="connsiteY24" fmla="*/ 1565328 h 1828800"/>
              <a:gd name="connsiteX25" fmla="*/ 1565448 w 1565448"/>
              <a:gd name="connsiteY25" fmla="*/ 1425844 h 1828800"/>
              <a:gd name="connsiteX26" fmla="*/ 1518953 w 1565448"/>
              <a:gd name="connsiteY26" fmla="*/ 821410 h 1828800"/>
              <a:gd name="connsiteX27" fmla="*/ 1503455 w 1565448"/>
              <a:gd name="connsiteY27" fmla="*/ 759417 h 1828800"/>
              <a:gd name="connsiteX28" fmla="*/ 1410465 w 1565448"/>
              <a:gd name="connsiteY28" fmla="*/ 635430 h 1828800"/>
              <a:gd name="connsiteX29" fmla="*/ 1332974 w 1565448"/>
              <a:gd name="connsiteY29" fmla="*/ 542440 h 1828800"/>
              <a:gd name="connsiteX30" fmla="*/ 1286479 w 1565448"/>
              <a:gd name="connsiteY30" fmla="*/ 418454 h 1828800"/>
              <a:gd name="connsiteX31" fmla="*/ 1224485 w 1565448"/>
              <a:gd name="connsiteY31" fmla="*/ 356461 h 1828800"/>
              <a:gd name="connsiteX32" fmla="*/ 1208987 w 1565448"/>
              <a:gd name="connsiteY32" fmla="*/ 309966 h 1828800"/>
              <a:gd name="connsiteX33" fmla="*/ 1100499 w 1565448"/>
              <a:gd name="connsiteY33" fmla="*/ 216976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565448" h="1828800">
                <a:moveTo>
                  <a:pt x="1007509" y="108488"/>
                </a:moveTo>
                <a:cubicBezTo>
                  <a:pt x="981679" y="98156"/>
                  <a:pt x="955440" y="88790"/>
                  <a:pt x="930018" y="77491"/>
                </a:cubicBezTo>
                <a:cubicBezTo>
                  <a:pt x="908906" y="68108"/>
                  <a:pt x="889260" y="55596"/>
                  <a:pt x="868024" y="46495"/>
                </a:cubicBezTo>
                <a:cubicBezTo>
                  <a:pt x="853008" y="40060"/>
                  <a:pt x="836826" y="36732"/>
                  <a:pt x="821530" y="30996"/>
                </a:cubicBezTo>
                <a:cubicBezTo>
                  <a:pt x="795481" y="21228"/>
                  <a:pt x="769869" y="10332"/>
                  <a:pt x="744038" y="0"/>
                </a:cubicBezTo>
                <a:cubicBezTo>
                  <a:pt x="661380" y="10332"/>
                  <a:pt x="578444" y="18639"/>
                  <a:pt x="496065" y="30996"/>
                </a:cubicBezTo>
                <a:cubicBezTo>
                  <a:pt x="475000" y="34156"/>
                  <a:pt x="451795" y="34680"/>
                  <a:pt x="434072" y="46495"/>
                </a:cubicBezTo>
                <a:cubicBezTo>
                  <a:pt x="293865" y="139966"/>
                  <a:pt x="508583" y="57818"/>
                  <a:pt x="356580" y="108488"/>
                </a:cubicBezTo>
                <a:cubicBezTo>
                  <a:pt x="342470" y="119071"/>
                  <a:pt x="257343" y="178350"/>
                  <a:pt x="248092" y="201478"/>
                </a:cubicBezTo>
                <a:cubicBezTo>
                  <a:pt x="234525" y="235395"/>
                  <a:pt x="239758" y="274146"/>
                  <a:pt x="232594" y="309966"/>
                </a:cubicBezTo>
                <a:cubicBezTo>
                  <a:pt x="229390" y="325985"/>
                  <a:pt x="221058" y="340612"/>
                  <a:pt x="217096" y="356461"/>
                </a:cubicBezTo>
                <a:cubicBezTo>
                  <a:pt x="210707" y="382016"/>
                  <a:pt x="206763" y="408122"/>
                  <a:pt x="201597" y="433952"/>
                </a:cubicBezTo>
                <a:cubicBezTo>
                  <a:pt x="196431" y="485613"/>
                  <a:pt x="197773" y="538346"/>
                  <a:pt x="186099" y="588935"/>
                </a:cubicBezTo>
                <a:cubicBezTo>
                  <a:pt x="181911" y="607085"/>
                  <a:pt x="162667" y="618409"/>
                  <a:pt x="155102" y="635430"/>
                </a:cubicBezTo>
                <a:cubicBezTo>
                  <a:pt x="131957" y="687507"/>
                  <a:pt x="110355" y="785169"/>
                  <a:pt x="93109" y="836908"/>
                </a:cubicBezTo>
                <a:cubicBezTo>
                  <a:pt x="73318" y="896281"/>
                  <a:pt x="58124" y="922378"/>
                  <a:pt x="31116" y="976393"/>
                </a:cubicBezTo>
                <a:cubicBezTo>
                  <a:pt x="15677" y="1038149"/>
                  <a:pt x="-1609" y="1096726"/>
                  <a:pt x="119" y="1162373"/>
                </a:cubicBezTo>
                <a:cubicBezTo>
                  <a:pt x="4205" y="1317646"/>
                  <a:pt x="8517" y="1473648"/>
                  <a:pt x="31116" y="1627322"/>
                </a:cubicBezTo>
                <a:cubicBezTo>
                  <a:pt x="32948" y="1639783"/>
                  <a:pt x="108403" y="1727958"/>
                  <a:pt x="124106" y="1735810"/>
                </a:cubicBezTo>
                <a:cubicBezTo>
                  <a:pt x="147667" y="1747590"/>
                  <a:pt x="176420" y="1743561"/>
                  <a:pt x="201597" y="1751308"/>
                </a:cubicBezTo>
                <a:cubicBezTo>
                  <a:pt x="474885" y="1835396"/>
                  <a:pt x="157556" y="1767252"/>
                  <a:pt x="496065" y="1828800"/>
                </a:cubicBezTo>
                <a:lnTo>
                  <a:pt x="1054004" y="1813301"/>
                </a:lnTo>
                <a:cubicBezTo>
                  <a:pt x="1111278" y="1805831"/>
                  <a:pt x="1159459" y="1765527"/>
                  <a:pt x="1208987" y="1735810"/>
                </a:cubicBezTo>
                <a:cubicBezTo>
                  <a:pt x="1387826" y="1628506"/>
                  <a:pt x="1308032" y="1665195"/>
                  <a:pt x="1441462" y="1611823"/>
                </a:cubicBezTo>
                <a:cubicBezTo>
                  <a:pt x="1456960" y="1596325"/>
                  <a:pt x="1474806" y="1582862"/>
                  <a:pt x="1487957" y="1565328"/>
                </a:cubicBezTo>
                <a:cubicBezTo>
                  <a:pt x="1517150" y="1526404"/>
                  <a:pt x="1543367" y="1470006"/>
                  <a:pt x="1565448" y="1425844"/>
                </a:cubicBezTo>
                <a:cubicBezTo>
                  <a:pt x="1549729" y="954277"/>
                  <a:pt x="1583170" y="1099683"/>
                  <a:pt x="1518953" y="821410"/>
                </a:cubicBezTo>
                <a:cubicBezTo>
                  <a:pt x="1514163" y="800655"/>
                  <a:pt x="1514188" y="777816"/>
                  <a:pt x="1503455" y="759417"/>
                </a:cubicBezTo>
                <a:cubicBezTo>
                  <a:pt x="1477424" y="714793"/>
                  <a:pt x="1439121" y="678415"/>
                  <a:pt x="1410465" y="635430"/>
                </a:cubicBezTo>
                <a:cubicBezTo>
                  <a:pt x="1367311" y="570698"/>
                  <a:pt x="1392640" y="602106"/>
                  <a:pt x="1332974" y="542440"/>
                </a:cubicBezTo>
                <a:cubicBezTo>
                  <a:pt x="1321212" y="495396"/>
                  <a:pt x="1316869" y="458974"/>
                  <a:pt x="1286479" y="418454"/>
                </a:cubicBezTo>
                <a:cubicBezTo>
                  <a:pt x="1268945" y="395075"/>
                  <a:pt x="1245150" y="377125"/>
                  <a:pt x="1224485" y="356461"/>
                </a:cubicBezTo>
                <a:cubicBezTo>
                  <a:pt x="1219319" y="340963"/>
                  <a:pt x="1219017" y="322861"/>
                  <a:pt x="1208987" y="309966"/>
                </a:cubicBezTo>
                <a:cubicBezTo>
                  <a:pt x="1133821" y="213323"/>
                  <a:pt x="1157302" y="216976"/>
                  <a:pt x="1100499" y="21697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D6C2DBBF-E6FC-445C-A2BD-36C886E1F077}"/>
              </a:ext>
            </a:extLst>
          </p:cNvPr>
          <p:cNvSpPr/>
          <p:nvPr/>
        </p:nvSpPr>
        <p:spPr>
          <a:xfrm>
            <a:off x="6696886" y="4534839"/>
            <a:ext cx="1373968" cy="6133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RECOLOR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1A1B804-89D5-4130-B525-C78EA10B9D2D}"/>
              </a:ext>
            </a:extLst>
          </p:cNvPr>
          <p:cNvSpPr/>
          <p:nvPr/>
        </p:nvSpPr>
        <p:spPr>
          <a:xfrm>
            <a:off x="8373003" y="3781355"/>
            <a:ext cx="533400" cy="5232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3A777A0-BD57-4D9E-8C45-CAC063CC0E30}"/>
              </a:ext>
            </a:extLst>
          </p:cNvPr>
          <p:cNvSpPr/>
          <p:nvPr/>
        </p:nvSpPr>
        <p:spPr>
          <a:xfrm>
            <a:off x="7845200" y="4609375"/>
            <a:ext cx="533400" cy="5232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D4288D9-4BB6-471D-8843-95BB4522261B}"/>
              </a:ext>
            </a:extLst>
          </p:cNvPr>
          <p:cNvSpPr/>
          <p:nvPr/>
        </p:nvSpPr>
        <p:spPr>
          <a:xfrm>
            <a:off x="8695681" y="5181888"/>
            <a:ext cx="533400" cy="52322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D449EA0-BE68-440D-A614-24D9E3A9B294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 flipH="1">
            <a:off x="8111900" y="4042965"/>
            <a:ext cx="261103" cy="5664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3F9500E-B2F3-4606-AC58-89B9C875AD2D}"/>
              </a:ext>
            </a:extLst>
          </p:cNvPr>
          <p:cNvCxnSpPr>
            <a:cxnSpLocks/>
          </p:cNvCxnSpPr>
          <p:nvPr/>
        </p:nvCxnSpPr>
        <p:spPr>
          <a:xfrm>
            <a:off x="8896738" y="4052119"/>
            <a:ext cx="306715" cy="458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685C5756-C2EC-487C-B2C2-2903E31BB74C}"/>
              </a:ext>
            </a:extLst>
          </p:cNvPr>
          <p:cNvSpPr/>
          <p:nvPr/>
        </p:nvSpPr>
        <p:spPr>
          <a:xfrm>
            <a:off x="9001135" y="4394714"/>
            <a:ext cx="533400" cy="52322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8C488B6-1EB4-48C5-AD6C-ADF655E6C799}"/>
              </a:ext>
            </a:extLst>
          </p:cNvPr>
          <p:cNvCxnSpPr>
            <a:cxnSpLocks/>
            <a:endCxn id="95" idx="1"/>
          </p:cNvCxnSpPr>
          <p:nvPr/>
        </p:nvCxnSpPr>
        <p:spPr>
          <a:xfrm flipH="1">
            <a:off x="8773796" y="4802481"/>
            <a:ext cx="286942" cy="4560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742F9FFB-57A1-435F-B490-DDCBE16FF1B9}"/>
              </a:ext>
            </a:extLst>
          </p:cNvPr>
          <p:cNvSpPr/>
          <p:nvPr/>
        </p:nvSpPr>
        <p:spPr>
          <a:xfrm>
            <a:off x="10011491" y="5735809"/>
            <a:ext cx="533400" cy="52322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7CB563C-5E37-4426-AFE7-03F5010B95FA}"/>
              </a:ext>
            </a:extLst>
          </p:cNvPr>
          <p:cNvCxnSpPr>
            <a:cxnSpLocks/>
          </p:cNvCxnSpPr>
          <p:nvPr/>
        </p:nvCxnSpPr>
        <p:spPr>
          <a:xfrm>
            <a:off x="9493768" y="4723840"/>
            <a:ext cx="306715" cy="4580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78726300-52A1-4632-8026-E51C55CE5C09}"/>
              </a:ext>
            </a:extLst>
          </p:cNvPr>
          <p:cNvSpPr/>
          <p:nvPr/>
        </p:nvSpPr>
        <p:spPr>
          <a:xfrm>
            <a:off x="8364927" y="5816802"/>
            <a:ext cx="533400" cy="52322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AA7499C-4CD3-4AE8-8CFD-8E331558A9D1}"/>
              </a:ext>
            </a:extLst>
          </p:cNvPr>
          <p:cNvCxnSpPr>
            <a:cxnSpLocks/>
            <a:endCxn id="102" idx="1"/>
          </p:cNvCxnSpPr>
          <p:nvPr/>
        </p:nvCxnSpPr>
        <p:spPr>
          <a:xfrm flipH="1">
            <a:off x="8443042" y="5437395"/>
            <a:ext cx="286942" cy="4560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9C5995AB-5837-44C8-A915-22CFFEE9B699}"/>
              </a:ext>
            </a:extLst>
          </p:cNvPr>
          <p:cNvSpPr/>
          <p:nvPr/>
        </p:nvSpPr>
        <p:spPr>
          <a:xfrm>
            <a:off x="9331680" y="5825201"/>
            <a:ext cx="533400" cy="52322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D972BDB-69B7-4661-80E0-2A71859CC8EB}"/>
              </a:ext>
            </a:extLst>
          </p:cNvPr>
          <p:cNvCxnSpPr>
            <a:cxnSpLocks/>
            <a:endCxn id="104" idx="1"/>
          </p:cNvCxnSpPr>
          <p:nvPr/>
        </p:nvCxnSpPr>
        <p:spPr>
          <a:xfrm flipH="1">
            <a:off x="9409795" y="5431797"/>
            <a:ext cx="198202" cy="4700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8F7B2F2C-370B-4B07-920D-477D964EB10D}"/>
              </a:ext>
            </a:extLst>
          </p:cNvPr>
          <p:cNvSpPr/>
          <p:nvPr/>
        </p:nvSpPr>
        <p:spPr>
          <a:xfrm>
            <a:off x="9553371" y="5000628"/>
            <a:ext cx="533400" cy="52322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E410437-6AA8-4C61-9135-D126B5DED4BF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10069501" y="5340619"/>
            <a:ext cx="208690" cy="3951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B79B6F62-8337-4674-8C23-53633AC2A719}"/>
              </a:ext>
            </a:extLst>
          </p:cNvPr>
          <p:cNvSpPr/>
          <p:nvPr/>
        </p:nvSpPr>
        <p:spPr>
          <a:xfrm>
            <a:off x="9220946" y="4811149"/>
            <a:ext cx="1565448" cy="1828800"/>
          </a:xfrm>
          <a:custGeom>
            <a:avLst/>
            <a:gdLst>
              <a:gd name="connsiteX0" fmla="*/ 1007509 w 1565448"/>
              <a:gd name="connsiteY0" fmla="*/ 108488 h 1828800"/>
              <a:gd name="connsiteX1" fmla="*/ 930018 w 1565448"/>
              <a:gd name="connsiteY1" fmla="*/ 77491 h 1828800"/>
              <a:gd name="connsiteX2" fmla="*/ 868024 w 1565448"/>
              <a:gd name="connsiteY2" fmla="*/ 46495 h 1828800"/>
              <a:gd name="connsiteX3" fmla="*/ 821530 w 1565448"/>
              <a:gd name="connsiteY3" fmla="*/ 30996 h 1828800"/>
              <a:gd name="connsiteX4" fmla="*/ 744038 w 1565448"/>
              <a:gd name="connsiteY4" fmla="*/ 0 h 1828800"/>
              <a:gd name="connsiteX5" fmla="*/ 496065 w 1565448"/>
              <a:gd name="connsiteY5" fmla="*/ 30996 h 1828800"/>
              <a:gd name="connsiteX6" fmla="*/ 434072 w 1565448"/>
              <a:gd name="connsiteY6" fmla="*/ 46495 h 1828800"/>
              <a:gd name="connsiteX7" fmla="*/ 356580 w 1565448"/>
              <a:gd name="connsiteY7" fmla="*/ 108488 h 1828800"/>
              <a:gd name="connsiteX8" fmla="*/ 248092 w 1565448"/>
              <a:gd name="connsiteY8" fmla="*/ 201478 h 1828800"/>
              <a:gd name="connsiteX9" fmla="*/ 232594 w 1565448"/>
              <a:gd name="connsiteY9" fmla="*/ 309966 h 1828800"/>
              <a:gd name="connsiteX10" fmla="*/ 217096 w 1565448"/>
              <a:gd name="connsiteY10" fmla="*/ 356461 h 1828800"/>
              <a:gd name="connsiteX11" fmla="*/ 201597 w 1565448"/>
              <a:gd name="connsiteY11" fmla="*/ 433952 h 1828800"/>
              <a:gd name="connsiteX12" fmla="*/ 186099 w 1565448"/>
              <a:gd name="connsiteY12" fmla="*/ 588935 h 1828800"/>
              <a:gd name="connsiteX13" fmla="*/ 155102 w 1565448"/>
              <a:gd name="connsiteY13" fmla="*/ 635430 h 1828800"/>
              <a:gd name="connsiteX14" fmla="*/ 93109 w 1565448"/>
              <a:gd name="connsiteY14" fmla="*/ 836908 h 1828800"/>
              <a:gd name="connsiteX15" fmla="*/ 31116 w 1565448"/>
              <a:gd name="connsiteY15" fmla="*/ 976393 h 1828800"/>
              <a:gd name="connsiteX16" fmla="*/ 119 w 1565448"/>
              <a:gd name="connsiteY16" fmla="*/ 1162373 h 1828800"/>
              <a:gd name="connsiteX17" fmla="*/ 31116 w 1565448"/>
              <a:gd name="connsiteY17" fmla="*/ 1627322 h 1828800"/>
              <a:gd name="connsiteX18" fmla="*/ 124106 w 1565448"/>
              <a:gd name="connsiteY18" fmla="*/ 1735810 h 1828800"/>
              <a:gd name="connsiteX19" fmla="*/ 201597 w 1565448"/>
              <a:gd name="connsiteY19" fmla="*/ 1751308 h 1828800"/>
              <a:gd name="connsiteX20" fmla="*/ 496065 w 1565448"/>
              <a:gd name="connsiteY20" fmla="*/ 1828800 h 1828800"/>
              <a:gd name="connsiteX21" fmla="*/ 1054004 w 1565448"/>
              <a:gd name="connsiteY21" fmla="*/ 1813301 h 1828800"/>
              <a:gd name="connsiteX22" fmla="*/ 1208987 w 1565448"/>
              <a:gd name="connsiteY22" fmla="*/ 1735810 h 1828800"/>
              <a:gd name="connsiteX23" fmla="*/ 1441462 w 1565448"/>
              <a:gd name="connsiteY23" fmla="*/ 1611823 h 1828800"/>
              <a:gd name="connsiteX24" fmla="*/ 1487957 w 1565448"/>
              <a:gd name="connsiteY24" fmla="*/ 1565328 h 1828800"/>
              <a:gd name="connsiteX25" fmla="*/ 1565448 w 1565448"/>
              <a:gd name="connsiteY25" fmla="*/ 1425844 h 1828800"/>
              <a:gd name="connsiteX26" fmla="*/ 1518953 w 1565448"/>
              <a:gd name="connsiteY26" fmla="*/ 821410 h 1828800"/>
              <a:gd name="connsiteX27" fmla="*/ 1503455 w 1565448"/>
              <a:gd name="connsiteY27" fmla="*/ 759417 h 1828800"/>
              <a:gd name="connsiteX28" fmla="*/ 1410465 w 1565448"/>
              <a:gd name="connsiteY28" fmla="*/ 635430 h 1828800"/>
              <a:gd name="connsiteX29" fmla="*/ 1332974 w 1565448"/>
              <a:gd name="connsiteY29" fmla="*/ 542440 h 1828800"/>
              <a:gd name="connsiteX30" fmla="*/ 1286479 w 1565448"/>
              <a:gd name="connsiteY30" fmla="*/ 418454 h 1828800"/>
              <a:gd name="connsiteX31" fmla="*/ 1224485 w 1565448"/>
              <a:gd name="connsiteY31" fmla="*/ 356461 h 1828800"/>
              <a:gd name="connsiteX32" fmla="*/ 1208987 w 1565448"/>
              <a:gd name="connsiteY32" fmla="*/ 309966 h 1828800"/>
              <a:gd name="connsiteX33" fmla="*/ 1100499 w 1565448"/>
              <a:gd name="connsiteY33" fmla="*/ 216976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565448" h="1828800">
                <a:moveTo>
                  <a:pt x="1007509" y="108488"/>
                </a:moveTo>
                <a:cubicBezTo>
                  <a:pt x="981679" y="98156"/>
                  <a:pt x="955440" y="88790"/>
                  <a:pt x="930018" y="77491"/>
                </a:cubicBezTo>
                <a:cubicBezTo>
                  <a:pt x="908906" y="68108"/>
                  <a:pt x="889260" y="55596"/>
                  <a:pt x="868024" y="46495"/>
                </a:cubicBezTo>
                <a:cubicBezTo>
                  <a:pt x="853008" y="40060"/>
                  <a:pt x="836826" y="36732"/>
                  <a:pt x="821530" y="30996"/>
                </a:cubicBezTo>
                <a:cubicBezTo>
                  <a:pt x="795481" y="21228"/>
                  <a:pt x="769869" y="10332"/>
                  <a:pt x="744038" y="0"/>
                </a:cubicBezTo>
                <a:cubicBezTo>
                  <a:pt x="661380" y="10332"/>
                  <a:pt x="578444" y="18639"/>
                  <a:pt x="496065" y="30996"/>
                </a:cubicBezTo>
                <a:cubicBezTo>
                  <a:pt x="475000" y="34156"/>
                  <a:pt x="451795" y="34680"/>
                  <a:pt x="434072" y="46495"/>
                </a:cubicBezTo>
                <a:cubicBezTo>
                  <a:pt x="293865" y="139966"/>
                  <a:pt x="508583" y="57818"/>
                  <a:pt x="356580" y="108488"/>
                </a:cubicBezTo>
                <a:cubicBezTo>
                  <a:pt x="342470" y="119071"/>
                  <a:pt x="257343" y="178350"/>
                  <a:pt x="248092" y="201478"/>
                </a:cubicBezTo>
                <a:cubicBezTo>
                  <a:pt x="234525" y="235395"/>
                  <a:pt x="239758" y="274146"/>
                  <a:pt x="232594" y="309966"/>
                </a:cubicBezTo>
                <a:cubicBezTo>
                  <a:pt x="229390" y="325985"/>
                  <a:pt x="221058" y="340612"/>
                  <a:pt x="217096" y="356461"/>
                </a:cubicBezTo>
                <a:cubicBezTo>
                  <a:pt x="210707" y="382016"/>
                  <a:pt x="206763" y="408122"/>
                  <a:pt x="201597" y="433952"/>
                </a:cubicBezTo>
                <a:cubicBezTo>
                  <a:pt x="196431" y="485613"/>
                  <a:pt x="197773" y="538346"/>
                  <a:pt x="186099" y="588935"/>
                </a:cubicBezTo>
                <a:cubicBezTo>
                  <a:pt x="181911" y="607085"/>
                  <a:pt x="162667" y="618409"/>
                  <a:pt x="155102" y="635430"/>
                </a:cubicBezTo>
                <a:cubicBezTo>
                  <a:pt x="131957" y="687507"/>
                  <a:pt x="110355" y="785169"/>
                  <a:pt x="93109" y="836908"/>
                </a:cubicBezTo>
                <a:cubicBezTo>
                  <a:pt x="73318" y="896281"/>
                  <a:pt x="58124" y="922378"/>
                  <a:pt x="31116" y="976393"/>
                </a:cubicBezTo>
                <a:cubicBezTo>
                  <a:pt x="15677" y="1038149"/>
                  <a:pt x="-1609" y="1096726"/>
                  <a:pt x="119" y="1162373"/>
                </a:cubicBezTo>
                <a:cubicBezTo>
                  <a:pt x="4205" y="1317646"/>
                  <a:pt x="8517" y="1473648"/>
                  <a:pt x="31116" y="1627322"/>
                </a:cubicBezTo>
                <a:cubicBezTo>
                  <a:pt x="32948" y="1639783"/>
                  <a:pt x="108403" y="1727958"/>
                  <a:pt x="124106" y="1735810"/>
                </a:cubicBezTo>
                <a:cubicBezTo>
                  <a:pt x="147667" y="1747590"/>
                  <a:pt x="176420" y="1743561"/>
                  <a:pt x="201597" y="1751308"/>
                </a:cubicBezTo>
                <a:cubicBezTo>
                  <a:pt x="474885" y="1835396"/>
                  <a:pt x="157556" y="1767252"/>
                  <a:pt x="496065" y="1828800"/>
                </a:cubicBezTo>
                <a:lnTo>
                  <a:pt x="1054004" y="1813301"/>
                </a:lnTo>
                <a:cubicBezTo>
                  <a:pt x="1111278" y="1805831"/>
                  <a:pt x="1159459" y="1765527"/>
                  <a:pt x="1208987" y="1735810"/>
                </a:cubicBezTo>
                <a:cubicBezTo>
                  <a:pt x="1387826" y="1628506"/>
                  <a:pt x="1308032" y="1665195"/>
                  <a:pt x="1441462" y="1611823"/>
                </a:cubicBezTo>
                <a:cubicBezTo>
                  <a:pt x="1456960" y="1596325"/>
                  <a:pt x="1474806" y="1582862"/>
                  <a:pt x="1487957" y="1565328"/>
                </a:cubicBezTo>
                <a:cubicBezTo>
                  <a:pt x="1517150" y="1526404"/>
                  <a:pt x="1543367" y="1470006"/>
                  <a:pt x="1565448" y="1425844"/>
                </a:cubicBezTo>
                <a:cubicBezTo>
                  <a:pt x="1549729" y="954277"/>
                  <a:pt x="1583170" y="1099683"/>
                  <a:pt x="1518953" y="821410"/>
                </a:cubicBezTo>
                <a:cubicBezTo>
                  <a:pt x="1514163" y="800655"/>
                  <a:pt x="1514188" y="777816"/>
                  <a:pt x="1503455" y="759417"/>
                </a:cubicBezTo>
                <a:cubicBezTo>
                  <a:pt x="1477424" y="714793"/>
                  <a:pt x="1439121" y="678415"/>
                  <a:pt x="1410465" y="635430"/>
                </a:cubicBezTo>
                <a:cubicBezTo>
                  <a:pt x="1367311" y="570698"/>
                  <a:pt x="1392640" y="602106"/>
                  <a:pt x="1332974" y="542440"/>
                </a:cubicBezTo>
                <a:cubicBezTo>
                  <a:pt x="1321212" y="495396"/>
                  <a:pt x="1316869" y="458974"/>
                  <a:pt x="1286479" y="418454"/>
                </a:cubicBezTo>
                <a:cubicBezTo>
                  <a:pt x="1268945" y="395075"/>
                  <a:pt x="1245150" y="377125"/>
                  <a:pt x="1224485" y="356461"/>
                </a:cubicBezTo>
                <a:cubicBezTo>
                  <a:pt x="1219319" y="340963"/>
                  <a:pt x="1219017" y="322861"/>
                  <a:pt x="1208987" y="309966"/>
                </a:cubicBezTo>
                <a:cubicBezTo>
                  <a:pt x="1133821" y="213323"/>
                  <a:pt x="1157302" y="216976"/>
                  <a:pt x="1100499" y="21697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004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E827A3-6EEF-4AFA-B35C-B8D099344CCE}"/>
              </a:ext>
            </a:extLst>
          </p:cNvPr>
          <p:cNvSpPr txBox="1"/>
          <p:nvPr/>
        </p:nvSpPr>
        <p:spPr>
          <a:xfrm>
            <a:off x="241300" y="200025"/>
            <a:ext cx="9982200" cy="10772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3200" dirty="0"/>
              <a:t>Construct Red-Black Binary Search Tree for the following elements:20, 10, 5,  30,  40,  57, 3, 2,4, 35, 25, 18 ,22 ,21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D1C7E1-26DA-4FB7-B3E3-1ADD8062F43F}"/>
              </a:ext>
            </a:extLst>
          </p:cNvPr>
          <p:cNvSpPr/>
          <p:nvPr/>
        </p:nvSpPr>
        <p:spPr>
          <a:xfrm>
            <a:off x="553635" y="1979608"/>
            <a:ext cx="678266" cy="622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E08D12-F1A4-41B3-95F1-7D03FF14D9D8}"/>
              </a:ext>
            </a:extLst>
          </p:cNvPr>
          <p:cNvSpPr/>
          <p:nvPr/>
        </p:nvSpPr>
        <p:spPr>
          <a:xfrm>
            <a:off x="1923595" y="2896232"/>
            <a:ext cx="678266" cy="52322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7F7561-31AC-44AE-A03D-3E210EA8D307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262728" y="2364640"/>
            <a:ext cx="194268" cy="5315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C44CBA5-55D7-4836-A2B4-E411314E776D}"/>
              </a:ext>
            </a:extLst>
          </p:cNvPr>
          <p:cNvSpPr/>
          <p:nvPr/>
        </p:nvSpPr>
        <p:spPr>
          <a:xfrm>
            <a:off x="1656895" y="3782242"/>
            <a:ext cx="533400" cy="52322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8D2365-761E-4CD7-A364-87892381EA4C}"/>
              </a:ext>
            </a:extLst>
          </p:cNvPr>
          <p:cNvCxnSpPr>
            <a:cxnSpLocks/>
          </p:cNvCxnSpPr>
          <p:nvPr/>
        </p:nvCxnSpPr>
        <p:spPr>
          <a:xfrm flipH="1">
            <a:off x="1813093" y="3336287"/>
            <a:ext cx="221004" cy="5363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DFD7ED3-C696-4839-A318-2AE63CA21F41}"/>
              </a:ext>
            </a:extLst>
          </p:cNvPr>
          <p:cNvSpPr/>
          <p:nvPr/>
        </p:nvSpPr>
        <p:spPr>
          <a:xfrm>
            <a:off x="2456995" y="2001693"/>
            <a:ext cx="678266" cy="622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5D6F8E6-D282-4071-A2CA-A7C62A4B7149}"/>
              </a:ext>
            </a:extLst>
          </p:cNvPr>
          <p:cNvSpPr/>
          <p:nvPr/>
        </p:nvSpPr>
        <p:spPr>
          <a:xfrm>
            <a:off x="2681207" y="2727702"/>
            <a:ext cx="650929" cy="1146874"/>
          </a:xfrm>
          <a:custGeom>
            <a:avLst/>
            <a:gdLst>
              <a:gd name="connsiteX0" fmla="*/ 0 w 650929"/>
              <a:gd name="connsiteY0" fmla="*/ 1146874 h 1146874"/>
              <a:gd name="connsiteX1" fmla="*/ 15498 w 650929"/>
              <a:gd name="connsiteY1" fmla="*/ 604434 h 1146874"/>
              <a:gd name="connsiteX2" fmla="*/ 46495 w 650929"/>
              <a:gd name="connsiteY2" fmla="*/ 557939 h 1146874"/>
              <a:gd name="connsiteX3" fmla="*/ 61993 w 650929"/>
              <a:gd name="connsiteY3" fmla="*/ 449451 h 1146874"/>
              <a:gd name="connsiteX4" fmla="*/ 108488 w 650929"/>
              <a:gd name="connsiteY4" fmla="*/ 340962 h 1146874"/>
              <a:gd name="connsiteX5" fmla="*/ 139485 w 650929"/>
              <a:gd name="connsiteY5" fmla="*/ 247973 h 1146874"/>
              <a:gd name="connsiteX6" fmla="*/ 201478 w 650929"/>
              <a:gd name="connsiteY6" fmla="*/ 123986 h 1146874"/>
              <a:gd name="connsiteX7" fmla="*/ 216976 w 650929"/>
              <a:gd name="connsiteY7" fmla="*/ 61993 h 1146874"/>
              <a:gd name="connsiteX8" fmla="*/ 309966 w 650929"/>
              <a:gd name="connsiteY8" fmla="*/ 0 h 1146874"/>
              <a:gd name="connsiteX9" fmla="*/ 542440 w 650929"/>
              <a:gd name="connsiteY9" fmla="*/ 15498 h 1146874"/>
              <a:gd name="connsiteX10" fmla="*/ 573437 w 650929"/>
              <a:gd name="connsiteY10" fmla="*/ 61993 h 1146874"/>
              <a:gd name="connsiteX11" fmla="*/ 604434 w 650929"/>
              <a:gd name="connsiteY11" fmla="*/ 154983 h 1146874"/>
              <a:gd name="connsiteX12" fmla="*/ 650929 w 650929"/>
              <a:gd name="connsiteY12" fmla="*/ 263471 h 1146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50929" h="1146874">
                <a:moveTo>
                  <a:pt x="0" y="1146874"/>
                </a:moveTo>
                <a:cubicBezTo>
                  <a:pt x="5166" y="966061"/>
                  <a:pt x="1262" y="784760"/>
                  <a:pt x="15498" y="604434"/>
                </a:cubicBezTo>
                <a:cubicBezTo>
                  <a:pt x="16964" y="585865"/>
                  <a:pt x="41143" y="575780"/>
                  <a:pt x="46495" y="557939"/>
                </a:cubicBezTo>
                <a:cubicBezTo>
                  <a:pt x="56992" y="522950"/>
                  <a:pt x="51958" y="484575"/>
                  <a:pt x="61993" y="449451"/>
                </a:cubicBezTo>
                <a:cubicBezTo>
                  <a:pt x="72802" y="411621"/>
                  <a:pt x="94364" y="377684"/>
                  <a:pt x="108488" y="340962"/>
                </a:cubicBezTo>
                <a:cubicBezTo>
                  <a:pt x="120217" y="310467"/>
                  <a:pt x="126215" y="277830"/>
                  <a:pt x="139485" y="247973"/>
                </a:cubicBezTo>
                <a:cubicBezTo>
                  <a:pt x="215414" y="77132"/>
                  <a:pt x="119500" y="369920"/>
                  <a:pt x="201478" y="123986"/>
                </a:cubicBezTo>
                <a:cubicBezTo>
                  <a:pt x="208214" y="103779"/>
                  <a:pt x="202950" y="78023"/>
                  <a:pt x="216976" y="61993"/>
                </a:cubicBezTo>
                <a:cubicBezTo>
                  <a:pt x="241507" y="33957"/>
                  <a:pt x="309966" y="0"/>
                  <a:pt x="309966" y="0"/>
                </a:cubicBezTo>
                <a:cubicBezTo>
                  <a:pt x="387457" y="5166"/>
                  <a:pt x="466841" y="-2290"/>
                  <a:pt x="542440" y="15498"/>
                </a:cubicBezTo>
                <a:cubicBezTo>
                  <a:pt x="560572" y="19764"/>
                  <a:pt x="565872" y="44972"/>
                  <a:pt x="573437" y="61993"/>
                </a:cubicBezTo>
                <a:cubicBezTo>
                  <a:pt x="586707" y="91850"/>
                  <a:pt x="592299" y="124647"/>
                  <a:pt x="604434" y="154983"/>
                </a:cubicBezTo>
                <a:cubicBezTo>
                  <a:pt x="681046" y="346515"/>
                  <a:pt x="601034" y="113792"/>
                  <a:pt x="650929" y="26347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4B226A3-7218-4C84-8DF1-BED1AC20D9B9}"/>
              </a:ext>
            </a:extLst>
          </p:cNvPr>
          <p:cNvSpPr/>
          <p:nvPr/>
        </p:nvSpPr>
        <p:spPr>
          <a:xfrm>
            <a:off x="3099661" y="2725866"/>
            <a:ext cx="340963" cy="224378"/>
          </a:xfrm>
          <a:custGeom>
            <a:avLst/>
            <a:gdLst>
              <a:gd name="connsiteX0" fmla="*/ 0 w 340963"/>
              <a:gd name="connsiteY0" fmla="*/ 218812 h 224378"/>
              <a:gd name="connsiteX1" fmla="*/ 77492 w 340963"/>
              <a:gd name="connsiteY1" fmla="*/ 203314 h 224378"/>
              <a:gd name="connsiteX2" fmla="*/ 232475 w 340963"/>
              <a:gd name="connsiteY2" fmla="*/ 218812 h 224378"/>
              <a:gd name="connsiteX3" fmla="*/ 278970 w 340963"/>
              <a:gd name="connsiteY3" fmla="*/ 125822 h 224378"/>
              <a:gd name="connsiteX4" fmla="*/ 325464 w 340963"/>
              <a:gd name="connsiteY4" fmla="*/ 1836 h 224378"/>
              <a:gd name="connsiteX5" fmla="*/ 340963 w 340963"/>
              <a:gd name="connsiteY5" fmla="*/ 1836 h 224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0963" h="224378">
                <a:moveTo>
                  <a:pt x="0" y="218812"/>
                </a:moveTo>
                <a:cubicBezTo>
                  <a:pt x="25831" y="213646"/>
                  <a:pt x="51150" y="203314"/>
                  <a:pt x="77492" y="203314"/>
                </a:cubicBezTo>
                <a:cubicBezTo>
                  <a:pt x="129411" y="203314"/>
                  <a:pt x="184017" y="237450"/>
                  <a:pt x="232475" y="218812"/>
                </a:cubicBezTo>
                <a:cubicBezTo>
                  <a:pt x="264820" y="206371"/>
                  <a:pt x="263472" y="156819"/>
                  <a:pt x="278970" y="125822"/>
                </a:cubicBezTo>
                <a:cubicBezTo>
                  <a:pt x="290731" y="78776"/>
                  <a:pt x="295073" y="42357"/>
                  <a:pt x="325464" y="1836"/>
                </a:cubicBezTo>
                <a:cubicBezTo>
                  <a:pt x="328564" y="-2297"/>
                  <a:pt x="335797" y="1836"/>
                  <a:pt x="340963" y="183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339850-301E-4F66-A652-C654C6F0BA19}"/>
              </a:ext>
            </a:extLst>
          </p:cNvPr>
          <p:cNvSpPr/>
          <p:nvPr/>
        </p:nvSpPr>
        <p:spPr>
          <a:xfrm>
            <a:off x="5057937" y="2099880"/>
            <a:ext cx="678266" cy="52322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B05EAA-8959-43B2-80C0-9DFC863C1180}"/>
              </a:ext>
            </a:extLst>
          </p:cNvPr>
          <p:cNvCxnSpPr>
            <a:cxnSpLocks/>
          </p:cNvCxnSpPr>
          <p:nvPr/>
        </p:nvCxnSpPr>
        <p:spPr>
          <a:xfrm>
            <a:off x="5705645" y="2460253"/>
            <a:ext cx="352330" cy="4851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BA9CF41A-5A13-4A4F-A5FA-56A929966701}"/>
              </a:ext>
            </a:extLst>
          </p:cNvPr>
          <p:cNvSpPr/>
          <p:nvPr/>
        </p:nvSpPr>
        <p:spPr>
          <a:xfrm>
            <a:off x="4497418" y="2953514"/>
            <a:ext cx="748451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C35F99-F6E6-48E0-926E-600676F2E6B5}"/>
              </a:ext>
            </a:extLst>
          </p:cNvPr>
          <p:cNvCxnSpPr>
            <a:cxnSpLocks/>
          </p:cNvCxnSpPr>
          <p:nvPr/>
        </p:nvCxnSpPr>
        <p:spPr>
          <a:xfrm flipH="1">
            <a:off x="4842423" y="2466711"/>
            <a:ext cx="221004" cy="5363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24AC037-826A-4DC7-B2E3-B49D0DEFEE5C}"/>
              </a:ext>
            </a:extLst>
          </p:cNvPr>
          <p:cNvSpPr/>
          <p:nvPr/>
        </p:nvSpPr>
        <p:spPr>
          <a:xfrm>
            <a:off x="5749400" y="2846628"/>
            <a:ext cx="678266" cy="622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60B5F9B-695C-4CDE-A1DC-BFC4381554E7}"/>
              </a:ext>
            </a:extLst>
          </p:cNvPr>
          <p:cNvSpPr/>
          <p:nvPr/>
        </p:nvSpPr>
        <p:spPr>
          <a:xfrm>
            <a:off x="7725299" y="2001693"/>
            <a:ext cx="678266" cy="5232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F13D52-F592-48F5-A2B5-076A02DCECA5}"/>
              </a:ext>
            </a:extLst>
          </p:cNvPr>
          <p:cNvCxnSpPr>
            <a:cxnSpLocks/>
            <a:stCxn id="28" idx="6"/>
            <a:endCxn id="32" idx="0"/>
          </p:cNvCxnSpPr>
          <p:nvPr/>
        </p:nvCxnSpPr>
        <p:spPr>
          <a:xfrm>
            <a:off x="8403565" y="2263303"/>
            <a:ext cx="352330" cy="4851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5705CA5E-3CAA-4ECB-8E9E-5E6572D9FDD9}"/>
              </a:ext>
            </a:extLst>
          </p:cNvPr>
          <p:cNvSpPr/>
          <p:nvPr/>
        </p:nvSpPr>
        <p:spPr>
          <a:xfrm>
            <a:off x="7234966" y="2855327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508CA7-F4BA-49FD-B2A3-B97574509055}"/>
              </a:ext>
            </a:extLst>
          </p:cNvPr>
          <p:cNvCxnSpPr>
            <a:cxnSpLocks/>
          </p:cNvCxnSpPr>
          <p:nvPr/>
        </p:nvCxnSpPr>
        <p:spPr>
          <a:xfrm flipH="1">
            <a:off x="7479605" y="2319021"/>
            <a:ext cx="221004" cy="5363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46714AA-DAAB-4B77-9BF5-4A8EC0AD9F48}"/>
              </a:ext>
            </a:extLst>
          </p:cNvPr>
          <p:cNvSpPr/>
          <p:nvPr/>
        </p:nvSpPr>
        <p:spPr>
          <a:xfrm>
            <a:off x="8416762" y="2748441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974178E-7149-4D09-B7AE-96C620E235A6}"/>
              </a:ext>
            </a:extLst>
          </p:cNvPr>
          <p:cNvSpPr/>
          <p:nvPr/>
        </p:nvSpPr>
        <p:spPr>
          <a:xfrm>
            <a:off x="3375929" y="2027535"/>
            <a:ext cx="1590406" cy="59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LL Rotation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5DA3AAF-60E2-478E-8A99-7D26DB1AA702}"/>
              </a:ext>
            </a:extLst>
          </p:cNvPr>
          <p:cNvSpPr/>
          <p:nvPr/>
        </p:nvSpPr>
        <p:spPr>
          <a:xfrm>
            <a:off x="6299235" y="1968736"/>
            <a:ext cx="1312392" cy="62242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chemeClr val="tx1"/>
                </a:solidFill>
              </a:rPr>
              <a:t>Recolor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057CF1-B287-478D-A091-3AAAA83A2809}"/>
              </a:ext>
            </a:extLst>
          </p:cNvPr>
          <p:cNvSpPr txBox="1"/>
          <p:nvPr/>
        </p:nvSpPr>
        <p:spPr>
          <a:xfrm>
            <a:off x="344503" y="1482980"/>
            <a:ext cx="1312392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1600" dirty="0"/>
              <a:t>Insert(20)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13730C-33B3-4E66-8697-3202F1357E5C}"/>
              </a:ext>
            </a:extLst>
          </p:cNvPr>
          <p:cNvSpPr txBox="1"/>
          <p:nvPr/>
        </p:nvSpPr>
        <p:spPr>
          <a:xfrm>
            <a:off x="1878427" y="1502866"/>
            <a:ext cx="1312392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1600" dirty="0"/>
              <a:t>Insert(10,5)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C5EB06-6104-4DBB-AE77-EFB3F98D833B}"/>
              </a:ext>
            </a:extLst>
          </p:cNvPr>
          <p:cNvSpPr txBox="1"/>
          <p:nvPr/>
        </p:nvSpPr>
        <p:spPr>
          <a:xfrm>
            <a:off x="500701" y="4491803"/>
            <a:ext cx="1312392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1600" dirty="0"/>
              <a:t>Insert(30)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E8EC9B0-6EFC-463A-85C6-B891146ABBBF}"/>
              </a:ext>
            </a:extLst>
          </p:cNvPr>
          <p:cNvSpPr/>
          <p:nvPr/>
        </p:nvSpPr>
        <p:spPr>
          <a:xfrm>
            <a:off x="1098561" y="5105850"/>
            <a:ext cx="678266" cy="5232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5CC8B7-38BC-4D43-A7E8-D13BD76F0157}"/>
              </a:ext>
            </a:extLst>
          </p:cNvPr>
          <p:cNvCxnSpPr>
            <a:cxnSpLocks/>
            <a:stCxn id="26" idx="6"/>
            <a:endCxn id="37" idx="0"/>
          </p:cNvCxnSpPr>
          <p:nvPr/>
        </p:nvCxnSpPr>
        <p:spPr>
          <a:xfrm>
            <a:off x="1776827" y="5367460"/>
            <a:ext cx="352330" cy="4851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DE7CEB8-E8B3-495F-95C6-B80EEA51FD8F}"/>
              </a:ext>
            </a:extLst>
          </p:cNvPr>
          <p:cNvSpPr/>
          <p:nvPr/>
        </p:nvSpPr>
        <p:spPr>
          <a:xfrm>
            <a:off x="608228" y="5959484"/>
            <a:ext cx="678266" cy="58766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E69554-2D31-4935-A89D-E25BC25505EA}"/>
              </a:ext>
            </a:extLst>
          </p:cNvPr>
          <p:cNvCxnSpPr>
            <a:cxnSpLocks/>
          </p:cNvCxnSpPr>
          <p:nvPr/>
        </p:nvCxnSpPr>
        <p:spPr>
          <a:xfrm flipH="1">
            <a:off x="852867" y="5423178"/>
            <a:ext cx="221004" cy="5363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5D84BEF4-6B0A-4280-B5B5-56B46D9CD6E9}"/>
              </a:ext>
            </a:extLst>
          </p:cNvPr>
          <p:cNvSpPr/>
          <p:nvPr/>
        </p:nvSpPr>
        <p:spPr>
          <a:xfrm>
            <a:off x="1790024" y="5852598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0C5A37D-8E32-4571-868E-44D1F24C374E}"/>
              </a:ext>
            </a:extLst>
          </p:cNvPr>
          <p:cNvSpPr/>
          <p:nvPr/>
        </p:nvSpPr>
        <p:spPr>
          <a:xfrm>
            <a:off x="2328405" y="6648950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9A1E55B-69CD-4CE4-B1AC-18552221E4CB}"/>
              </a:ext>
            </a:extLst>
          </p:cNvPr>
          <p:cNvCxnSpPr>
            <a:cxnSpLocks/>
          </p:cNvCxnSpPr>
          <p:nvPr/>
        </p:nvCxnSpPr>
        <p:spPr>
          <a:xfrm>
            <a:off x="2443798" y="6207951"/>
            <a:ext cx="352330" cy="4851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D04CD2C-9D04-4EAE-8FB2-5D2B93A30154}"/>
              </a:ext>
            </a:extLst>
          </p:cNvPr>
          <p:cNvSpPr/>
          <p:nvPr/>
        </p:nvSpPr>
        <p:spPr>
          <a:xfrm>
            <a:off x="4497418" y="5196579"/>
            <a:ext cx="678266" cy="5232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2E62DE5-77F5-48DE-83A3-2C2769B4525D}"/>
              </a:ext>
            </a:extLst>
          </p:cNvPr>
          <p:cNvCxnSpPr>
            <a:cxnSpLocks/>
            <a:stCxn id="40" idx="6"/>
            <a:endCxn id="44" idx="0"/>
          </p:cNvCxnSpPr>
          <p:nvPr/>
        </p:nvCxnSpPr>
        <p:spPr>
          <a:xfrm>
            <a:off x="5175684" y="5458189"/>
            <a:ext cx="352330" cy="4851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954E6C9F-34B9-4901-8034-704166873179}"/>
              </a:ext>
            </a:extLst>
          </p:cNvPr>
          <p:cNvSpPr/>
          <p:nvPr/>
        </p:nvSpPr>
        <p:spPr>
          <a:xfrm>
            <a:off x="3936901" y="6050213"/>
            <a:ext cx="748450" cy="622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0784CD-3498-4E93-B77B-D7D26C70B28F}"/>
              </a:ext>
            </a:extLst>
          </p:cNvPr>
          <p:cNvCxnSpPr>
            <a:cxnSpLocks/>
          </p:cNvCxnSpPr>
          <p:nvPr/>
        </p:nvCxnSpPr>
        <p:spPr>
          <a:xfrm flipH="1">
            <a:off x="4251724" y="5513907"/>
            <a:ext cx="221004" cy="5363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BCB5BEE-21BC-4FB4-B19A-87CFCD4F6D56}"/>
              </a:ext>
            </a:extLst>
          </p:cNvPr>
          <p:cNvSpPr/>
          <p:nvPr/>
        </p:nvSpPr>
        <p:spPr>
          <a:xfrm>
            <a:off x="5188881" y="5943327"/>
            <a:ext cx="678266" cy="7056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FFAF379-C25D-4A5E-B595-5FEFB363460D}"/>
              </a:ext>
            </a:extLst>
          </p:cNvPr>
          <p:cNvSpPr/>
          <p:nvPr/>
        </p:nvSpPr>
        <p:spPr>
          <a:xfrm>
            <a:off x="5727262" y="6739679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051C969-00CC-4E08-A904-55F11EDAABE9}"/>
              </a:ext>
            </a:extLst>
          </p:cNvPr>
          <p:cNvCxnSpPr>
            <a:cxnSpLocks/>
          </p:cNvCxnSpPr>
          <p:nvPr/>
        </p:nvCxnSpPr>
        <p:spPr>
          <a:xfrm>
            <a:off x="5842655" y="6298680"/>
            <a:ext cx="352330" cy="4851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B1A248C0-8D9A-426B-AE3E-391DF5A32410}"/>
              </a:ext>
            </a:extLst>
          </p:cNvPr>
          <p:cNvSpPr/>
          <p:nvPr/>
        </p:nvSpPr>
        <p:spPr>
          <a:xfrm>
            <a:off x="2561679" y="5228728"/>
            <a:ext cx="1184411" cy="62242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chemeClr val="tx1"/>
                </a:solidFill>
              </a:rPr>
              <a:t>Recolor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22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105F08-6476-4E4B-8A95-460F00F8B6CF}"/>
              </a:ext>
            </a:extLst>
          </p:cNvPr>
          <p:cNvCxnSpPr>
            <a:cxnSpLocks/>
          </p:cNvCxnSpPr>
          <p:nvPr/>
        </p:nvCxnSpPr>
        <p:spPr>
          <a:xfrm>
            <a:off x="2208974" y="2220137"/>
            <a:ext cx="352330" cy="4851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C92F1742-4ADC-4FFC-AF88-F80E5D0625FB}"/>
              </a:ext>
            </a:extLst>
          </p:cNvPr>
          <p:cNvSpPr/>
          <p:nvPr/>
        </p:nvSpPr>
        <p:spPr>
          <a:xfrm>
            <a:off x="428505" y="539747"/>
            <a:ext cx="678266" cy="5232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E2DE529-0654-4806-B135-E23716EADFC0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1106771" y="801357"/>
            <a:ext cx="352330" cy="4851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49F7A63-40DF-43F5-963E-12D17A0486D4}"/>
              </a:ext>
            </a:extLst>
          </p:cNvPr>
          <p:cNvSpPr/>
          <p:nvPr/>
        </p:nvSpPr>
        <p:spPr>
          <a:xfrm>
            <a:off x="12700" y="1393381"/>
            <a:ext cx="603737" cy="49693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4809A4-7B18-478B-A3DD-8E4A3CBFFBF3}"/>
              </a:ext>
            </a:extLst>
          </p:cNvPr>
          <p:cNvCxnSpPr>
            <a:cxnSpLocks/>
          </p:cNvCxnSpPr>
          <p:nvPr/>
        </p:nvCxnSpPr>
        <p:spPr>
          <a:xfrm flipH="1">
            <a:off x="182811" y="857075"/>
            <a:ext cx="221004" cy="5363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AA44FDC-641D-4AD2-9B4A-3F599882671F}"/>
              </a:ext>
            </a:extLst>
          </p:cNvPr>
          <p:cNvSpPr/>
          <p:nvPr/>
        </p:nvSpPr>
        <p:spPr>
          <a:xfrm>
            <a:off x="1119968" y="1286495"/>
            <a:ext cx="678266" cy="622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23FB85-74AA-428D-AC38-22B2CE1A2BB6}"/>
              </a:ext>
            </a:extLst>
          </p:cNvPr>
          <p:cNvSpPr/>
          <p:nvPr/>
        </p:nvSpPr>
        <p:spPr>
          <a:xfrm>
            <a:off x="1658349" y="2082847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91906E-57AB-47B7-BAEB-2712B307F68A}"/>
              </a:ext>
            </a:extLst>
          </p:cNvPr>
          <p:cNvCxnSpPr>
            <a:cxnSpLocks/>
          </p:cNvCxnSpPr>
          <p:nvPr/>
        </p:nvCxnSpPr>
        <p:spPr>
          <a:xfrm>
            <a:off x="1773742" y="1641848"/>
            <a:ext cx="352330" cy="4851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E4E39C-51B4-45A5-8F62-A01A37B8DE2D}"/>
              </a:ext>
            </a:extLst>
          </p:cNvPr>
          <p:cNvSpPr txBox="1"/>
          <p:nvPr/>
        </p:nvSpPr>
        <p:spPr>
          <a:xfrm>
            <a:off x="317500" y="123825"/>
            <a:ext cx="1312392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1600" dirty="0"/>
              <a:t>Insert(40)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7C7135-64A8-47D9-BD6A-24BAEE3C3B1A}"/>
              </a:ext>
            </a:extLst>
          </p:cNvPr>
          <p:cNvSpPr/>
          <p:nvPr/>
        </p:nvSpPr>
        <p:spPr>
          <a:xfrm>
            <a:off x="2205460" y="2650206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2ED6B88-9AE4-4726-9E3B-38EB42C5AE12}"/>
              </a:ext>
            </a:extLst>
          </p:cNvPr>
          <p:cNvSpPr/>
          <p:nvPr/>
        </p:nvSpPr>
        <p:spPr>
          <a:xfrm>
            <a:off x="1021294" y="978568"/>
            <a:ext cx="1994312" cy="2566737"/>
          </a:xfrm>
          <a:custGeom>
            <a:avLst/>
            <a:gdLst>
              <a:gd name="connsiteX0" fmla="*/ 919801 w 1994312"/>
              <a:gd name="connsiteY0" fmla="*/ 0 h 2566737"/>
              <a:gd name="connsiteX1" fmla="*/ 534790 w 1994312"/>
              <a:gd name="connsiteY1" fmla="*/ 128337 h 2566737"/>
              <a:gd name="connsiteX2" fmla="*/ 358327 w 1994312"/>
              <a:gd name="connsiteY2" fmla="*/ 240632 h 2566737"/>
              <a:gd name="connsiteX3" fmla="*/ 229990 w 1994312"/>
              <a:gd name="connsiteY3" fmla="*/ 288758 h 2566737"/>
              <a:gd name="connsiteX4" fmla="*/ 197906 w 1994312"/>
              <a:gd name="connsiteY4" fmla="*/ 320843 h 2566737"/>
              <a:gd name="connsiteX5" fmla="*/ 133738 w 1994312"/>
              <a:gd name="connsiteY5" fmla="*/ 417095 h 2566737"/>
              <a:gd name="connsiteX6" fmla="*/ 37485 w 1994312"/>
              <a:gd name="connsiteY6" fmla="*/ 641685 h 2566737"/>
              <a:gd name="connsiteX7" fmla="*/ 21443 w 1994312"/>
              <a:gd name="connsiteY7" fmla="*/ 786064 h 2566737"/>
              <a:gd name="connsiteX8" fmla="*/ 37485 w 1994312"/>
              <a:gd name="connsiteY8" fmla="*/ 1122948 h 2566737"/>
              <a:gd name="connsiteX9" fmla="*/ 358327 w 1994312"/>
              <a:gd name="connsiteY9" fmla="*/ 1459832 h 2566737"/>
              <a:gd name="connsiteX10" fmla="*/ 631043 w 1994312"/>
              <a:gd name="connsiteY10" fmla="*/ 1732548 h 2566737"/>
              <a:gd name="connsiteX11" fmla="*/ 743338 w 1994312"/>
              <a:gd name="connsiteY11" fmla="*/ 1844843 h 2566737"/>
              <a:gd name="connsiteX12" fmla="*/ 871674 w 1994312"/>
              <a:gd name="connsiteY12" fmla="*/ 2133600 h 2566737"/>
              <a:gd name="connsiteX13" fmla="*/ 951885 w 1994312"/>
              <a:gd name="connsiteY13" fmla="*/ 2390274 h 2566737"/>
              <a:gd name="connsiteX14" fmla="*/ 1048138 w 1994312"/>
              <a:gd name="connsiteY14" fmla="*/ 2534653 h 2566737"/>
              <a:gd name="connsiteX15" fmla="*/ 1144390 w 1994312"/>
              <a:gd name="connsiteY15" fmla="*/ 2566737 h 2566737"/>
              <a:gd name="connsiteX16" fmla="*/ 1481274 w 1994312"/>
              <a:gd name="connsiteY16" fmla="*/ 2550695 h 2566737"/>
              <a:gd name="connsiteX17" fmla="*/ 1609611 w 1994312"/>
              <a:gd name="connsiteY17" fmla="*/ 2518611 h 2566737"/>
              <a:gd name="connsiteX18" fmla="*/ 1898369 w 1994312"/>
              <a:gd name="connsiteY18" fmla="*/ 2390274 h 2566737"/>
              <a:gd name="connsiteX19" fmla="*/ 1962538 w 1994312"/>
              <a:gd name="connsiteY19" fmla="*/ 2326106 h 2566737"/>
              <a:gd name="connsiteX20" fmla="*/ 1962538 w 1994312"/>
              <a:gd name="connsiteY20" fmla="*/ 1844843 h 2566737"/>
              <a:gd name="connsiteX21" fmla="*/ 1818159 w 1994312"/>
              <a:gd name="connsiteY21" fmla="*/ 1668379 h 2566737"/>
              <a:gd name="connsiteX22" fmla="*/ 1673780 w 1994312"/>
              <a:gd name="connsiteY22" fmla="*/ 1379621 h 2566737"/>
              <a:gd name="connsiteX23" fmla="*/ 1625653 w 1994312"/>
              <a:gd name="connsiteY23" fmla="*/ 1219200 h 2566737"/>
              <a:gd name="connsiteX24" fmla="*/ 1593569 w 1994312"/>
              <a:gd name="connsiteY24" fmla="*/ 1138990 h 2566737"/>
              <a:gd name="connsiteX25" fmla="*/ 1577527 w 1994312"/>
              <a:gd name="connsiteY25" fmla="*/ 1042737 h 2566737"/>
              <a:gd name="connsiteX26" fmla="*/ 1561485 w 1994312"/>
              <a:gd name="connsiteY26" fmla="*/ 962527 h 2566737"/>
              <a:gd name="connsiteX27" fmla="*/ 1513359 w 1994312"/>
              <a:gd name="connsiteY27" fmla="*/ 689811 h 2566737"/>
              <a:gd name="connsiteX28" fmla="*/ 1497317 w 1994312"/>
              <a:gd name="connsiteY28" fmla="*/ 625643 h 2566737"/>
              <a:gd name="connsiteX29" fmla="*/ 1320853 w 1994312"/>
              <a:gd name="connsiteY29" fmla="*/ 320843 h 2566737"/>
              <a:gd name="connsiteX30" fmla="*/ 1240643 w 1994312"/>
              <a:gd name="connsiteY30" fmla="*/ 160421 h 2566737"/>
              <a:gd name="connsiteX31" fmla="*/ 1192517 w 1994312"/>
              <a:gd name="connsiteY31" fmla="*/ 64169 h 2566737"/>
              <a:gd name="connsiteX32" fmla="*/ 1144390 w 1994312"/>
              <a:gd name="connsiteY32" fmla="*/ 48127 h 2566737"/>
              <a:gd name="connsiteX33" fmla="*/ 791464 w 1994312"/>
              <a:gd name="connsiteY33" fmla="*/ 0 h 2566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994312" h="2566737">
                <a:moveTo>
                  <a:pt x="919801" y="0"/>
                </a:moveTo>
                <a:cubicBezTo>
                  <a:pt x="791464" y="42779"/>
                  <a:pt x="661456" y="80837"/>
                  <a:pt x="534790" y="128337"/>
                </a:cubicBezTo>
                <a:cubicBezTo>
                  <a:pt x="295439" y="218094"/>
                  <a:pt x="483306" y="151362"/>
                  <a:pt x="358327" y="240632"/>
                </a:cubicBezTo>
                <a:cubicBezTo>
                  <a:pt x="313156" y="272897"/>
                  <a:pt x="281663" y="275840"/>
                  <a:pt x="229990" y="288758"/>
                </a:cubicBezTo>
                <a:cubicBezTo>
                  <a:pt x="219295" y="299453"/>
                  <a:pt x="206981" y="308743"/>
                  <a:pt x="197906" y="320843"/>
                </a:cubicBezTo>
                <a:cubicBezTo>
                  <a:pt x="174770" y="351691"/>
                  <a:pt x="151884" y="383071"/>
                  <a:pt x="133738" y="417095"/>
                </a:cubicBezTo>
                <a:cubicBezTo>
                  <a:pt x="103388" y="474001"/>
                  <a:pt x="64242" y="574792"/>
                  <a:pt x="37485" y="641685"/>
                </a:cubicBezTo>
                <a:cubicBezTo>
                  <a:pt x="32138" y="689811"/>
                  <a:pt x="27449" y="738015"/>
                  <a:pt x="21443" y="786064"/>
                </a:cubicBezTo>
                <a:cubicBezTo>
                  <a:pt x="8049" y="893214"/>
                  <a:pt x="-26633" y="1020943"/>
                  <a:pt x="37485" y="1122948"/>
                </a:cubicBezTo>
                <a:cubicBezTo>
                  <a:pt x="120011" y="1254239"/>
                  <a:pt x="252152" y="1346807"/>
                  <a:pt x="358327" y="1459832"/>
                </a:cubicBezTo>
                <a:cubicBezTo>
                  <a:pt x="816936" y="1948028"/>
                  <a:pt x="346089" y="1469513"/>
                  <a:pt x="631043" y="1732548"/>
                </a:cubicBezTo>
                <a:cubicBezTo>
                  <a:pt x="669941" y="1768454"/>
                  <a:pt x="743338" y="1844843"/>
                  <a:pt x="743338" y="1844843"/>
                </a:cubicBezTo>
                <a:cubicBezTo>
                  <a:pt x="837344" y="2070460"/>
                  <a:pt x="792460" y="1975171"/>
                  <a:pt x="871674" y="2133600"/>
                </a:cubicBezTo>
                <a:cubicBezTo>
                  <a:pt x="893964" y="2334200"/>
                  <a:pt x="862370" y="2224030"/>
                  <a:pt x="951885" y="2390274"/>
                </a:cubicBezTo>
                <a:cubicBezTo>
                  <a:pt x="976876" y="2436687"/>
                  <a:pt x="995694" y="2505518"/>
                  <a:pt x="1048138" y="2534653"/>
                </a:cubicBezTo>
                <a:cubicBezTo>
                  <a:pt x="1077702" y="2551077"/>
                  <a:pt x="1112306" y="2556042"/>
                  <a:pt x="1144390" y="2566737"/>
                </a:cubicBezTo>
                <a:cubicBezTo>
                  <a:pt x="1256685" y="2561390"/>
                  <a:pt x="1369449" y="2562263"/>
                  <a:pt x="1481274" y="2550695"/>
                </a:cubicBezTo>
                <a:cubicBezTo>
                  <a:pt x="1525135" y="2546158"/>
                  <a:pt x="1567778" y="2532555"/>
                  <a:pt x="1609611" y="2518611"/>
                </a:cubicBezTo>
                <a:cubicBezTo>
                  <a:pt x="1682178" y="2494422"/>
                  <a:pt x="1823402" y="2448581"/>
                  <a:pt x="1898369" y="2390274"/>
                </a:cubicBezTo>
                <a:cubicBezTo>
                  <a:pt x="1922246" y="2371703"/>
                  <a:pt x="1941148" y="2347495"/>
                  <a:pt x="1962538" y="2326106"/>
                </a:cubicBezTo>
                <a:cubicBezTo>
                  <a:pt x="1990191" y="2160189"/>
                  <a:pt x="2017473" y="2037116"/>
                  <a:pt x="1962538" y="1844843"/>
                </a:cubicBezTo>
                <a:cubicBezTo>
                  <a:pt x="1941659" y="1771767"/>
                  <a:pt x="1855068" y="1734815"/>
                  <a:pt x="1818159" y="1668379"/>
                </a:cubicBezTo>
                <a:cubicBezTo>
                  <a:pt x="1758302" y="1560637"/>
                  <a:pt x="1716370" y="1495222"/>
                  <a:pt x="1673780" y="1379621"/>
                </a:cubicBezTo>
                <a:cubicBezTo>
                  <a:pt x="1654480" y="1327235"/>
                  <a:pt x="1643308" y="1272163"/>
                  <a:pt x="1625653" y="1219200"/>
                </a:cubicBezTo>
                <a:cubicBezTo>
                  <a:pt x="1616547" y="1191881"/>
                  <a:pt x="1604264" y="1165727"/>
                  <a:pt x="1593569" y="1138990"/>
                </a:cubicBezTo>
                <a:cubicBezTo>
                  <a:pt x="1588222" y="1106906"/>
                  <a:pt x="1583346" y="1074739"/>
                  <a:pt x="1577527" y="1042737"/>
                </a:cubicBezTo>
                <a:cubicBezTo>
                  <a:pt x="1572650" y="1015911"/>
                  <a:pt x="1565737" y="989460"/>
                  <a:pt x="1561485" y="962527"/>
                </a:cubicBezTo>
                <a:cubicBezTo>
                  <a:pt x="1487364" y="493093"/>
                  <a:pt x="1562180" y="860685"/>
                  <a:pt x="1513359" y="689811"/>
                </a:cubicBezTo>
                <a:cubicBezTo>
                  <a:pt x="1507302" y="668612"/>
                  <a:pt x="1507516" y="645190"/>
                  <a:pt x="1497317" y="625643"/>
                </a:cubicBezTo>
                <a:cubicBezTo>
                  <a:pt x="1443012" y="521559"/>
                  <a:pt x="1357977" y="432218"/>
                  <a:pt x="1320853" y="320843"/>
                </a:cubicBezTo>
                <a:cubicBezTo>
                  <a:pt x="1258680" y="134321"/>
                  <a:pt x="1326164" y="302957"/>
                  <a:pt x="1240643" y="160421"/>
                </a:cubicBezTo>
                <a:cubicBezTo>
                  <a:pt x="1222188" y="129662"/>
                  <a:pt x="1215862" y="91404"/>
                  <a:pt x="1192517" y="64169"/>
                </a:cubicBezTo>
                <a:cubicBezTo>
                  <a:pt x="1181512" y="51330"/>
                  <a:pt x="1161088" y="50799"/>
                  <a:pt x="1144390" y="48127"/>
                </a:cubicBezTo>
                <a:cubicBezTo>
                  <a:pt x="1027150" y="29369"/>
                  <a:pt x="909106" y="16042"/>
                  <a:pt x="791464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E42F6A-D228-410A-96A0-AEDC3C1BCDD9}"/>
              </a:ext>
            </a:extLst>
          </p:cNvPr>
          <p:cNvCxnSpPr>
            <a:cxnSpLocks/>
          </p:cNvCxnSpPr>
          <p:nvPr/>
        </p:nvCxnSpPr>
        <p:spPr>
          <a:xfrm>
            <a:off x="5971323" y="1871080"/>
            <a:ext cx="352330" cy="4851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2A1B2ED-0613-4E6E-A7C8-E81EFBBA3277}"/>
              </a:ext>
            </a:extLst>
          </p:cNvPr>
          <p:cNvSpPr/>
          <p:nvPr/>
        </p:nvSpPr>
        <p:spPr>
          <a:xfrm>
            <a:off x="4343822" y="595465"/>
            <a:ext cx="678266" cy="5232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DA32D8-2370-4E9D-89ED-8B70EC836E70}"/>
              </a:ext>
            </a:extLst>
          </p:cNvPr>
          <p:cNvCxnSpPr>
            <a:cxnSpLocks/>
            <a:stCxn id="15" idx="6"/>
            <a:endCxn id="2" idx="1"/>
          </p:cNvCxnSpPr>
          <p:nvPr/>
        </p:nvCxnSpPr>
        <p:spPr>
          <a:xfrm>
            <a:off x="5022088" y="857075"/>
            <a:ext cx="371322" cy="5067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FDDBDB8-19E3-43A5-B953-4D00C56F7F40}"/>
              </a:ext>
            </a:extLst>
          </p:cNvPr>
          <p:cNvSpPr/>
          <p:nvPr/>
        </p:nvSpPr>
        <p:spPr>
          <a:xfrm>
            <a:off x="3928017" y="1449099"/>
            <a:ext cx="603737" cy="49693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76EF14-5600-48A1-B92D-3E6F7C48A490}"/>
              </a:ext>
            </a:extLst>
          </p:cNvPr>
          <p:cNvCxnSpPr>
            <a:cxnSpLocks/>
          </p:cNvCxnSpPr>
          <p:nvPr/>
        </p:nvCxnSpPr>
        <p:spPr>
          <a:xfrm flipH="1">
            <a:off x="4098128" y="912793"/>
            <a:ext cx="221004" cy="5363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CD40E00-52DC-4FA8-BF5B-33F9684A2134}"/>
              </a:ext>
            </a:extLst>
          </p:cNvPr>
          <p:cNvSpPr/>
          <p:nvPr/>
        </p:nvSpPr>
        <p:spPr>
          <a:xfrm>
            <a:off x="4726515" y="2261687"/>
            <a:ext cx="678266" cy="622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9CD5E8-8BAD-4AB9-8857-74E8F7A4598F}"/>
              </a:ext>
            </a:extLst>
          </p:cNvPr>
          <p:cNvSpPr/>
          <p:nvPr/>
        </p:nvSpPr>
        <p:spPr>
          <a:xfrm>
            <a:off x="5294995" y="1449099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3E030D-2AC9-49F2-95DB-75DADEE08B63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5065648" y="1924038"/>
            <a:ext cx="237546" cy="3376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95C20E4-1552-4A74-9D73-EB02A42E7F17}"/>
              </a:ext>
            </a:extLst>
          </p:cNvPr>
          <p:cNvSpPr/>
          <p:nvPr/>
        </p:nvSpPr>
        <p:spPr>
          <a:xfrm>
            <a:off x="5967809" y="2301149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F6AB308-7641-4A70-9458-AF31F5C97C23}"/>
              </a:ext>
            </a:extLst>
          </p:cNvPr>
          <p:cNvSpPr/>
          <p:nvPr/>
        </p:nvSpPr>
        <p:spPr>
          <a:xfrm>
            <a:off x="2051248" y="287495"/>
            <a:ext cx="1687230" cy="622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RR Rotation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6C20CC-24CE-4455-B1D8-E6B61B26F0AA}"/>
              </a:ext>
            </a:extLst>
          </p:cNvPr>
          <p:cNvSpPr txBox="1"/>
          <p:nvPr/>
        </p:nvSpPr>
        <p:spPr>
          <a:xfrm>
            <a:off x="217106" y="3485159"/>
            <a:ext cx="998220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400" dirty="0"/>
              <a:t>Construct Red-Black Binary Search Tree for the following elements:20, 10, 5,  30,  40,  57, 3, 2,4, 35, 25, 18 ,22 ,21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A79FADA-449F-4B67-8CAF-6D9052F165FA}"/>
              </a:ext>
            </a:extLst>
          </p:cNvPr>
          <p:cNvSpPr/>
          <p:nvPr/>
        </p:nvSpPr>
        <p:spPr>
          <a:xfrm>
            <a:off x="6630216" y="241366"/>
            <a:ext cx="1687230" cy="622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Recolor</a:t>
            </a:r>
            <a:endParaRPr lang="en-IN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F42CA1-36F0-48E2-948D-D05D49CC49FD}"/>
              </a:ext>
            </a:extLst>
          </p:cNvPr>
          <p:cNvCxnSpPr>
            <a:cxnSpLocks/>
          </p:cNvCxnSpPr>
          <p:nvPr/>
        </p:nvCxnSpPr>
        <p:spPr>
          <a:xfrm>
            <a:off x="9702778" y="2118929"/>
            <a:ext cx="352330" cy="4851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C7B3788-FC86-476C-92DE-A08181B2F61F}"/>
              </a:ext>
            </a:extLst>
          </p:cNvPr>
          <p:cNvSpPr/>
          <p:nvPr/>
        </p:nvSpPr>
        <p:spPr>
          <a:xfrm>
            <a:off x="8075277" y="843314"/>
            <a:ext cx="678266" cy="5232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3E7EE9-20D4-450D-9AEB-1F20320D53D7}"/>
              </a:ext>
            </a:extLst>
          </p:cNvPr>
          <p:cNvCxnSpPr>
            <a:cxnSpLocks/>
            <a:stCxn id="35" idx="6"/>
            <a:endCxn id="40" idx="1"/>
          </p:cNvCxnSpPr>
          <p:nvPr/>
        </p:nvCxnSpPr>
        <p:spPr>
          <a:xfrm>
            <a:off x="8753543" y="1104924"/>
            <a:ext cx="372237" cy="6831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5916CC10-8524-43F8-B449-F3E2B9C93476}"/>
              </a:ext>
            </a:extLst>
          </p:cNvPr>
          <p:cNvSpPr/>
          <p:nvPr/>
        </p:nvSpPr>
        <p:spPr>
          <a:xfrm>
            <a:off x="7659472" y="1696948"/>
            <a:ext cx="603737" cy="49693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C58AEF-113A-4478-ADBC-241A5C2F2A58}"/>
              </a:ext>
            </a:extLst>
          </p:cNvPr>
          <p:cNvCxnSpPr>
            <a:cxnSpLocks/>
          </p:cNvCxnSpPr>
          <p:nvPr/>
        </p:nvCxnSpPr>
        <p:spPr>
          <a:xfrm flipH="1">
            <a:off x="7829583" y="1160642"/>
            <a:ext cx="221004" cy="5363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271C40B-DBFC-4EC2-946A-BAF47EC78E49}"/>
              </a:ext>
            </a:extLst>
          </p:cNvPr>
          <p:cNvSpPr/>
          <p:nvPr/>
        </p:nvSpPr>
        <p:spPr>
          <a:xfrm>
            <a:off x="8457970" y="2509536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57D2CF4-BCD9-478A-A158-0137E56C7FE3}"/>
              </a:ext>
            </a:extLst>
          </p:cNvPr>
          <p:cNvSpPr/>
          <p:nvPr/>
        </p:nvSpPr>
        <p:spPr>
          <a:xfrm>
            <a:off x="9026450" y="1696948"/>
            <a:ext cx="678266" cy="622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3EEB352-4E9C-42B1-BA2A-4C58F121C755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8797103" y="2171887"/>
            <a:ext cx="237546" cy="3376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4D5D225-5E04-4176-A48D-75A27BD7577C}"/>
              </a:ext>
            </a:extLst>
          </p:cNvPr>
          <p:cNvSpPr/>
          <p:nvPr/>
        </p:nvSpPr>
        <p:spPr>
          <a:xfrm>
            <a:off x="9699264" y="2548998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837ACF-EC5D-4317-A2DA-804A1AAA52DF}"/>
              </a:ext>
            </a:extLst>
          </p:cNvPr>
          <p:cNvSpPr txBox="1"/>
          <p:nvPr/>
        </p:nvSpPr>
        <p:spPr>
          <a:xfrm>
            <a:off x="182811" y="4500074"/>
            <a:ext cx="1312392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1600" dirty="0"/>
              <a:t>Insert(57)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CE0C18-19FE-4A1C-AF59-9CE5245ADBDA}"/>
              </a:ext>
            </a:extLst>
          </p:cNvPr>
          <p:cNvCxnSpPr>
            <a:cxnSpLocks/>
          </p:cNvCxnSpPr>
          <p:nvPr/>
        </p:nvCxnSpPr>
        <p:spPr>
          <a:xfrm>
            <a:off x="3086602" y="5649901"/>
            <a:ext cx="352330" cy="4851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BF481FFC-DA3D-409C-8CB7-CBE208D79953}"/>
              </a:ext>
            </a:extLst>
          </p:cNvPr>
          <p:cNvSpPr/>
          <p:nvPr/>
        </p:nvSpPr>
        <p:spPr>
          <a:xfrm>
            <a:off x="1459101" y="4374286"/>
            <a:ext cx="678266" cy="5232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45C318E-9F2C-430E-A2AF-376C82F277ED}"/>
              </a:ext>
            </a:extLst>
          </p:cNvPr>
          <p:cNvCxnSpPr>
            <a:cxnSpLocks/>
            <a:stCxn id="45" idx="6"/>
            <a:endCxn id="50" idx="1"/>
          </p:cNvCxnSpPr>
          <p:nvPr/>
        </p:nvCxnSpPr>
        <p:spPr>
          <a:xfrm>
            <a:off x="2137367" y="4635896"/>
            <a:ext cx="372237" cy="6831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5363BF5-0FA8-4EB2-B985-2A1E9EC85EBF}"/>
              </a:ext>
            </a:extLst>
          </p:cNvPr>
          <p:cNvSpPr/>
          <p:nvPr/>
        </p:nvSpPr>
        <p:spPr>
          <a:xfrm>
            <a:off x="1043296" y="5227920"/>
            <a:ext cx="603737" cy="49693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E1DE810-BB40-4102-8545-109B111870DD}"/>
              </a:ext>
            </a:extLst>
          </p:cNvPr>
          <p:cNvCxnSpPr>
            <a:cxnSpLocks/>
          </p:cNvCxnSpPr>
          <p:nvPr/>
        </p:nvCxnSpPr>
        <p:spPr>
          <a:xfrm flipH="1">
            <a:off x="1213407" y="4691614"/>
            <a:ext cx="221004" cy="5363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EC64D9A-A062-401B-B83B-440C63A9E68E}"/>
              </a:ext>
            </a:extLst>
          </p:cNvPr>
          <p:cNvSpPr/>
          <p:nvPr/>
        </p:nvSpPr>
        <p:spPr>
          <a:xfrm>
            <a:off x="1841794" y="6040508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6150F94-C0B1-46CA-85A4-CCF8BC5328D0}"/>
              </a:ext>
            </a:extLst>
          </p:cNvPr>
          <p:cNvSpPr/>
          <p:nvPr/>
        </p:nvSpPr>
        <p:spPr>
          <a:xfrm>
            <a:off x="2410274" y="5227920"/>
            <a:ext cx="678266" cy="622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633CA1C-8CAE-4961-BF63-252ACAF2A9FA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2180927" y="5702859"/>
            <a:ext cx="237546" cy="3376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C191920A-0B7E-447D-939C-2FE088B2B87A}"/>
              </a:ext>
            </a:extLst>
          </p:cNvPr>
          <p:cNvSpPr/>
          <p:nvPr/>
        </p:nvSpPr>
        <p:spPr>
          <a:xfrm>
            <a:off x="3083088" y="6079970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3155081-AD5B-4CAB-A28A-C841499D2D5B}"/>
              </a:ext>
            </a:extLst>
          </p:cNvPr>
          <p:cNvSpPr/>
          <p:nvPr/>
        </p:nvSpPr>
        <p:spPr>
          <a:xfrm>
            <a:off x="3853488" y="6694129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57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384A7B-D645-43D6-92F5-609D8E00845A}"/>
              </a:ext>
            </a:extLst>
          </p:cNvPr>
          <p:cNvCxnSpPr>
            <a:cxnSpLocks/>
          </p:cNvCxnSpPr>
          <p:nvPr/>
        </p:nvCxnSpPr>
        <p:spPr>
          <a:xfrm>
            <a:off x="3731083" y="6422302"/>
            <a:ext cx="367045" cy="4004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543288B4-5E45-489B-8297-39867414157A}"/>
              </a:ext>
            </a:extLst>
          </p:cNvPr>
          <p:cNvSpPr/>
          <p:nvPr/>
        </p:nvSpPr>
        <p:spPr>
          <a:xfrm>
            <a:off x="3591654" y="4478958"/>
            <a:ext cx="1687230" cy="622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Recolor</a:t>
            </a:r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493AF6-DBFD-4E69-B0E7-CEEE19A01715}"/>
              </a:ext>
            </a:extLst>
          </p:cNvPr>
          <p:cNvSpPr txBox="1"/>
          <p:nvPr/>
        </p:nvSpPr>
        <p:spPr>
          <a:xfrm>
            <a:off x="5875027" y="4462997"/>
            <a:ext cx="1312392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1600" dirty="0"/>
              <a:t>Insert(57)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1E3A00D-5BB0-4D72-977E-0DBBE73D2095}"/>
              </a:ext>
            </a:extLst>
          </p:cNvPr>
          <p:cNvCxnSpPr>
            <a:cxnSpLocks/>
          </p:cNvCxnSpPr>
          <p:nvPr/>
        </p:nvCxnSpPr>
        <p:spPr>
          <a:xfrm>
            <a:off x="8778818" y="5612824"/>
            <a:ext cx="352330" cy="4851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184158EF-8019-48FF-B7DD-709FFC69C6C3}"/>
              </a:ext>
            </a:extLst>
          </p:cNvPr>
          <p:cNvSpPr/>
          <p:nvPr/>
        </p:nvSpPr>
        <p:spPr>
          <a:xfrm>
            <a:off x="7151317" y="4337209"/>
            <a:ext cx="678266" cy="5232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51B68E-D332-40ED-A8D6-08AA648D1D1A}"/>
              </a:ext>
            </a:extLst>
          </p:cNvPr>
          <p:cNvCxnSpPr>
            <a:cxnSpLocks/>
            <a:stCxn id="59" idx="6"/>
            <a:endCxn id="64" idx="0"/>
          </p:cNvCxnSpPr>
          <p:nvPr/>
        </p:nvCxnSpPr>
        <p:spPr>
          <a:xfrm>
            <a:off x="7829583" y="4598819"/>
            <a:ext cx="612040" cy="5920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3C0BA8B-4044-47E6-94F4-996523AABCB6}"/>
              </a:ext>
            </a:extLst>
          </p:cNvPr>
          <p:cNvSpPr/>
          <p:nvPr/>
        </p:nvSpPr>
        <p:spPr>
          <a:xfrm>
            <a:off x="6735512" y="5190843"/>
            <a:ext cx="603737" cy="49693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7FCAC93-071D-41F2-9AAF-FE942C6CBD55}"/>
              </a:ext>
            </a:extLst>
          </p:cNvPr>
          <p:cNvCxnSpPr>
            <a:cxnSpLocks/>
          </p:cNvCxnSpPr>
          <p:nvPr/>
        </p:nvCxnSpPr>
        <p:spPr>
          <a:xfrm flipH="1">
            <a:off x="6905623" y="4654537"/>
            <a:ext cx="221004" cy="5363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09A85E43-3335-4EA5-9FBE-810DE1F20A3A}"/>
              </a:ext>
            </a:extLst>
          </p:cNvPr>
          <p:cNvSpPr/>
          <p:nvPr/>
        </p:nvSpPr>
        <p:spPr>
          <a:xfrm>
            <a:off x="7534010" y="6003431"/>
            <a:ext cx="678266" cy="622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CB4C8E8-C1BC-427C-8876-AFE6AF1DDFC9}"/>
              </a:ext>
            </a:extLst>
          </p:cNvPr>
          <p:cNvSpPr/>
          <p:nvPr/>
        </p:nvSpPr>
        <p:spPr>
          <a:xfrm>
            <a:off x="8102490" y="5190843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D9C5B0D-CE8E-4FFE-85EF-14317476FD0F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7873143" y="5665782"/>
            <a:ext cx="237546" cy="3376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24BAF060-59E1-4F7B-9E59-B6BFF3599B41}"/>
              </a:ext>
            </a:extLst>
          </p:cNvPr>
          <p:cNvSpPr/>
          <p:nvPr/>
        </p:nvSpPr>
        <p:spPr>
          <a:xfrm>
            <a:off x="8775304" y="6042893"/>
            <a:ext cx="678266" cy="6224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6F2B76A-FAB7-4C93-80F1-52F92A4F3ECD}"/>
              </a:ext>
            </a:extLst>
          </p:cNvPr>
          <p:cNvSpPr/>
          <p:nvPr/>
        </p:nvSpPr>
        <p:spPr>
          <a:xfrm>
            <a:off x="9545704" y="6657052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57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8A703AD-49CD-4FF6-BEEE-3EFA5D1CDB92}"/>
              </a:ext>
            </a:extLst>
          </p:cNvPr>
          <p:cNvCxnSpPr>
            <a:cxnSpLocks/>
          </p:cNvCxnSpPr>
          <p:nvPr/>
        </p:nvCxnSpPr>
        <p:spPr>
          <a:xfrm>
            <a:off x="9423299" y="6385225"/>
            <a:ext cx="367045" cy="4004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3C935A4-DD1D-4D58-8189-31CBD1A15848}"/>
              </a:ext>
            </a:extLst>
          </p:cNvPr>
          <p:cNvSpPr/>
          <p:nvPr/>
        </p:nvSpPr>
        <p:spPr>
          <a:xfrm>
            <a:off x="4537265" y="1254841"/>
            <a:ext cx="2359481" cy="1891315"/>
          </a:xfrm>
          <a:custGeom>
            <a:avLst/>
            <a:gdLst>
              <a:gd name="connsiteX0" fmla="*/ 1026627 w 2359481"/>
              <a:gd name="connsiteY0" fmla="*/ 78013 h 1891315"/>
              <a:gd name="connsiteX1" fmla="*/ 856145 w 2359481"/>
              <a:gd name="connsiteY1" fmla="*/ 109010 h 1891315"/>
              <a:gd name="connsiteX2" fmla="*/ 685664 w 2359481"/>
              <a:gd name="connsiteY2" fmla="*/ 202000 h 1891315"/>
              <a:gd name="connsiteX3" fmla="*/ 608172 w 2359481"/>
              <a:gd name="connsiteY3" fmla="*/ 248495 h 1891315"/>
              <a:gd name="connsiteX4" fmla="*/ 484186 w 2359481"/>
              <a:gd name="connsiteY4" fmla="*/ 418976 h 1891315"/>
              <a:gd name="connsiteX5" fmla="*/ 391196 w 2359481"/>
              <a:gd name="connsiteY5" fmla="*/ 589457 h 1891315"/>
              <a:gd name="connsiteX6" fmla="*/ 298206 w 2359481"/>
              <a:gd name="connsiteY6" fmla="*/ 945918 h 1891315"/>
              <a:gd name="connsiteX7" fmla="*/ 189718 w 2359481"/>
              <a:gd name="connsiteY7" fmla="*/ 1162895 h 1891315"/>
              <a:gd name="connsiteX8" fmla="*/ 158721 w 2359481"/>
              <a:gd name="connsiteY8" fmla="*/ 1224888 h 1891315"/>
              <a:gd name="connsiteX9" fmla="*/ 50233 w 2359481"/>
              <a:gd name="connsiteY9" fmla="*/ 1364373 h 1891315"/>
              <a:gd name="connsiteX10" fmla="*/ 34735 w 2359481"/>
              <a:gd name="connsiteY10" fmla="*/ 1426366 h 1891315"/>
              <a:gd name="connsiteX11" fmla="*/ 19237 w 2359481"/>
              <a:gd name="connsiteY11" fmla="*/ 1612345 h 1891315"/>
              <a:gd name="connsiteX12" fmla="*/ 205216 w 2359481"/>
              <a:gd name="connsiteY12" fmla="*/ 1705335 h 1891315"/>
              <a:gd name="connsiteX13" fmla="*/ 282708 w 2359481"/>
              <a:gd name="connsiteY13" fmla="*/ 1751830 h 1891315"/>
              <a:gd name="connsiteX14" fmla="*/ 391196 w 2359481"/>
              <a:gd name="connsiteY14" fmla="*/ 1782827 h 1891315"/>
              <a:gd name="connsiteX15" fmla="*/ 484186 w 2359481"/>
              <a:gd name="connsiteY15" fmla="*/ 1829322 h 1891315"/>
              <a:gd name="connsiteX16" fmla="*/ 1150613 w 2359481"/>
              <a:gd name="connsiteY16" fmla="*/ 1891315 h 1891315"/>
              <a:gd name="connsiteX17" fmla="*/ 1987521 w 2359481"/>
              <a:gd name="connsiteY17" fmla="*/ 1875817 h 1891315"/>
              <a:gd name="connsiteX18" fmla="*/ 2096010 w 2359481"/>
              <a:gd name="connsiteY18" fmla="*/ 1813823 h 1891315"/>
              <a:gd name="connsiteX19" fmla="*/ 2204498 w 2359481"/>
              <a:gd name="connsiteY19" fmla="*/ 1767328 h 1891315"/>
              <a:gd name="connsiteX20" fmla="*/ 2266491 w 2359481"/>
              <a:gd name="connsiteY20" fmla="*/ 1736332 h 1891315"/>
              <a:gd name="connsiteX21" fmla="*/ 2312986 w 2359481"/>
              <a:gd name="connsiteY21" fmla="*/ 1689837 h 1891315"/>
              <a:gd name="connsiteX22" fmla="*/ 2359481 w 2359481"/>
              <a:gd name="connsiteY22" fmla="*/ 1565851 h 1891315"/>
              <a:gd name="connsiteX23" fmla="*/ 2328484 w 2359481"/>
              <a:gd name="connsiteY23" fmla="*/ 1054406 h 1891315"/>
              <a:gd name="connsiteX24" fmla="*/ 2266491 w 2359481"/>
              <a:gd name="connsiteY24" fmla="*/ 837430 h 1891315"/>
              <a:gd name="connsiteX25" fmla="*/ 2219996 w 2359481"/>
              <a:gd name="connsiteY25" fmla="*/ 744440 h 1891315"/>
              <a:gd name="connsiteX26" fmla="*/ 2142504 w 2359481"/>
              <a:gd name="connsiteY26" fmla="*/ 589457 h 1891315"/>
              <a:gd name="connsiteX27" fmla="*/ 2034016 w 2359481"/>
              <a:gd name="connsiteY27" fmla="*/ 465471 h 1891315"/>
              <a:gd name="connsiteX28" fmla="*/ 1987521 w 2359481"/>
              <a:gd name="connsiteY28" fmla="*/ 372481 h 1891315"/>
              <a:gd name="connsiteX29" fmla="*/ 1910030 w 2359481"/>
              <a:gd name="connsiteY29" fmla="*/ 279491 h 1891315"/>
              <a:gd name="connsiteX30" fmla="*/ 1801542 w 2359481"/>
              <a:gd name="connsiteY30" fmla="*/ 155505 h 1891315"/>
              <a:gd name="connsiteX31" fmla="*/ 1739549 w 2359481"/>
              <a:gd name="connsiteY31" fmla="*/ 124508 h 1891315"/>
              <a:gd name="connsiteX32" fmla="*/ 1693054 w 2359481"/>
              <a:gd name="connsiteY32" fmla="*/ 93512 h 1891315"/>
              <a:gd name="connsiteX33" fmla="*/ 1274599 w 2359481"/>
              <a:gd name="connsiteY33" fmla="*/ 31518 h 1891315"/>
              <a:gd name="connsiteX34" fmla="*/ 1088620 w 2359481"/>
              <a:gd name="connsiteY34" fmla="*/ 522 h 189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359481" h="1891315">
                <a:moveTo>
                  <a:pt x="1026627" y="78013"/>
                </a:moveTo>
                <a:cubicBezTo>
                  <a:pt x="969800" y="88345"/>
                  <a:pt x="911797" y="93551"/>
                  <a:pt x="856145" y="109010"/>
                </a:cubicBezTo>
                <a:cubicBezTo>
                  <a:pt x="744679" y="139973"/>
                  <a:pt x="765500" y="148776"/>
                  <a:pt x="685664" y="202000"/>
                </a:cubicBezTo>
                <a:cubicBezTo>
                  <a:pt x="660600" y="218709"/>
                  <a:pt x="634003" y="232997"/>
                  <a:pt x="608172" y="248495"/>
                </a:cubicBezTo>
                <a:lnTo>
                  <a:pt x="484186" y="418976"/>
                </a:lnTo>
                <a:cubicBezTo>
                  <a:pt x="431895" y="490282"/>
                  <a:pt x="420738" y="490983"/>
                  <a:pt x="391196" y="589457"/>
                </a:cubicBezTo>
                <a:cubicBezTo>
                  <a:pt x="355911" y="707075"/>
                  <a:pt x="353122" y="836085"/>
                  <a:pt x="298206" y="945918"/>
                </a:cubicBezTo>
                <a:lnTo>
                  <a:pt x="189718" y="1162895"/>
                </a:lnTo>
                <a:cubicBezTo>
                  <a:pt x="179386" y="1183559"/>
                  <a:pt x="172905" y="1206651"/>
                  <a:pt x="158721" y="1224888"/>
                </a:cubicBezTo>
                <a:lnTo>
                  <a:pt x="50233" y="1364373"/>
                </a:lnTo>
                <a:cubicBezTo>
                  <a:pt x="45067" y="1385037"/>
                  <a:pt x="40856" y="1405964"/>
                  <a:pt x="34735" y="1426366"/>
                </a:cubicBezTo>
                <a:cubicBezTo>
                  <a:pt x="17498" y="1483824"/>
                  <a:pt x="-24424" y="1549972"/>
                  <a:pt x="19237" y="1612345"/>
                </a:cubicBezTo>
                <a:cubicBezTo>
                  <a:pt x="63619" y="1675748"/>
                  <a:pt x="143359" y="1677218"/>
                  <a:pt x="205216" y="1705335"/>
                </a:cubicBezTo>
                <a:cubicBezTo>
                  <a:pt x="232639" y="1717800"/>
                  <a:pt x="254902" y="1740244"/>
                  <a:pt x="282708" y="1751830"/>
                </a:cubicBezTo>
                <a:cubicBezTo>
                  <a:pt x="317425" y="1766295"/>
                  <a:pt x="356093" y="1769326"/>
                  <a:pt x="391196" y="1782827"/>
                </a:cubicBezTo>
                <a:cubicBezTo>
                  <a:pt x="423541" y="1795268"/>
                  <a:pt x="450002" y="1823625"/>
                  <a:pt x="484186" y="1829322"/>
                </a:cubicBezTo>
                <a:cubicBezTo>
                  <a:pt x="620986" y="1852122"/>
                  <a:pt x="964733" y="1877017"/>
                  <a:pt x="1150613" y="1891315"/>
                </a:cubicBezTo>
                <a:lnTo>
                  <a:pt x="1987521" y="1875817"/>
                </a:lnTo>
                <a:cubicBezTo>
                  <a:pt x="2029033" y="1872414"/>
                  <a:pt x="2058756" y="1832450"/>
                  <a:pt x="2096010" y="1813823"/>
                </a:cubicBezTo>
                <a:cubicBezTo>
                  <a:pt x="2131200" y="1796228"/>
                  <a:pt x="2168681" y="1783609"/>
                  <a:pt x="2204498" y="1767328"/>
                </a:cubicBezTo>
                <a:cubicBezTo>
                  <a:pt x="2225531" y="1757768"/>
                  <a:pt x="2245827" y="1746664"/>
                  <a:pt x="2266491" y="1736332"/>
                </a:cubicBezTo>
                <a:cubicBezTo>
                  <a:pt x="2281989" y="1720834"/>
                  <a:pt x="2300246" y="1707672"/>
                  <a:pt x="2312986" y="1689837"/>
                </a:cubicBezTo>
                <a:cubicBezTo>
                  <a:pt x="2344155" y="1646200"/>
                  <a:pt x="2347001" y="1615769"/>
                  <a:pt x="2359481" y="1565851"/>
                </a:cubicBezTo>
                <a:cubicBezTo>
                  <a:pt x="2349149" y="1395369"/>
                  <a:pt x="2345068" y="1224393"/>
                  <a:pt x="2328484" y="1054406"/>
                </a:cubicBezTo>
                <a:cubicBezTo>
                  <a:pt x="2324982" y="1018513"/>
                  <a:pt x="2283795" y="878958"/>
                  <a:pt x="2266491" y="837430"/>
                </a:cubicBezTo>
                <a:cubicBezTo>
                  <a:pt x="2253162" y="805440"/>
                  <a:pt x="2234337" y="775989"/>
                  <a:pt x="2219996" y="744440"/>
                </a:cubicBezTo>
                <a:cubicBezTo>
                  <a:pt x="2187371" y="672665"/>
                  <a:pt x="2192961" y="654331"/>
                  <a:pt x="2142504" y="589457"/>
                </a:cubicBezTo>
                <a:cubicBezTo>
                  <a:pt x="2065438" y="490372"/>
                  <a:pt x="2095224" y="567484"/>
                  <a:pt x="2034016" y="465471"/>
                </a:cubicBezTo>
                <a:cubicBezTo>
                  <a:pt x="2016186" y="435754"/>
                  <a:pt x="2004351" y="402775"/>
                  <a:pt x="1987521" y="372481"/>
                </a:cubicBezTo>
                <a:cubicBezTo>
                  <a:pt x="1955617" y="315053"/>
                  <a:pt x="1956459" y="330562"/>
                  <a:pt x="1910030" y="279491"/>
                </a:cubicBezTo>
                <a:cubicBezTo>
                  <a:pt x="1873089" y="238856"/>
                  <a:pt x="1842177" y="192446"/>
                  <a:pt x="1801542" y="155505"/>
                </a:cubicBezTo>
                <a:cubicBezTo>
                  <a:pt x="1784447" y="139964"/>
                  <a:pt x="1759608" y="135971"/>
                  <a:pt x="1739549" y="124508"/>
                </a:cubicBezTo>
                <a:cubicBezTo>
                  <a:pt x="1723377" y="115267"/>
                  <a:pt x="1709714" y="101842"/>
                  <a:pt x="1693054" y="93512"/>
                </a:cubicBezTo>
                <a:cubicBezTo>
                  <a:pt x="1554443" y="24207"/>
                  <a:pt x="1459323" y="48311"/>
                  <a:pt x="1274599" y="31518"/>
                </a:cubicBezTo>
                <a:cubicBezTo>
                  <a:pt x="1141274" y="-6574"/>
                  <a:pt x="1203721" y="522"/>
                  <a:pt x="1088620" y="52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E81C4B-E3B1-4807-B30F-B9D3EAAC9773}"/>
              </a:ext>
            </a:extLst>
          </p:cNvPr>
          <p:cNvSpPr/>
          <p:nvPr/>
        </p:nvSpPr>
        <p:spPr>
          <a:xfrm>
            <a:off x="1419935" y="5889356"/>
            <a:ext cx="2578628" cy="1054444"/>
          </a:xfrm>
          <a:custGeom>
            <a:avLst/>
            <a:gdLst>
              <a:gd name="connsiteX0" fmla="*/ 2454641 w 2578628"/>
              <a:gd name="connsiteY0" fmla="*/ 92990 h 1054444"/>
              <a:gd name="connsiteX1" fmla="*/ 2051685 w 2578628"/>
              <a:gd name="connsiteY1" fmla="*/ 30997 h 1054444"/>
              <a:gd name="connsiteX2" fmla="*/ 1850207 w 2578628"/>
              <a:gd name="connsiteY2" fmla="*/ 0 h 1054444"/>
              <a:gd name="connsiteX3" fmla="*/ 300377 w 2578628"/>
              <a:gd name="connsiteY3" fmla="*/ 30997 h 1054444"/>
              <a:gd name="connsiteX4" fmla="*/ 207387 w 2578628"/>
              <a:gd name="connsiteY4" fmla="*/ 92990 h 1054444"/>
              <a:gd name="connsiteX5" fmla="*/ 98899 w 2578628"/>
              <a:gd name="connsiteY5" fmla="*/ 216976 h 1054444"/>
              <a:gd name="connsiteX6" fmla="*/ 21407 w 2578628"/>
              <a:gd name="connsiteY6" fmla="*/ 371959 h 1054444"/>
              <a:gd name="connsiteX7" fmla="*/ 36906 w 2578628"/>
              <a:gd name="connsiteY7" fmla="*/ 697424 h 1054444"/>
              <a:gd name="connsiteX8" fmla="*/ 315875 w 2578628"/>
              <a:gd name="connsiteY8" fmla="*/ 836908 h 1054444"/>
              <a:gd name="connsiteX9" fmla="*/ 517353 w 2578628"/>
              <a:gd name="connsiteY9" fmla="*/ 914400 h 1054444"/>
              <a:gd name="connsiteX10" fmla="*/ 625841 w 2578628"/>
              <a:gd name="connsiteY10" fmla="*/ 976393 h 1054444"/>
              <a:gd name="connsiteX11" fmla="*/ 982302 w 2578628"/>
              <a:gd name="connsiteY11" fmla="*/ 1007390 h 1054444"/>
              <a:gd name="connsiteX12" fmla="*/ 1137285 w 2578628"/>
              <a:gd name="connsiteY12" fmla="*/ 1038386 h 1054444"/>
              <a:gd name="connsiteX13" fmla="*/ 2036187 w 2578628"/>
              <a:gd name="connsiteY13" fmla="*/ 1038386 h 1054444"/>
              <a:gd name="connsiteX14" fmla="*/ 2144675 w 2578628"/>
              <a:gd name="connsiteY14" fmla="*/ 976393 h 1054444"/>
              <a:gd name="connsiteX15" fmla="*/ 2237665 w 2578628"/>
              <a:gd name="connsiteY15" fmla="*/ 960895 h 1054444"/>
              <a:gd name="connsiteX16" fmla="*/ 2377150 w 2578628"/>
              <a:gd name="connsiteY16" fmla="*/ 883403 h 1054444"/>
              <a:gd name="connsiteX17" fmla="*/ 2439143 w 2578628"/>
              <a:gd name="connsiteY17" fmla="*/ 836908 h 1054444"/>
              <a:gd name="connsiteX18" fmla="*/ 2516634 w 2578628"/>
              <a:gd name="connsiteY18" fmla="*/ 728420 h 1054444"/>
              <a:gd name="connsiteX19" fmla="*/ 2578628 w 2578628"/>
              <a:gd name="connsiteY19" fmla="*/ 604434 h 1054444"/>
              <a:gd name="connsiteX20" fmla="*/ 2485638 w 2578628"/>
              <a:gd name="connsiteY20" fmla="*/ 340963 h 1054444"/>
              <a:gd name="connsiteX21" fmla="*/ 2439143 w 2578628"/>
              <a:gd name="connsiteY21" fmla="*/ 247973 h 105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578628" h="1054444">
                <a:moveTo>
                  <a:pt x="2454641" y="92990"/>
                </a:moveTo>
                <a:lnTo>
                  <a:pt x="2051685" y="30997"/>
                </a:lnTo>
                <a:lnTo>
                  <a:pt x="1850207" y="0"/>
                </a:lnTo>
                <a:cubicBezTo>
                  <a:pt x="1333597" y="10332"/>
                  <a:pt x="816265" y="1796"/>
                  <a:pt x="300377" y="30997"/>
                </a:cubicBezTo>
                <a:cubicBezTo>
                  <a:pt x="263183" y="33102"/>
                  <a:pt x="234761" y="67722"/>
                  <a:pt x="207387" y="92990"/>
                </a:cubicBezTo>
                <a:cubicBezTo>
                  <a:pt x="167034" y="130239"/>
                  <a:pt x="129361" y="171283"/>
                  <a:pt x="98899" y="216976"/>
                </a:cubicBezTo>
                <a:cubicBezTo>
                  <a:pt x="66860" y="265034"/>
                  <a:pt x="47238" y="320298"/>
                  <a:pt x="21407" y="371959"/>
                </a:cubicBezTo>
                <a:cubicBezTo>
                  <a:pt x="2476" y="485547"/>
                  <a:pt x="-21677" y="574400"/>
                  <a:pt x="36906" y="697424"/>
                </a:cubicBezTo>
                <a:cubicBezTo>
                  <a:pt x="80613" y="789209"/>
                  <a:pt x="240273" y="810611"/>
                  <a:pt x="315875" y="836908"/>
                </a:cubicBezTo>
                <a:cubicBezTo>
                  <a:pt x="383837" y="860547"/>
                  <a:pt x="451735" y="884872"/>
                  <a:pt x="517353" y="914400"/>
                </a:cubicBezTo>
                <a:cubicBezTo>
                  <a:pt x="555335" y="931492"/>
                  <a:pt x="584999" y="968225"/>
                  <a:pt x="625841" y="976393"/>
                </a:cubicBezTo>
                <a:cubicBezTo>
                  <a:pt x="742794" y="999784"/>
                  <a:pt x="863482" y="997058"/>
                  <a:pt x="982302" y="1007390"/>
                </a:cubicBezTo>
                <a:cubicBezTo>
                  <a:pt x="1033963" y="1017722"/>
                  <a:pt x="1084923" y="1032568"/>
                  <a:pt x="1137285" y="1038386"/>
                </a:cubicBezTo>
                <a:cubicBezTo>
                  <a:pt x="1428988" y="1070797"/>
                  <a:pt x="1754193" y="1045264"/>
                  <a:pt x="2036187" y="1038386"/>
                </a:cubicBezTo>
                <a:cubicBezTo>
                  <a:pt x="2072350" y="1017722"/>
                  <a:pt x="2105801" y="991345"/>
                  <a:pt x="2144675" y="976393"/>
                </a:cubicBezTo>
                <a:cubicBezTo>
                  <a:pt x="2174005" y="965112"/>
                  <a:pt x="2207853" y="970832"/>
                  <a:pt x="2237665" y="960895"/>
                </a:cubicBezTo>
                <a:cubicBezTo>
                  <a:pt x="2281826" y="946175"/>
                  <a:pt x="2337020" y="912068"/>
                  <a:pt x="2377150" y="883403"/>
                </a:cubicBezTo>
                <a:cubicBezTo>
                  <a:pt x="2398169" y="868389"/>
                  <a:pt x="2420878" y="855173"/>
                  <a:pt x="2439143" y="836908"/>
                </a:cubicBezTo>
                <a:cubicBezTo>
                  <a:pt x="2448607" y="827444"/>
                  <a:pt x="2506072" y="747783"/>
                  <a:pt x="2516634" y="728420"/>
                </a:cubicBezTo>
                <a:cubicBezTo>
                  <a:pt x="2538760" y="687855"/>
                  <a:pt x="2578628" y="604434"/>
                  <a:pt x="2578628" y="604434"/>
                </a:cubicBezTo>
                <a:cubicBezTo>
                  <a:pt x="2462380" y="226632"/>
                  <a:pt x="2563662" y="516519"/>
                  <a:pt x="2485638" y="340963"/>
                </a:cubicBezTo>
                <a:cubicBezTo>
                  <a:pt x="2445186" y="249946"/>
                  <a:pt x="2476083" y="284913"/>
                  <a:pt x="2439143" y="2479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8608F0A-2003-45F2-BC54-2B35CB49B344}"/>
                  </a:ext>
                </a:extLst>
              </p14:cNvPr>
              <p14:cNvContentPartPr/>
              <p14:nvPr/>
            </p14:nvContentPartPr>
            <p14:xfrm>
              <a:off x="5427294" y="1582428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8608F0A-2003-45F2-BC54-2B35CB49B3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8294" y="157378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83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6CEE80-EF65-42A5-9347-06BF81FCF801}"/>
              </a:ext>
            </a:extLst>
          </p:cNvPr>
          <p:cNvSpPr txBox="1"/>
          <p:nvPr/>
        </p:nvSpPr>
        <p:spPr>
          <a:xfrm>
            <a:off x="0" y="11530"/>
            <a:ext cx="998220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400" dirty="0"/>
              <a:t>Construct Red-Black Binary Search Tree for the following elements:20, 10, 5,  30,  40,  57, 3, 2,4, 35, 25, 18 ,22 ,21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58BDA6B-BC22-4576-B611-FEBC0A338BF0}"/>
              </a:ext>
            </a:extLst>
          </p:cNvPr>
          <p:cNvCxnSpPr>
            <a:cxnSpLocks/>
          </p:cNvCxnSpPr>
          <p:nvPr/>
        </p:nvCxnSpPr>
        <p:spPr>
          <a:xfrm>
            <a:off x="3870132" y="2220563"/>
            <a:ext cx="352330" cy="4851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BF6536F-3C52-47E8-80EF-D785F6802C7B}"/>
              </a:ext>
            </a:extLst>
          </p:cNvPr>
          <p:cNvSpPr/>
          <p:nvPr/>
        </p:nvSpPr>
        <p:spPr>
          <a:xfrm>
            <a:off x="2242631" y="944948"/>
            <a:ext cx="678266" cy="5232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08015C-5FD9-415D-A0A6-D1DF6FC11100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920897" y="1206558"/>
            <a:ext cx="510388" cy="6577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2C9F0C9-518B-49F9-90EC-39E978306EC6}"/>
              </a:ext>
            </a:extLst>
          </p:cNvPr>
          <p:cNvSpPr/>
          <p:nvPr/>
        </p:nvSpPr>
        <p:spPr>
          <a:xfrm>
            <a:off x="1826826" y="1798582"/>
            <a:ext cx="603737" cy="49693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5ED426-7BA2-4DD4-8935-B50A997119C8}"/>
              </a:ext>
            </a:extLst>
          </p:cNvPr>
          <p:cNvCxnSpPr>
            <a:cxnSpLocks/>
          </p:cNvCxnSpPr>
          <p:nvPr/>
        </p:nvCxnSpPr>
        <p:spPr>
          <a:xfrm flipH="1">
            <a:off x="1996937" y="1262276"/>
            <a:ext cx="221004" cy="5363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D0C3BAE-F68F-483D-A61F-4870D9008EBF}"/>
              </a:ext>
            </a:extLst>
          </p:cNvPr>
          <p:cNvSpPr/>
          <p:nvPr/>
        </p:nvSpPr>
        <p:spPr>
          <a:xfrm>
            <a:off x="2625324" y="2611170"/>
            <a:ext cx="678266" cy="622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F7185E-8AA1-4A7A-A069-E37725EF51B6}"/>
              </a:ext>
            </a:extLst>
          </p:cNvPr>
          <p:cNvSpPr/>
          <p:nvPr/>
        </p:nvSpPr>
        <p:spPr>
          <a:xfrm>
            <a:off x="3193804" y="1798582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9D6BEB-482E-493C-AA19-5429E81C26AE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964457" y="2273521"/>
            <a:ext cx="237546" cy="3376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08C3DDE-3C1B-452A-A34A-7842C4CD52A1}"/>
              </a:ext>
            </a:extLst>
          </p:cNvPr>
          <p:cNvSpPr/>
          <p:nvPr/>
        </p:nvSpPr>
        <p:spPr>
          <a:xfrm>
            <a:off x="3866618" y="2650632"/>
            <a:ext cx="678266" cy="6224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114C9A-5D8A-4119-8B3F-B4715BA9C2D9}"/>
              </a:ext>
            </a:extLst>
          </p:cNvPr>
          <p:cNvSpPr/>
          <p:nvPr/>
        </p:nvSpPr>
        <p:spPr>
          <a:xfrm>
            <a:off x="4637018" y="3264791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57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2427FE-9DA2-451C-9828-AAEF24DADB1A}"/>
              </a:ext>
            </a:extLst>
          </p:cNvPr>
          <p:cNvCxnSpPr>
            <a:cxnSpLocks/>
          </p:cNvCxnSpPr>
          <p:nvPr/>
        </p:nvCxnSpPr>
        <p:spPr>
          <a:xfrm>
            <a:off x="4514613" y="2992964"/>
            <a:ext cx="367045" cy="4004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AFDEBAB-A684-44EB-A1D0-023AAA99E052}"/>
              </a:ext>
            </a:extLst>
          </p:cNvPr>
          <p:cNvSpPr txBox="1"/>
          <p:nvPr/>
        </p:nvSpPr>
        <p:spPr>
          <a:xfrm>
            <a:off x="130295" y="868004"/>
            <a:ext cx="1312392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1600" dirty="0"/>
              <a:t>Insert(3)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558CD97-C9F7-41AD-9990-9FC9A967BA4D}"/>
              </a:ext>
            </a:extLst>
          </p:cNvPr>
          <p:cNvSpPr/>
          <p:nvPr/>
        </p:nvSpPr>
        <p:spPr>
          <a:xfrm>
            <a:off x="1381569" y="2490158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4D99E2-F54E-410D-8FD0-7C91971D6AA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626210" y="2047050"/>
            <a:ext cx="200616" cy="5717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1A85DE-BA26-4D5D-A8DD-8DD2829F1E73}"/>
              </a:ext>
            </a:extLst>
          </p:cNvPr>
          <p:cNvCxnSpPr>
            <a:cxnSpLocks/>
          </p:cNvCxnSpPr>
          <p:nvPr/>
        </p:nvCxnSpPr>
        <p:spPr>
          <a:xfrm>
            <a:off x="3012379" y="5221521"/>
            <a:ext cx="352330" cy="4851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FC2E184-5936-45B5-8447-11104F45C06F}"/>
              </a:ext>
            </a:extLst>
          </p:cNvPr>
          <p:cNvSpPr/>
          <p:nvPr/>
        </p:nvSpPr>
        <p:spPr>
          <a:xfrm>
            <a:off x="1384878" y="3945906"/>
            <a:ext cx="678266" cy="5232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1F362B-06AD-428B-9452-06DFE5975D87}"/>
              </a:ext>
            </a:extLst>
          </p:cNvPr>
          <p:cNvCxnSpPr>
            <a:cxnSpLocks/>
            <a:stCxn id="20" idx="6"/>
            <a:endCxn id="25" idx="0"/>
          </p:cNvCxnSpPr>
          <p:nvPr/>
        </p:nvCxnSpPr>
        <p:spPr>
          <a:xfrm>
            <a:off x="2063144" y="4207516"/>
            <a:ext cx="612040" cy="5920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27C7D53-FF2C-4E4E-807B-F604CE8C38B2}"/>
              </a:ext>
            </a:extLst>
          </p:cNvPr>
          <p:cNvSpPr/>
          <p:nvPr/>
        </p:nvSpPr>
        <p:spPr>
          <a:xfrm>
            <a:off x="969073" y="4799540"/>
            <a:ext cx="603737" cy="49693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6480C9-06AF-4396-9DD2-149DBD090CB4}"/>
              </a:ext>
            </a:extLst>
          </p:cNvPr>
          <p:cNvCxnSpPr>
            <a:cxnSpLocks/>
          </p:cNvCxnSpPr>
          <p:nvPr/>
        </p:nvCxnSpPr>
        <p:spPr>
          <a:xfrm flipH="1">
            <a:off x="1139184" y="4263234"/>
            <a:ext cx="221004" cy="5363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1C6DB31-4E06-4781-8154-B64C361CE783}"/>
              </a:ext>
            </a:extLst>
          </p:cNvPr>
          <p:cNvSpPr/>
          <p:nvPr/>
        </p:nvSpPr>
        <p:spPr>
          <a:xfrm>
            <a:off x="1767571" y="5612128"/>
            <a:ext cx="678266" cy="622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03B5A5-EF42-4E0E-86DE-0AC0A78E1007}"/>
              </a:ext>
            </a:extLst>
          </p:cNvPr>
          <p:cNvSpPr/>
          <p:nvPr/>
        </p:nvSpPr>
        <p:spPr>
          <a:xfrm>
            <a:off x="2336051" y="4799540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522FF0-386D-4CBF-A32B-870236874B9A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2106704" y="5274479"/>
            <a:ext cx="237546" cy="3376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5F20F9A-B694-474F-B36B-D3266340FED6}"/>
              </a:ext>
            </a:extLst>
          </p:cNvPr>
          <p:cNvSpPr/>
          <p:nvPr/>
        </p:nvSpPr>
        <p:spPr>
          <a:xfrm>
            <a:off x="3008865" y="5651590"/>
            <a:ext cx="678266" cy="6224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4FA38DF-3D31-497F-97A1-53260B385486}"/>
              </a:ext>
            </a:extLst>
          </p:cNvPr>
          <p:cNvSpPr/>
          <p:nvPr/>
        </p:nvSpPr>
        <p:spPr>
          <a:xfrm>
            <a:off x="3779265" y="6265749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57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D45799-4361-470C-9524-A98005AA0972}"/>
              </a:ext>
            </a:extLst>
          </p:cNvPr>
          <p:cNvCxnSpPr>
            <a:cxnSpLocks/>
          </p:cNvCxnSpPr>
          <p:nvPr/>
        </p:nvCxnSpPr>
        <p:spPr>
          <a:xfrm>
            <a:off x="3656860" y="5993922"/>
            <a:ext cx="367045" cy="4004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0E34E39-395C-4A89-AFFA-6F0D0FB3B23C}"/>
              </a:ext>
            </a:extLst>
          </p:cNvPr>
          <p:cNvSpPr/>
          <p:nvPr/>
        </p:nvSpPr>
        <p:spPr>
          <a:xfrm>
            <a:off x="523816" y="5491116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79E663-5ED3-4709-A22D-EA9B562FF305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768457" y="5048008"/>
            <a:ext cx="200616" cy="5717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92C5BE1-13EF-41FE-AAA7-77C0987D8D64}"/>
              </a:ext>
            </a:extLst>
          </p:cNvPr>
          <p:cNvSpPr txBox="1"/>
          <p:nvPr/>
        </p:nvSpPr>
        <p:spPr>
          <a:xfrm>
            <a:off x="69177" y="3437302"/>
            <a:ext cx="1312392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1600" dirty="0"/>
              <a:t>Insert(2)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0B277D-A63D-4036-BFF7-D9DA55A93E1A}"/>
              </a:ext>
            </a:extLst>
          </p:cNvPr>
          <p:cNvSpPr/>
          <p:nvPr/>
        </p:nvSpPr>
        <p:spPr>
          <a:xfrm>
            <a:off x="119460" y="6376600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11388E-1141-4B23-A348-F5307A39E12D}"/>
              </a:ext>
            </a:extLst>
          </p:cNvPr>
          <p:cNvCxnSpPr>
            <a:cxnSpLocks/>
          </p:cNvCxnSpPr>
          <p:nvPr/>
        </p:nvCxnSpPr>
        <p:spPr>
          <a:xfrm flipH="1">
            <a:off x="364101" y="5933492"/>
            <a:ext cx="200616" cy="5717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DB1C505-A2D9-4EF2-88F2-D29BF18D7AC4}"/>
              </a:ext>
            </a:extLst>
          </p:cNvPr>
          <p:cNvSpPr/>
          <p:nvPr/>
        </p:nvSpPr>
        <p:spPr>
          <a:xfrm>
            <a:off x="-78661" y="4547146"/>
            <a:ext cx="1816326" cy="2588497"/>
          </a:xfrm>
          <a:custGeom>
            <a:avLst/>
            <a:gdLst>
              <a:gd name="connsiteX0" fmla="*/ 1074821 w 1816326"/>
              <a:gd name="connsiteY0" fmla="*/ 98033 h 2588497"/>
              <a:gd name="connsiteX1" fmla="*/ 978568 w 1816326"/>
              <a:gd name="connsiteY1" fmla="*/ 130117 h 2588497"/>
              <a:gd name="connsiteX2" fmla="*/ 850231 w 1816326"/>
              <a:gd name="connsiteY2" fmla="*/ 210327 h 2588497"/>
              <a:gd name="connsiteX3" fmla="*/ 721895 w 1816326"/>
              <a:gd name="connsiteY3" fmla="*/ 306580 h 2588497"/>
              <a:gd name="connsiteX4" fmla="*/ 545431 w 1816326"/>
              <a:gd name="connsiteY4" fmla="*/ 579296 h 2588497"/>
              <a:gd name="connsiteX5" fmla="*/ 385010 w 1816326"/>
              <a:gd name="connsiteY5" fmla="*/ 1060559 h 2588497"/>
              <a:gd name="connsiteX6" fmla="*/ 224589 w 1816326"/>
              <a:gd name="connsiteY6" fmla="*/ 1461611 h 2588497"/>
              <a:gd name="connsiteX7" fmla="*/ 112295 w 1816326"/>
              <a:gd name="connsiteY7" fmla="*/ 1638075 h 2588497"/>
              <a:gd name="connsiteX8" fmla="*/ 48126 w 1816326"/>
              <a:gd name="connsiteY8" fmla="*/ 1862664 h 2588497"/>
              <a:gd name="connsiteX9" fmla="*/ 0 w 1816326"/>
              <a:gd name="connsiteY9" fmla="*/ 1958917 h 2588497"/>
              <a:gd name="connsiteX10" fmla="*/ 64168 w 1816326"/>
              <a:gd name="connsiteY10" fmla="*/ 2343927 h 2588497"/>
              <a:gd name="connsiteX11" fmla="*/ 192505 w 1816326"/>
              <a:gd name="connsiteY11" fmla="*/ 2472264 h 2588497"/>
              <a:gd name="connsiteX12" fmla="*/ 288758 w 1816326"/>
              <a:gd name="connsiteY12" fmla="*/ 2536433 h 2588497"/>
              <a:gd name="connsiteX13" fmla="*/ 352926 w 1816326"/>
              <a:gd name="connsiteY13" fmla="*/ 2552475 h 2588497"/>
              <a:gd name="connsiteX14" fmla="*/ 593558 w 1816326"/>
              <a:gd name="connsiteY14" fmla="*/ 2568517 h 2588497"/>
              <a:gd name="connsiteX15" fmla="*/ 834189 w 1816326"/>
              <a:gd name="connsiteY15" fmla="*/ 2568517 h 2588497"/>
              <a:gd name="connsiteX16" fmla="*/ 898358 w 1816326"/>
              <a:gd name="connsiteY16" fmla="*/ 2520390 h 2588497"/>
              <a:gd name="connsiteX17" fmla="*/ 1058779 w 1816326"/>
              <a:gd name="connsiteY17" fmla="*/ 2408096 h 2588497"/>
              <a:gd name="connsiteX18" fmla="*/ 1138989 w 1816326"/>
              <a:gd name="connsiteY18" fmla="*/ 2311843 h 2588497"/>
              <a:gd name="connsiteX19" fmla="*/ 1251284 w 1816326"/>
              <a:gd name="connsiteY19" fmla="*/ 2215590 h 2588497"/>
              <a:gd name="connsiteX20" fmla="*/ 1315453 w 1816326"/>
              <a:gd name="connsiteY20" fmla="*/ 2135380 h 2588497"/>
              <a:gd name="connsiteX21" fmla="*/ 1427747 w 1816326"/>
              <a:gd name="connsiteY21" fmla="*/ 1942875 h 2588497"/>
              <a:gd name="connsiteX22" fmla="*/ 1524000 w 1816326"/>
              <a:gd name="connsiteY22" fmla="*/ 1766411 h 2588497"/>
              <a:gd name="connsiteX23" fmla="*/ 1604210 w 1816326"/>
              <a:gd name="connsiteY23" fmla="*/ 1509738 h 2588497"/>
              <a:gd name="connsiteX24" fmla="*/ 1620253 w 1816326"/>
              <a:gd name="connsiteY24" fmla="*/ 1237022 h 2588497"/>
              <a:gd name="connsiteX25" fmla="*/ 1636295 w 1816326"/>
              <a:gd name="connsiteY25" fmla="*/ 1076601 h 2588497"/>
              <a:gd name="connsiteX26" fmla="*/ 1716505 w 1816326"/>
              <a:gd name="connsiteY26" fmla="*/ 884096 h 2588497"/>
              <a:gd name="connsiteX27" fmla="*/ 1732547 w 1816326"/>
              <a:gd name="connsiteY27" fmla="*/ 835969 h 2588497"/>
              <a:gd name="connsiteX28" fmla="*/ 1796716 w 1816326"/>
              <a:gd name="connsiteY28" fmla="*/ 707633 h 2588497"/>
              <a:gd name="connsiteX29" fmla="*/ 1796716 w 1816326"/>
              <a:gd name="connsiteY29" fmla="*/ 370748 h 2588497"/>
              <a:gd name="connsiteX30" fmla="*/ 1732547 w 1816326"/>
              <a:gd name="connsiteY30" fmla="*/ 306580 h 2588497"/>
              <a:gd name="connsiteX31" fmla="*/ 1636295 w 1816326"/>
              <a:gd name="connsiteY31" fmla="*/ 162201 h 2588497"/>
              <a:gd name="connsiteX32" fmla="*/ 1588168 w 1816326"/>
              <a:gd name="connsiteY32" fmla="*/ 146159 h 2588497"/>
              <a:gd name="connsiteX33" fmla="*/ 1443789 w 1816326"/>
              <a:gd name="connsiteY33" fmla="*/ 65948 h 2588497"/>
              <a:gd name="connsiteX34" fmla="*/ 1251284 w 1816326"/>
              <a:gd name="connsiteY34" fmla="*/ 1780 h 2588497"/>
              <a:gd name="connsiteX35" fmla="*/ 962526 w 1816326"/>
              <a:gd name="connsiteY35" fmla="*/ 1780 h 2588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816326" h="2588497">
                <a:moveTo>
                  <a:pt x="1074821" y="98033"/>
                </a:moveTo>
                <a:cubicBezTo>
                  <a:pt x="1042737" y="108728"/>
                  <a:pt x="1008817" y="114992"/>
                  <a:pt x="978568" y="130117"/>
                </a:cubicBezTo>
                <a:cubicBezTo>
                  <a:pt x="933447" y="152677"/>
                  <a:pt x="891801" y="181747"/>
                  <a:pt x="850231" y="210327"/>
                </a:cubicBezTo>
                <a:cubicBezTo>
                  <a:pt x="806167" y="240621"/>
                  <a:pt x="761187" y="270310"/>
                  <a:pt x="721895" y="306580"/>
                </a:cubicBezTo>
                <a:cubicBezTo>
                  <a:pt x="651814" y="371271"/>
                  <a:pt x="576618" y="499380"/>
                  <a:pt x="545431" y="579296"/>
                </a:cubicBezTo>
                <a:cubicBezTo>
                  <a:pt x="483956" y="736824"/>
                  <a:pt x="439653" y="900533"/>
                  <a:pt x="385010" y="1060559"/>
                </a:cubicBezTo>
                <a:cubicBezTo>
                  <a:pt x="347254" y="1171131"/>
                  <a:pt x="274906" y="1364847"/>
                  <a:pt x="224589" y="1461611"/>
                </a:cubicBezTo>
                <a:cubicBezTo>
                  <a:pt x="192423" y="1523469"/>
                  <a:pt x="149726" y="1579254"/>
                  <a:pt x="112295" y="1638075"/>
                </a:cubicBezTo>
                <a:cubicBezTo>
                  <a:pt x="94514" y="1709195"/>
                  <a:pt x="76892" y="1793626"/>
                  <a:pt x="48126" y="1862664"/>
                </a:cubicBezTo>
                <a:cubicBezTo>
                  <a:pt x="34329" y="1895776"/>
                  <a:pt x="16042" y="1926833"/>
                  <a:pt x="0" y="1958917"/>
                </a:cubicBezTo>
                <a:cubicBezTo>
                  <a:pt x="21389" y="2087254"/>
                  <a:pt x="29569" y="2218505"/>
                  <a:pt x="64168" y="2343927"/>
                </a:cubicBezTo>
                <a:cubicBezTo>
                  <a:pt x="77370" y="2391785"/>
                  <a:pt x="153785" y="2445160"/>
                  <a:pt x="192505" y="2472264"/>
                </a:cubicBezTo>
                <a:cubicBezTo>
                  <a:pt x="224095" y="2494377"/>
                  <a:pt x="254268" y="2519188"/>
                  <a:pt x="288758" y="2536433"/>
                </a:cubicBezTo>
                <a:cubicBezTo>
                  <a:pt x="308478" y="2546293"/>
                  <a:pt x="331000" y="2550167"/>
                  <a:pt x="352926" y="2552475"/>
                </a:cubicBezTo>
                <a:cubicBezTo>
                  <a:pt x="432873" y="2560890"/>
                  <a:pt x="513347" y="2563170"/>
                  <a:pt x="593558" y="2568517"/>
                </a:cubicBezTo>
                <a:cubicBezTo>
                  <a:pt x="690081" y="2587822"/>
                  <a:pt x="718349" y="2601614"/>
                  <a:pt x="834189" y="2568517"/>
                </a:cubicBezTo>
                <a:cubicBezTo>
                  <a:pt x="859897" y="2561172"/>
                  <a:pt x="876111" y="2535221"/>
                  <a:pt x="898358" y="2520390"/>
                </a:cubicBezTo>
                <a:cubicBezTo>
                  <a:pt x="972711" y="2470821"/>
                  <a:pt x="992893" y="2473982"/>
                  <a:pt x="1058779" y="2408096"/>
                </a:cubicBezTo>
                <a:cubicBezTo>
                  <a:pt x="1088311" y="2378564"/>
                  <a:pt x="1111242" y="2343058"/>
                  <a:pt x="1138989" y="2311843"/>
                </a:cubicBezTo>
                <a:cubicBezTo>
                  <a:pt x="1278668" y="2154704"/>
                  <a:pt x="1083353" y="2383521"/>
                  <a:pt x="1251284" y="2215590"/>
                </a:cubicBezTo>
                <a:cubicBezTo>
                  <a:pt x="1275495" y="2191379"/>
                  <a:pt x="1295314" y="2163071"/>
                  <a:pt x="1315453" y="2135380"/>
                </a:cubicBezTo>
                <a:cubicBezTo>
                  <a:pt x="1402143" y="2016182"/>
                  <a:pt x="1359935" y="2067197"/>
                  <a:pt x="1427747" y="1942875"/>
                </a:cubicBezTo>
                <a:cubicBezTo>
                  <a:pt x="1470512" y="1864472"/>
                  <a:pt x="1489330" y="1853086"/>
                  <a:pt x="1524000" y="1766411"/>
                </a:cubicBezTo>
                <a:cubicBezTo>
                  <a:pt x="1554220" y="1690862"/>
                  <a:pt x="1581378" y="1589650"/>
                  <a:pt x="1604210" y="1509738"/>
                </a:cubicBezTo>
                <a:cubicBezTo>
                  <a:pt x="1609558" y="1418833"/>
                  <a:pt x="1613526" y="1327836"/>
                  <a:pt x="1620253" y="1237022"/>
                </a:cubicBezTo>
                <a:cubicBezTo>
                  <a:pt x="1624223" y="1183428"/>
                  <a:pt x="1622155" y="1128448"/>
                  <a:pt x="1636295" y="1076601"/>
                </a:cubicBezTo>
                <a:cubicBezTo>
                  <a:pt x="1654586" y="1009535"/>
                  <a:pt x="1694523" y="950044"/>
                  <a:pt x="1716505" y="884096"/>
                </a:cubicBezTo>
                <a:cubicBezTo>
                  <a:pt x="1721852" y="868054"/>
                  <a:pt x="1724985" y="851094"/>
                  <a:pt x="1732547" y="835969"/>
                </a:cubicBezTo>
                <a:cubicBezTo>
                  <a:pt x="1828673" y="643715"/>
                  <a:pt x="1685676" y="985225"/>
                  <a:pt x="1796716" y="707633"/>
                </a:cubicBezTo>
                <a:cubicBezTo>
                  <a:pt x="1811331" y="590715"/>
                  <a:pt x="1832358" y="491931"/>
                  <a:pt x="1796716" y="370748"/>
                </a:cubicBezTo>
                <a:cubicBezTo>
                  <a:pt x="1788181" y="341728"/>
                  <a:pt x="1753937" y="327969"/>
                  <a:pt x="1732547" y="306580"/>
                </a:cubicBezTo>
                <a:cubicBezTo>
                  <a:pt x="1703325" y="248136"/>
                  <a:pt x="1691413" y="198946"/>
                  <a:pt x="1636295" y="162201"/>
                </a:cubicBezTo>
                <a:cubicBezTo>
                  <a:pt x="1622225" y="152821"/>
                  <a:pt x="1604210" y="151506"/>
                  <a:pt x="1588168" y="146159"/>
                </a:cubicBezTo>
                <a:cubicBezTo>
                  <a:pt x="1482960" y="67253"/>
                  <a:pt x="1568214" y="122505"/>
                  <a:pt x="1443789" y="65948"/>
                </a:cubicBezTo>
                <a:cubicBezTo>
                  <a:pt x="1348595" y="22678"/>
                  <a:pt x="1355580" y="6126"/>
                  <a:pt x="1251284" y="1780"/>
                </a:cubicBezTo>
                <a:cubicBezTo>
                  <a:pt x="1155115" y="-2227"/>
                  <a:pt x="1058779" y="1780"/>
                  <a:pt x="962526" y="178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556CC3-049C-4521-99FF-523EA9C3948C}"/>
              </a:ext>
            </a:extLst>
          </p:cNvPr>
          <p:cNvCxnSpPr>
            <a:cxnSpLocks/>
          </p:cNvCxnSpPr>
          <p:nvPr/>
        </p:nvCxnSpPr>
        <p:spPr>
          <a:xfrm>
            <a:off x="7380922" y="5165803"/>
            <a:ext cx="352330" cy="4851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5D23F7AF-AA2B-4920-80F6-F906F36C32AA}"/>
              </a:ext>
            </a:extLst>
          </p:cNvPr>
          <p:cNvSpPr/>
          <p:nvPr/>
        </p:nvSpPr>
        <p:spPr>
          <a:xfrm>
            <a:off x="5753421" y="3890188"/>
            <a:ext cx="678266" cy="5232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217E33-531B-4979-BCB0-3AA0DBA931EC}"/>
              </a:ext>
            </a:extLst>
          </p:cNvPr>
          <p:cNvCxnSpPr>
            <a:cxnSpLocks/>
            <a:stCxn id="37" idx="6"/>
            <a:endCxn id="42" idx="0"/>
          </p:cNvCxnSpPr>
          <p:nvPr/>
        </p:nvCxnSpPr>
        <p:spPr>
          <a:xfrm>
            <a:off x="6431687" y="4151798"/>
            <a:ext cx="612040" cy="5920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AB76631-0C6E-4A86-978A-E7E2A472D822}"/>
              </a:ext>
            </a:extLst>
          </p:cNvPr>
          <p:cNvSpPr/>
          <p:nvPr/>
        </p:nvSpPr>
        <p:spPr>
          <a:xfrm>
            <a:off x="5515324" y="5582780"/>
            <a:ext cx="603737" cy="49693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635BF68-94EB-47A2-A546-D31C857DF332}"/>
              </a:ext>
            </a:extLst>
          </p:cNvPr>
          <p:cNvCxnSpPr>
            <a:cxnSpLocks/>
          </p:cNvCxnSpPr>
          <p:nvPr/>
        </p:nvCxnSpPr>
        <p:spPr>
          <a:xfrm flipH="1">
            <a:off x="5507727" y="4207516"/>
            <a:ext cx="221004" cy="5363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0C48425-5C5E-47C6-A9D2-5EF4A8F62812}"/>
              </a:ext>
            </a:extLst>
          </p:cNvPr>
          <p:cNvSpPr/>
          <p:nvPr/>
        </p:nvSpPr>
        <p:spPr>
          <a:xfrm>
            <a:off x="6136114" y="5556410"/>
            <a:ext cx="678266" cy="622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D78C8BE-B6D8-4FDA-AAC1-3ECE8F2BC1F6}"/>
              </a:ext>
            </a:extLst>
          </p:cNvPr>
          <p:cNvSpPr/>
          <p:nvPr/>
        </p:nvSpPr>
        <p:spPr>
          <a:xfrm>
            <a:off x="6704594" y="4743822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9E49E38-1CF8-4413-A128-451EE5230E70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6475247" y="5218761"/>
            <a:ext cx="237546" cy="3376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AE3B9C3F-E4B1-44BF-86D8-47E9B2A6CEF2}"/>
              </a:ext>
            </a:extLst>
          </p:cNvPr>
          <p:cNvSpPr/>
          <p:nvPr/>
        </p:nvSpPr>
        <p:spPr>
          <a:xfrm>
            <a:off x="7377408" y="5595872"/>
            <a:ext cx="678266" cy="6224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46BC283-0C5A-48B3-B7D5-01E9C8EDDC30}"/>
              </a:ext>
            </a:extLst>
          </p:cNvPr>
          <p:cNvSpPr/>
          <p:nvPr/>
        </p:nvSpPr>
        <p:spPr>
          <a:xfrm>
            <a:off x="8147808" y="6210031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57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B815B88-17B8-4712-A7F2-31A5C27B853E}"/>
              </a:ext>
            </a:extLst>
          </p:cNvPr>
          <p:cNvCxnSpPr>
            <a:cxnSpLocks/>
          </p:cNvCxnSpPr>
          <p:nvPr/>
        </p:nvCxnSpPr>
        <p:spPr>
          <a:xfrm>
            <a:off x="8025403" y="5938204"/>
            <a:ext cx="367045" cy="4004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6BD3173-7CB9-44BE-9082-FFE0C86DD6E3}"/>
              </a:ext>
            </a:extLst>
          </p:cNvPr>
          <p:cNvSpPr/>
          <p:nvPr/>
        </p:nvSpPr>
        <p:spPr>
          <a:xfrm>
            <a:off x="5050465" y="4701242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DBD6E2C-EFA6-430A-BDAC-5C4AEEC7F11B}"/>
              </a:ext>
            </a:extLst>
          </p:cNvPr>
          <p:cNvCxnSpPr>
            <a:cxnSpLocks/>
          </p:cNvCxnSpPr>
          <p:nvPr/>
        </p:nvCxnSpPr>
        <p:spPr>
          <a:xfrm>
            <a:off x="5685824" y="5146078"/>
            <a:ext cx="255735" cy="4403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8354245-774D-4D70-B228-76E7956A779B}"/>
              </a:ext>
            </a:extLst>
          </p:cNvPr>
          <p:cNvSpPr/>
          <p:nvPr/>
        </p:nvSpPr>
        <p:spPr>
          <a:xfrm>
            <a:off x="4632012" y="5440709"/>
            <a:ext cx="678266" cy="67084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101BE02-2F3E-402C-B9DF-B98D18AA55CA}"/>
              </a:ext>
            </a:extLst>
          </p:cNvPr>
          <p:cNvCxnSpPr>
            <a:cxnSpLocks/>
          </p:cNvCxnSpPr>
          <p:nvPr/>
        </p:nvCxnSpPr>
        <p:spPr>
          <a:xfrm flipH="1">
            <a:off x="4876653" y="5046020"/>
            <a:ext cx="200616" cy="5717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56D30C0D-7C72-498D-914A-195F9069B94D}"/>
              </a:ext>
            </a:extLst>
          </p:cNvPr>
          <p:cNvSpPr/>
          <p:nvPr/>
        </p:nvSpPr>
        <p:spPr>
          <a:xfrm>
            <a:off x="2272246" y="3756891"/>
            <a:ext cx="1687230" cy="622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LL Rotation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67781669-DFA2-4B9B-827F-C3B7AE1F49FE}"/>
              </a:ext>
            </a:extLst>
          </p:cNvPr>
          <p:cNvSpPr/>
          <p:nvPr/>
        </p:nvSpPr>
        <p:spPr>
          <a:xfrm rot="19290466">
            <a:off x="6675042" y="3602232"/>
            <a:ext cx="1687230" cy="622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  <a:r>
              <a:rPr lang="en-IN" dirty="0" err="1"/>
              <a:t>Recolor</a:t>
            </a:r>
            <a:endParaRPr lang="en-IN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4DAD49-C527-40D2-82D1-E4E097B4B603}"/>
              </a:ext>
            </a:extLst>
          </p:cNvPr>
          <p:cNvCxnSpPr>
            <a:cxnSpLocks/>
          </p:cNvCxnSpPr>
          <p:nvPr/>
        </p:nvCxnSpPr>
        <p:spPr>
          <a:xfrm>
            <a:off x="9004909" y="2186946"/>
            <a:ext cx="352330" cy="4851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D284311-5B46-473E-8148-96C126A2C73D}"/>
              </a:ext>
            </a:extLst>
          </p:cNvPr>
          <p:cNvSpPr/>
          <p:nvPr/>
        </p:nvSpPr>
        <p:spPr>
          <a:xfrm>
            <a:off x="7377408" y="911331"/>
            <a:ext cx="678266" cy="5232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B6517FF-951E-4CC5-BF08-46495B0253F6}"/>
              </a:ext>
            </a:extLst>
          </p:cNvPr>
          <p:cNvCxnSpPr>
            <a:cxnSpLocks/>
            <a:stCxn id="58" idx="6"/>
            <a:endCxn id="63" idx="0"/>
          </p:cNvCxnSpPr>
          <p:nvPr/>
        </p:nvCxnSpPr>
        <p:spPr>
          <a:xfrm>
            <a:off x="8055674" y="1172941"/>
            <a:ext cx="612040" cy="5920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42AC92E8-5638-457C-A45C-E2AF390E2ECE}"/>
              </a:ext>
            </a:extLst>
          </p:cNvPr>
          <p:cNvSpPr/>
          <p:nvPr/>
        </p:nvSpPr>
        <p:spPr>
          <a:xfrm>
            <a:off x="7139311" y="2603923"/>
            <a:ext cx="603737" cy="49693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67E226E-7E69-4CB1-BFA6-0ECD9D9800EC}"/>
              </a:ext>
            </a:extLst>
          </p:cNvPr>
          <p:cNvCxnSpPr>
            <a:cxnSpLocks/>
          </p:cNvCxnSpPr>
          <p:nvPr/>
        </p:nvCxnSpPr>
        <p:spPr>
          <a:xfrm flipH="1">
            <a:off x="7131714" y="1228659"/>
            <a:ext cx="221004" cy="5363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3030E174-6BDE-4B52-BCB3-EFCFBCAE06E8}"/>
              </a:ext>
            </a:extLst>
          </p:cNvPr>
          <p:cNvSpPr/>
          <p:nvPr/>
        </p:nvSpPr>
        <p:spPr>
          <a:xfrm>
            <a:off x="7760101" y="2577553"/>
            <a:ext cx="678266" cy="622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1C7E073-4B98-4076-BC7E-78182B4924B0}"/>
              </a:ext>
            </a:extLst>
          </p:cNvPr>
          <p:cNvSpPr/>
          <p:nvPr/>
        </p:nvSpPr>
        <p:spPr>
          <a:xfrm>
            <a:off x="8328581" y="1764965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96BAC4D-BDD5-4711-A2B8-88592CFEE218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099234" y="2239904"/>
            <a:ext cx="237546" cy="3376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E3AEB91E-559A-495A-B69F-DBDD00A9A93C}"/>
              </a:ext>
            </a:extLst>
          </p:cNvPr>
          <p:cNvSpPr/>
          <p:nvPr/>
        </p:nvSpPr>
        <p:spPr>
          <a:xfrm>
            <a:off x="9001395" y="2617015"/>
            <a:ext cx="678266" cy="6224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49AA521-F3CC-4E85-8A43-68DF53A049E0}"/>
              </a:ext>
            </a:extLst>
          </p:cNvPr>
          <p:cNvSpPr/>
          <p:nvPr/>
        </p:nvSpPr>
        <p:spPr>
          <a:xfrm>
            <a:off x="9771795" y="3231174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57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4B1BC31-ED48-4250-9501-772DC4F5E6E0}"/>
              </a:ext>
            </a:extLst>
          </p:cNvPr>
          <p:cNvCxnSpPr>
            <a:cxnSpLocks/>
          </p:cNvCxnSpPr>
          <p:nvPr/>
        </p:nvCxnSpPr>
        <p:spPr>
          <a:xfrm>
            <a:off x="9649390" y="2959347"/>
            <a:ext cx="367045" cy="4004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9457CA06-E4F7-4229-BE26-027CD15658D0}"/>
              </a:ext>
            </a:extLst>
          </p:cNvPr>
          <p:cNvSpPr/>
          <p:nvPr/>
        </p:nvSpPr>
        <p:spPr>
          <a:xfrm>
            <a:off x="6674452" y="1722385"/>
            <a:ext cx="678266" cy="6224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0CB70F8-012E-46A5-A7E9-869DEFB1A17E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7287924" y="2128662"/>
            <a:ext cx="153256" cy="4752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3E54564-5A1F-45F5-9958-C2A135316F8D}"/>
              </a:ext>
            </a:extLst>
          </p:cNvPr>
          <p:cNvSpPr/>
          <p:nvPr/>
        </p:nvSpPr>
        <p:spPr>
          <a:xfrm>
            <a:off x="6255999" y="2461852"/>
            <a:ext cx="678266" cy="67084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320B9BB-4861-4CDE-81C2-7B11159B0C84}"/>
              </a:ext>
            </a:extLst>
          </p:cNvPr>
          <p:cNvCxnSpPr>
            <a:cxnSpLocks/>
          </p:cNvCxnSpPr>
          <p:nvPr/>
        </p:nvCxnSpPr>
        <p:spPr>
          <a:xfrm flipH="1">
            <a:off x="6500640" y="2067163"/>
            <a:ext cx="200616" cy="5717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24626B43-D394-40EE-8842-DEF63E0A803F}"/>
              </a:ext>
            </a:extLst>
          </p:cNvPr>
          <p:cNvSpPr/>
          <p:nvPr/>
        </p:nvSpPr>
        <p:spPr>
          <a:xfrm>
            <a:off x="4647445" y="4585394"/>
            <a:ext cx="1480639" cy="1767280"/>
          </a:xfrm>
          <a:custGeom>
            <a:avLst/>
            <a:gdLst>
              <a:gd name="connsiteX0" fmla="*/ 646450 w 1480639"/>
              <a:gd name="connsiteY0" fmla="*/ 66817 h 1767280"/>
              <a:gd name="connsiteX1" fmla="*/ 566239 w 1480639"/>
              <a:gd name="connsiteY1" fmla="*/ 50774 h 1767280"/>
              <a:gd name="connsiteX2" fmla="*/ 453944 w 1480639"/>
              <a:gd name="connsiteY2" fmla="*/ 66817 h 1767280"/>
              <a:gd name="connsiteX3" fmla="*/ 325608 w 1480639"/>
              <a:gd name="connsiteY3" fmla="*/ 130985 h 1767280"/>
              <a:gd name="connsiteX4" fmla="*/ 197271 w 1480639"/>
              <a:gd name="connsiteY4" fmla="*/ 291406 h 1767280"/>
              <a:gd name="connsiteX5" fmla="*/ 101018 w 1480639"/>
              <a:gd name="connsiteY5" fmla="*/ 628290 h 1767280"/>
              <a:gd name="connsiteX6" fmla="*/ 68934 w 1480639"/>
              <a:gd name="connsiteY6" fmla="*/ 949132 h 1767280"/>
              <a:gd name="connsiteX7" fmla="*/ 20808 w 1480639"/>
              <a:gd name="connsiteY7" fmla="*/ 1061427 h 1767280"/>
              <a:gd name="connsiteX8" fmla="*/ 36850 w 1480639"/>
              <a:gd name="connsiteY8" fmla="*/ 1430395 h 1767280"/>
              <a:gd name="connsiteX9" fmla="*/ 84976 w 1480639"/>
              <a:gd name="connsiteY9" fmla="*/ 1494564 h 1767280"/>
              <a:gd name="connsiteX10" fmla="*/ 117060 w 1480639"/>
              <a:gd name="connsiteY10" fmla="*/ 1542690 h 1767280"/>
              <a:gd name="connsiteX11" fmla="*/ 373734 w 1480639"/>
              <a:gd name="connsiteY11" fmla="*/ 1671027 h 1767280"/>
              <a:gd name="connsiteX12" fmla="*/ 630408 w 1480639"/>
              <a:gd name="connsiteY12" fmla="*/ 1767280 h 1767280"/>
              <a:gd name="connsiteX13" fmla="*/ 1095629 w 1480639"/>
              <a:gd name="connsiteY13" fmla="*/ 1735195 h 1767280"/>
              <a:gd name="connsiteX14" fmla="*/ 1159797 w 1480639"/>
              <a:gd name="connsiteY14" fmla="*/ 1687069 h 1767280"/>
              <a:gd name="connsiteX15" fmla="*/ 1256050 w 1480639"/>
              <a:gd name="connsiteY15" fmla="*/ 1622901 h 1767280"/>
              <a:gd name="connsiteX16" fmla="*/ 1304176 w 1480639"/>
              <a:gd name="connsiteY16" fmla="*/ 1574774 h 1767280"/>
              <a:gd name="connsiteX17" fmla="*/ 1384387 w 1480639"/>
              <a:gd name="connsiteY17" fmla="*/ 1478522 h 1767280"/>
              <a:gd name="connsiteX18" fmla="*/ 1432513 w 1480639"/>
              <a:gd name="connsiteY18" fmla="*/ 1446438 h 1767280"/>
              <a:gd name="connsiteX19" fmla="*/ 1464597 w 1480639"/>
              <a:gd name="connsiteY19" fmla="*/ 1366227 h 1767280"/>
              <a:gd name="connsiteX20" fmla="*/ 1480639 w 1480639"/>
              <a:gd name="connsiteY20" fmla="*/ 1318101 h 1767280"/>
              <a:gd name="connsiteX21" fmla="*/ 1464597 w 1480639"/>
              <a:gd name="connsiteY21" fmla="*/ 981217 h 1767280"/>
              <a:gd name="connsiteX22" fmla="*/ 1400429 w 1480639"/>
              <a:gd name="connsiteY22" fmla="*/ 884964 h 1767280"/>
              <a:gd name="connsiteX23" fmla="*/ 1320218 w 1480639"/>
              <a:gd name="connsiteY23" fmla="*/ 756627 h 1767280"/>
              <a:gd name="connsiteX24" fmla="*/ 1240008 w 1480639"/>
              <a:gd name="connsiteY24" fmla="*/ 644332 h 1767280"/>
              <a:gd name="connsiteX25" fmla="*/ 1207923 w 1480639"/>
              <a:gd name="connsiteY25" fmla="*/ 596206 h 1767280"/>
              <a:gd name="connsiteX26" fmla="*/ 1159797 w 1480639"/>
              <a:gd name="connsiteY26" fmla="*/ 467869 h 1767280"/>
              <a:gd name="connsiteX27" fmla="*/ 1127713 w 1480639"/>
              <a:gd name="connsiteY27" fmla="*/ 307448 h 1767280"/>
              <a:gd name="connsiteX28" fmla="*/ 1079587 w 1480639"/>
              <a:gd name="connsiteY28" fmla="*/ 179111 h 1767280"/>
              <a:gd name="connsiteX29" fmla="*/ 903123 w 1480639"/>
              <a:gd name="connsiteY29" fmla="*/ 114943 h 1767280"/>
              <a:gd name="connsiteX30" fmla="*/ 838955 w 1480639"/>
              <a:gd name="connsiteY30" fmla="*/ 66817 h 1767280"/>
              <a:gd name="connsiteX31" fmla="*/ 790829 w 1480639"/>
              <a:gd name="connsiteY31" fmla="*/ 34732 h 1767280"/>
              <a:gd name="connsiteX32" fmla="*/ 758744 w 1480639"/>
              <a:gd name="connsiteY32" fmla="*/ 2648 h 1767280"/>
              <a:gd name="connsiteX33" fmla="*/ 710618 w 1480639"/>
              <a:gd name="connsiteY33" fmla="*/ 2648 h 176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80639" h="1767280">
                <a:moveTo>
                  <a:pt x="646450" y="66817"/>
                </a:moveTo>
                <a:cubicBezTo>
                  <a:pt x="619713" y="61469"/>
                  <a:pt x="593506" y="50774"/>
                  <a:pt x="566239" y="50774"/>
                </a:cubicBezTo>
                <a:cubicBezTo>
                  <a:pt x="528427" y="50774"/>
                  <a:pt x="489815" y="54860"/>
                  <a:pt x="453944" y="66817"/>
                </a:cubicBezTo>
                <a:cubicBezTo>
                  <a:pt x="408570" y="81942"/>
                  <a:pt x="365959" y="105307"/>
                  <a:pt x="325608" y="130985"/>
                </a:cubicBezTo>
                <a:cubicBezTo>
                  <a:pt x="283358" y="157871"/>
                  <a:pt x="212800" y="269665"/>
                  <a:pt x="197271" y="291406"/>
                </a:cubicBezTo>
                <a:cubicBezTo>
                  <a:pt x="165187" y="403701"/>
                  <a:pt x="110717" y="511905"/>
                  <a:pt x="101018" y="628290"/>
                </a:cubicBezTo>
                <a:cubicBezTo>
                  <a:pt x="99884" y="641900"/>
                  <a:pt x="80584" y="905443"/>
                  <a:pt x="68934" y="949132"/>
                </a:cubicBezTo>
                <a:cubicBezTo>
                  <a:pt x="58441" y="988481"/>
                  <a:pt x="36850" y="1023995"/>
                  <a:pt x="20808" y="1061427"/>
                </a:cubicBezTo>
                <a:cubicBezTo>
                  <a:pt x="-4906" y="1215712"/>
                  <a:pt x="-14162" y="1216143"/>
                  <a:pt x="36850" y="1430395"/>
                </a:cubicBezTo>
                <a:cubicBezTo>
                  <a:pt x="43043" y="1456405"/>
                  <a:pt x="69436" y="1472807"/>
                  <a:pt x="84976" y="1494564"/>
                </a:cubicBezTo>
                <a:cubicBezTo>
                  <a:pt x="96182" y="1510253"/>
                  <a:pt x="102650" y="1529881"/>
                  <a:pt x="117060" y="1542690"/>
                </a:cubicBezTo>
                <a:cubicBezTo>
                  <a:pt x="274753" y="1682862"/>
                  <a:pt x="181174" y="1574747"/>
                  <a:pt x="373734" y="1671027"/>
                </a:cubicBezTo>
                <a:cubicBezTo>
                  <a:pt x="563248" y="1765785"/>
                  <a:pt x="475183" y="1741409"/>
                  <a:pt x="630408" y="1767280"/>
                </a:cubicBezTo>
                <a:cubicBezTo>
                  <a:pt x="785482" y="1756585"/>
                  <a:pt x="941941" y="1758481"/>
                  <a:pt x="1095629" y="1735195"/>
                </a:cubicBezTo>
                <a:cubicBezTo>
                  <a:pt x="1122064" y="1731190"/>
                  <a:pt x="1137893" y="1702401"/>
                  <a:pt x="1159797" y="1687069"/>
                </a:cubicBezTo>
                <a:cubicBezTo>
                  <a:pt x="1191387" y="1664956"/>
                  <a:pt x="1228784" y="1650168"/>
                  <a:pt x="1256050" y="1622901"/>
                </a:cubicBezTo>
                <a:cubicBezTo>
                  <a:pt x="1272092" y="1606859"/>
                  <a:pt x="1289412" y="1591999"/>
                  <a:pt x="1304176" y="1574774"/>
                </a:cubicBezTo>
                <a:cubicBezTo>
                  <a:pt x="1338216" y="1535061"/>
                  <a:pt x="1346498" y="1508833"/>
                  <a:pt x="1384387" y="1478522"/>
                </a:cubicBezTo>
                <a:cubicBezTo>
                  <a:pt x="1399442" y="1466478"/>
                  <a:pt x="1416471" y="1457133"/>
                  <a:pt x="1432513" y="1446438"/>
                </a:cubicBezTo>
                <a:cubicBezTo>
                  <a:pt x="1443208" y="1419701"/>
                  <a:pt x="1454486" y="1393190"/>
                  <a:pt x="1464597" y="1366227"/>
                </a:cubicBezTo>
                <a:cubicBezTo>
                  <a:pt x="1470534" y="1350394"/>
                  <a:pt x="1480639" y="1335011"/>
                  <a:pt x="1480639" y="1318101"/>
                </a:cubicBezTo>
                <a:cubicBezTo>
                  <a:pt x="1480639" y="1205679"/>
                  <a:pt x="1473933" y="1093251"/>
                  <a:pt x="1464597" y="981217"/>
                </a:cubicBezTo>
                <a:cubicBezTo>
                  <a:pt x="1459466" y="919640"/>
                  <a:pt x="1436250" y="934217"/>
                  <a:pt x="1400429" y="884964"/>
                </a:cubicBezTo>
                <a:cubicBezTo>
                  <a:pt x="1370757" y="844166"/>
                  <a:pt x="1347302" y="799187"/>
                  <a:pt x="1320218" y="756627"/>
                </a:cubicBezTo>
                <a:cubicBezTo>
                  <a:pt x="1276116" y="687324"/>
                  <a:pt x="1295801" y="722442"/>
                  <a:pt x="1240008" y="644332"/>
                </a:cubicBezTo>
                <a:cubicBezTo>
                  <a:pt x="1228802" y="628643"/>
                  <a:pt x="1218618" y="612248"/>
                  <a:pt x="1207923" y="596206"/>
                </a:cubicBezTo>
                <a:cubicBezTo>
                  <a:pt x="1167237" y="392772"/>
                  <a:pt x="1221758" y="612445"/>
                  <a:pt x="1159797" y="467869"/>
                </a:cubicBezTo>
                <a:cubicBezTo>
                  <a:pt x="1145045" y="433448"/>
                  <a:pt x="1133837" y="335008"/>
                  <a:pt x="1127713" y="307448"/>
                </a:cubicBezTo>
                <a:cubicBezTo>
                  <a:pt x="1123111" y="286738"/>
                  <a:pt x="1082962" y="181811"/>
                  <a:pt x="1079587" y="179111"/>
                </a:cubicBezTo>
                <a:cubicBezTo>
                  <a:pt x="1066714" y="168812"/>
                  <a:pt x="945998" y="129234"/>
                  <a:pt x="903123" y="114943"/>
                </a:cubicBezTo>
                <a:cubicBezTo>
                  <a:pt x="881734" y="98901"/>
                  <a:pt x="860711" y="82358"/>
                  <a:pt x="838955" y="66817"/>
                </a:cubicBezTo>
                <a:cubicBezTo>
                  <a:pt x="823266" y="55610"/>
                  <a:pt x="805884" y="46776"/>
                  <a:pt x="790829" y="34732"/>
                </a:cubicBezTo>
                <a:cubicBezTo>
                  <a:pt x="779019" y="25284"/>
                  <a:pt x="772787" y="8265"/>
                  <a:pt x="758744" y="2648"/>
                </a:cubicBezTo>
                <a:cubicBezTo>
                  <a:pt x="743849" y="-3310"/>
                  <a:pt x="726660" y="2648"/>
                  <a:pt x="710618" y="264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3C6759F-DD66-4399-AE5C-60B51A5B3CD7}"/>
              </a:ext>
            </a:extLst>
          </p:cNvPr>
          <p:cNvSpPr/>
          <p:nvPr/>
        </p:nvSpPr>
        <p:spPr>
          <a:xfrm>
            <a:off x="6095002" y="1489402"/>
            <a:ext cx="1705748" cy="2007777"/>
          </a:xfrm>
          <a:custGeom>
            <a:avLst/>
            <a:gdLst>
              <a:gd name="connsiteX0" fmla="*/ 1011651 w 1705748"/>
              <a:gd name="connsiteY0" fmla="*/ 98766 h 2007777"/>
              <a:gd name="connsiteX1" fmla="*/ 851230 w 1705748"/>
              <a:gd name="connsiteY1" fmla="*/ 2514 h 2007777"/>
              <a:gd name="connsiteX2" fmla="*/ 482261 w 1705748"/>
              <a:gd name="connsiteY2" fmla="*/ 50640 h 2007777"/>
              <a:gd name="connsiteX3" fmla="*/ 418093 w 1705748"/>
              <a:gd name="connsiteY3" fmla="*/ 114809 h 2007777"/>
              <a:gd name="connsiteX4" fmla="*/ 209545 w 1705748"/>
              <a:gd name="connsiteY4" fmla="*/ 419609 h 2007777"/>
              <a:gd name="connsiteX5" fmla="*/ 161419 w 1705748"/>
              <a:gd name="connsiteY5" fmla="*/ 612114 h 2007777"/>
              <a:gd name="connsiteX6" fmla="*/ 113293 w 1705748"/>
              <a:gd name="connsiteY6" fmla="*/ 692324 h 2007777"/>
              <a:gd name="connsiteX7" fmla="*/ 97251 w 1705748"/>
              <a:gd name="connsiteY7" fmla="*/ 836703 h 2007777"/>
              <a:gd name="connsiteX8" fmla="*/ 17040 w 1705748"/>
              <a:gd name="connsiteY8" fmla="*/ 1077335 h 2007777"/>
              <a:gd name="connsiteX9" fmla="*/ 998 w 1705748"/>
              <a:gd name="connsiteY9" fmla="*/ 1237756 h 2007777"/>
              <a:gd name="connsiteX10" fmla="*/ 81209 w 1705748"/>
              <a:gd name="connsiteY10" fmla="*/ 1751103 h 2007777"/>
              <a:gd name="connsiteX11" fmla="*/ 177461 w 1705748"/>
              <a:gd name="connsiteY11" fmla="*/ 1847356 h 2007777"/>
              <a:gd name="connsiteX12" fmla="*/ 273714 w 1705748"/>
              <a:gd name="connsiteY12" fmla="*/ 1911524 h 2007777"/>
              <a:gd name="connsiteX13" fmla="*/ 482261 w 1705748"/>
              <a:gd name="connsiteY13" fmla="*/ 1991735 h 2007777"/>
              <a:gd name="connsiteX14" fmla="*/ 642682 w 1705748"/>
              <a:gd name="connsiteY14" fmla="*/ 2007777 h 2007777"/>
              <a:gd name="connsiteX15" fmla="*/ 1172072 w 1705748"/>
              <a:gd name="connsiteY15" fmla="*/ 1975693 h 2007777"/>
              <a:gd name="connsiteX16" fmla="*/ 1268324 w 1705748"/>
              <a:gd name="connsiteY16" fmla="*/ 1943609 h 2007777"/>
              <a:gd name="connsiteX17" fmla="*/ 1348535 w 1705748"/>
              <a:gd name="connsiteY17" fmla="*/ 1863398 h 2007777"/>
              <a:gd name="connsiteX18" fmla="*/ 1412703 w 1705748"/>
              <a:gd name="connsiteY18" fmla="*/ 1815272 h 2007777"/>
              <a:gd name="connsiteX19" fmla="*/ 1492914 w 1705748"/>
              <a:gd name="connsiteY19" fmla="*/ 1767145 h 2007777"/>
              <a:gd name="connsiteX20" fmla="*/ 1685419 w 1705748"/>
              <a:gd name="connsiteY20" fmla="*/ 1606724 h 2007777"/>
              <a:gd name="connsiteX21" fmla="*/ 1685419 w 1705748"/>
              <a:gd name="connsiteY21" fmla="*/ 1334009 h 2007777"/>
              <a:gd name="connsiteX22" fmla="*/ 1669377 w 1705748"/>
              <a:gd name="connsiteY22" fmla="*/ 1237756 h 2007777"/>
              <a:gd name="connsiteX23" fmla="*/ 1621251 w 1705748"/>
              <a:gd name="connsiteY23" fmla="*/ 1093377 h 2007777"/>
              <a:gd name="connsiteX24" fmla="*/ 1605209 w 1705748"/>
              <a:gd name="connsiteY24" fmla="*/ 1029209 h 2007777"/>
              <a:gd name="connsiteX25" fmla="*/ 1573124 w 1705748"/>
              <a:gd name="connsiteY25" fmla="*/ 932956 h 2007777"/>
              <a:gd name="connsiteX26" fmla="*/ 1524998 w 1705748"/>
              <a:gd name="connsiteY26" fmla="*/ 772535 h 2007777"/>
              <a:gd name="connsiteX27" fmla="*/ 1508956 w 1705748"/>
              <a:gd name="connsiteY27" fmla="*/ 676282 h 2007777"/>
              <a:gd name="connsiteX28" fmla="*/ 1428745 w 1705748"/>
              <a:gd name="connsiteY28" fmla="*/ 563987 h 2007777"/>
              <a:gd name="connsiteX29" fmla="*/ 1364577 w 1705748"/>
              <a:gd name="connsiteY29" fmla="*/ 419609 h 2007777"/>
              <a:gd name="connsiteX30" fmla="*/ 1252282 w 1705748"/>
              <a:gd name="connsiteY30" fmla="*/ 291272 h 2007777"/>
              <a:gd name="connsiteX31" fmla="*/ 1236240 w 1705748"/>
              <a:gd name="connsiteY31" fmla="*/ 227103 h 2007777"/>
              <a:gd name="connsiteX32" fmla="*/ 1156030 w 1705748"/>
              <a:gd name="connsiteY32" fmla="*/ 162935 h 2007777"/>
              <a:gd name="connsiteX33" fmla="*/ 1139987 w 1705748"/>
              <a:gd name="connsiteY33" fmla="*/ 130851 h 20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05748" h="2007777">
                <a:moveTo>
                  <a:pt x="1011651" y="98766"/>
                </a:moveTo>
                <a:cubicBezTo>
                  <a:pt x="958177" y="66682"/>
                  <a:pt x="913334" y="8160"/>
                  <a:pt x="851230" y="2514"/>
                </a:cubicBezTo>
                <a:cubicBezTo>
                  <a:pt x="727708" y="-8715"/>
                  <a:pt x="602323" y="19513"/>
                  <a:pt x="482261" y="50640"/>
                </a:cubicBezTo>
                <a:cubicBezTo>
                  <a:pt x="452980" y="58231"/>
                  <a:pt x="438329" y="92325"/>
                  <a:pt x="418093" y="114809"/>
                </a:cubicBezTo>
                <a:cubicBezTo>
                  <a:pt x="308536" y="236539"/>
                  <a:pt x="314997" y="248250"/>
                  <a:pt x="209545" y="419609"/>
                </a:cubicBezTo>
                <a:cubicBezTo>
                  <a:pt x="193503" y="483777"/>
                  <a:pt x="183433" y="549742"/>
                  <a:pt x="161419" y="612114"/>
                </a:cubicBezTo>
                <a:cubicBezTo>
                  <a:pt x="151042" y="641516"/>
                  <a:pt x="121859" y="662344"/>
                  <a:pt x="113293" y="692324"/>
                </a:cubicBezTo>
                <a:cubicBezTo>
                  <a:pt x="99990" y="738883"/>
                  <a:pt x="108995" y="789726"/>
                  <a:pt x="97251" y="836703"/>
                </a:cubicBezTo>
                <a:cubicBezTo>
                  <a:pt x="76745" y="918728"/>
                  <a:pt x="17040" y="1077335"/>
                  <a:pt x="17040" y="1077335"/>
                </a:cubicBezTo>
                <a:cubicBezTo>
                  <a:pt x="11693" y="1130809"/>
                  <a:pt x="-4097" y="1184258"/>
                  <a:pt x="998" y="1237756"/>
                </a:cubicBezTo>
                <a:cubicBezTo>
                  <a:pt x="17418" y="1410168"/>
                  <a:pt x="33052" y="1584741"/>
                  <a:pt x="81209" y="1751103"/>
                </a:cubicBezTo>
                <a:cubicBezTo>
                  <a:pt x="93826" y="1794688"/>
                  <a:pt x="142604" y="1818308"/>
                  <a:pt x="177461" y="1847356"/>
                </a:cubicBezTo>
                <a:cubicBezTo>
                  <a:pt x="207084" y="1872042"/>
                  <a:pt x="240406" y="1892094"/>
                  <a:pt x="273714" y="1911524"/>
                </a:cubicBezTo>
                <a:cubicBezTo>
                  <a:pt x="341627" y="1951140"/>
                  <a:pt x="404018" y="1977928"/>
                  <a:pt x="482261" y="1991735"/>
                </a:cubicBezTo>
                <a:cubicBezTo>
                  <a:pt x="535184" y="2001074"/>
                  <a:pt x="589208" y="2002430"/>
                  <a:pt x="642682" y="2007777"/>
                </a:cubicBezTo>
                <a:cubicBezTo>
                  <a:pt x="819145" y="1997082"/>
                  <a:pt x="996207" y="1993730"/>
                  <a:pt x="1172072" y="1975693"/>
                </a:cubicBezTo>
                <a:cubicBezTo>
                  <a:pt x="1205715" y="1972242"/>
                  <a:pt x="1239792" y="1961766"/>
                  <a:pt x="1268324" y="1943609"/>
                </a:cubicBezTo>
                <a:cubicBezTo>
                  <a:pt x="1300224" y="1923309"/>
                  <a:pt x="1318286" y="1886085"/>
                  <a:pt x="1348535" y="1863398"/>
                </a:cubicBezTo>
                <a:cubicBezTo>
                  <a:pt x="1369924" y="1847356"/>
                  <a:pt x="1390457" y="1830103"/>
                  <a:pt x="1412703" y="1815272"/>
                </a:cubicBezTo>
                <a:cubicBezTo>
                  <a:pt x="1438647" y="1797976"/>
                  <a:pt x="1468146" y="1786086"/>
                  <a:pt x="1492914" y="1767145"/>
                </a:cubicBezTo>
                <a:cubicBezTo>
                  <a:pt x="1559265" y="1716406"/>
                  <a:pt x="1685419" y="1606724"/>
                  <a:pt x="1685419" y="1606724"/>
                </a:cubicBezTo>
                <a:cubicBezTo>
                  <a:pt x="1716917" y="1480732"/>
                  <a:pt x="1707749" y="1546149"/>
                  <a:pt x="1685419" y="1334009"/>
                </a:cubicBezTo>
                <a:cubicBezTo>
                  <a:pt x="1682014" y="1301661"/>
                  <a:pt x="1677758" y="1269185"/>
                  <a:pt x="1669377" y="1237756"/>
                </a:cubicBezTo>
                <a:cubicBezTo>
                  <a:pt x="1656306" y="1188739"/>
                  <a:pt x="1636170" y="1141863"/>
                  <a:pt x="1621251" y="1093377"/>
                </a:cubicBezTo>
                <a:cubicBezTo>
                  <a:pt x="1614767" y="1072304"/>
                  <a:pt x="1611544" y="1050327"/>
                  <a:pt x="1605209" y="1029209"/>
                </a:cubicBezTo>
                <a:cubicBezTo>
                  <a:pt x="1595491" y="996815"/>
                  <a:pt x="1582842" y="965350"/>
                  <a:pt x="1573124" y="932956"/>
                </a:cubicBezTo>
                <a:cubicBezTo>
                  <a:pt x="1500380" y="690480"/>
                  <a:pt x="1638447" y="1112883"/>
                  <a:pt x="1524998" y="772535"/>
                </a:cubicBezTo>
                <a:cubicBezTo>
                  <a:pt x="1519651" y="740451"/>
                  <a:pt x="1519242" y="707140"/>
                  <a:pt x="1508956" y="676282"/>
                </a:cubicBezTo>
                <a:cubicBezTo>
                  <a:pt x="1503945" y="661247"/>
                  <a:pt x="1430329" y="566839"/>
                  <a:pt x="1428745" y="563987"/>
                </a:cubicBezTo>
                <a:cubicBezTo>
                  <a:pt x="1403676" y="518863"/>
                  <a:pt x="1396338" y="461957"/>
                  <a:pt x="1364577" y="419609"/>
                </a:cubicBezTo>
                <a:cubicBezTo>
                  <a:pt x="1330471" y="374134"/>
                  <a:pt x="1289714" y="334051"/>
                  <a:pt x="1252282" y="291272"/>
                </a:cubicBezTo>
                <a:cubicBezTo>
                  <a:pt x="1246935" y="269882"/>
                  <a:pt x="1249469" y="244741"/>
                  <a:pt x="1236240" y="227103"/>
                </a:cubicBezTo>
                <a:cubicBezTo>
                  <a:pt x="1215696" y="199711"/>
                  <a:pt x="1180241" y="187146"/>
                  <a:pt x="1156030" y="162935"/>
                </a:cubicBezTo>
                <a:cubicBezTo>
                  <a:pt x="1147575" y="154480"/>
                  <a:pt x="1145335" y="141546"/>
                  <a:pt x="1139987" y="13085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81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E2981F-E80F-449A-8F5C-08676B390D97}"/>
              </a:ext>
            </a:extLst>
          </p:cNvPr>
          <p:cNvSpPr txBox="1"/>
          <p:nvPr/>
        </p:nvSpPr>
        <p:spPr>
          <a:xfrm>
            <a:off x="241300" y="2617097"/>
            <a:ext cx="10452100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273239"/>
                </a:solidFill>
                <a:effectLst/>
                <a:latin typeface="urw-din"/>
              </a:rPr>
              <a:t>Self-Balancing Binary Search Trees</a:t>
            </a:r>
            <a:r>
              <a:rPr lang="en-IN" sz="2400" b="0" i="0" dirty="0">
                <a:solidFill>
                  <a:srgbClr val="273239"/>
                </a:solidFill>
                <a:effectLst/>
                <a:latin typeface="urw-din"/>
              </a:rPr>
              <a:t> are </a:t>
            </a:r>
            <a:r>
              <a:rPr lang="en-IN" sz="2400" b="1" i="1" dirty="0">
                <a:solidFill>
                  <a:srgbClr val="273239"/>
                </a:solidFill>
                <a:effectLst/>
                <a:latin typeface="urw-din"/>
              </a:rPr>
              <a:t>height-balanced</a:t>
            </a:r>
            <a:r>
              <a:rPr lang="en-IN" sz="2400" b="0" i="0" dirty="0">
                <a:solidFill>
                  <a:srgbClr val="273239"/>
                </a:solidFill>
                <a:effectLst/>
                <a:latin typeface="urw-din"/>
              </a:rPr>
              <a:t> binary search trees that automatically keeps height as small as possible when insertion and deletion operations are performed on tree.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91866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3E4EC0C-A4C4-4C88-9ACA-A304BCE2BC4F}"/>
              </a:ext>
            </a:extLst>
          </p:cNvPr>
          <p:cNvSpPr txBox="1"/>
          <p:nvPr/>
        </p:nvSpPr>
        <p:spPr>
          <a:xfrm>
            <a:off x="0" y="11530"/>
            <a:ext cx="998220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400" dirty="0"/>
              <a:t>Construct Red-Black Binary Search Tree for the following elements:20, 10, 5,  30,  40,  57, 3, 2,4, 35, 25, 18 ,22 ,21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7E162A-29B7-4909-A8AF-D2F8E5141E6E}"/>
              </a:ext>
            </a:extLst>
          </p:cNvPr>
          <p:cNvCxnSpPr>
            <a:cxnSpLocks/>
          </p:cNvCxnSpPr>
          <p:nvPr/>
        </p:nvCxnSpPr>
        <p:spPr>
          <a:xfrm>
            <a:off x="2717494" y="2313840"/>
            <a:ext cx="352330" cy="4851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2F864D1-5395-4D5D-AA49-D19A6F661968}"/>
              </a:ext>
            </a:extLst>
          </p:cNvPr>
          <p:cNvSpPr/>
          <p:nvPr/>
        </p:nvSpPr>
        <p:spPr>
          <a:xfrm>
            <a:off x="1089993" y="1038225"/>
            <a:ext cx="678266" cy="5232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C7009B-9C3A-4A88-91A5-7233B3AA8D95}"/>
              </a:ext>
            </a:extLst>
          </p:cNvPr>
          <p:cNvCxnSpPr>
            <a:cxnSpLocks/>
            <a:stCxn id="19" idx="6"/>
            <a:endCxn id="24" idx="0"/>
          </p:cNvCxnSpPr>
          <p:nvPr/>
        </p:nvCxnSpPr>
        <p:spPr>
          <a:xfrm>
            <a:off x="1768259" y="1299835"/>
            <a:ext cx="612040" cy="5920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F6F4CCC-2A5C-4896-9388-E81CC921B79C}"/>
              </a:ext>
            </a:extLst>
          </p:cNvPr>
          <p:cNvSpPr/>
          <p:nvPr/>
        </p:nvSpPr>
        <p:spPr>
          <a:xfrm>
            <a:off x="851896" y="2730817"/>
            <a:ext cx="603737" cy="49693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98A69B-AE2A-4C15-9D45-F7110C8AF89E}"/>
              </a:ext>
            </a:extLst>
          </p:cNvPr>
          <p:cNvCxnSpPr>
            <a:cxnSpLocks/>
          </p:cNvCxnSpPr>
          <p:nvPr/>
        </p:nvCxnSpPr>
        <p:spPr>
          <a:xfrm flipH="1">
            <a:off x="844299" y="1355553"/>
            <a:ext cx="221004" cy="5363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CBCE045-ED36-4740-9A8C-CF8199D0E271}"/>
              </a:ext>
            </a:extLst>
          </p:cNvPr>
          <p:cNvSpPr/>
          <p:nvPr/>
        </p:nvSpPr>
        <p:spPr>
          <a:xfrm>
            <a:off x="1472686" y="2704447"/>
            <a:ext cx="678266" cy="622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4D5BA2-53C0-4354-9563-987F4DC4889A}"/>
              </a:ext>
            </a:extLst>
          </p:cNvPr>
          <p:cNvSpPr/>
          <p:nvPr/>
        </p:nvSpPr>
        <p:spPr>
          <a:xfrm>
            <a:off x="2041166" y="1891859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655C88-5D9C-418A-8BC3-045A5C2C6567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1811819" y="2366798"/>
            <a:ext cx="237546" cy="3376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F8FD5EC-4248-4344-AB7C-168DF246077F}"/>
              </a:ext>
            </a:extLst>
          </p:cNvPr>
          <p:cNvSpPr/>
          <p:nvPr/>
        </p:nvSpPr>
        <p:spPr>
          <a:xfrm>
            <a:off x="2713980" y="2743909"/>
            <a:ext cx="678266" cy="6224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80504A-F4E2-4DD9-B887-B25D88E1C8AD}"/>
              </a:ext>
            </a:extLst>
          </p:cNvPr>
          <p:cNvSpPr/>
          <p:nvPr/>
        </p:nvSpPr>
        <p:spPr>
          <a:xfrm>
            <a:off x="3484380" y="3358068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57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A593CB9-71F4-42B0-A07B-15302AEF616D}"/>
              </a:ext>
            </a:extLst>
          </p:cNvPr>
          <p:cNvCxnSpPr>
            <a:cxnSpLocks/>
          </p:cNvCxnSpPr>
          <p:nvPr/>
        </p:nvCxnSpPr>
        <p:spPr>
          <a:xfrm>
            <a:off x="3361975" y="3086241"/>
            <a:ext cx="367045" cy="4004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F538D4F-33B2-4C80-96B2-7C5FF1DE3B67}"/>
              </a:ext>
            </a:extLst>
          </p:cNvPr>
          <p:cNvSpPr/>
          <p:nvPr/>
        </p:nvSpPr>
        <p:spPr>
          <a:xfrm>
            <a:off x="387037" y="1849279"/>
            <a:ext cx="678266" cy="6224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8277220-3053-4DD8-AD6C-94D6B74B2C60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965973" y="2380555"/>
            <a:ext cx="255735" cy="4403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E931897-638B-4285-9794-B7B45DB57B9D}"/>
              </a:ext>
            </a:extLst>
          </p:cNvPr>
          <p:cNvSpPr/>
          <p:nvPr/>
        </p:nvSpPr>
        <p:spPr>
          <a:xfrm>
            <a:off x="-31416" y="2588746"/>
            <a:ext cx="678266" cy="67084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D99256-0E65-4927-BCDD-8852B6E23BEC}"/>
              </a:ext>
            </a:extLst>
          </p:cNvPr>
          <p:cNvCxnSpPr>
            <a:cxnSpLocks/>
          </p:cNvCxnSpPr>
          <p:nvPr/>
        </p:nvCxnSpPr>
        <p:spPr>
          <a:xfrm flipH="1">
            <a:off x="213225" y="2194057"/>
            <a:ext cx="200616" cy="5717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69D37F-5384-4249-A6B4-AAD85B99123B}"/>
              </a:ext>
            </a:extLst>
          </p:cNvPr>
          <p:cNvCxnSpPr>
            <a:cxnSpLocks/>
          </p:cNvCxnSpPr>
          <p:nvPr/>
        </p:nvCxnSpPr>
        <p:spPr>
          <a:xfrm>
            <a:off x="2738407" y="5805404"/>
            <a:ext cx="352330" cy="4851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532D8A2-47C9-45A3-9216-567BEAC5E6FF}"/>
              </a:ext>
            </a:extLst>
          </p:cNvPr>
          <p:cNvSpPr/>
          <p:nvPr/>
        </p:nvSpPr>
        <p:spPr>
          <a:xfrm>
            <a:off x="1110906" y="4529789"/>
            <a:ext cx="678266" cy="5232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D7DEA2-FA8F-48CC-AB74-8759213857D6}"/>
              </a:ext>
            </a:extLst>
          </p:cNvPr>
          <p:cNvCxnSpPr>
            <a:cxnSpLocks/>
            <a:stCxn id="36" idx="6"/>
            <a:endCxn id="41" idx="0"/>
          </p:cNvCxnSpPr>
          <p:nvPr/>
        </p:nvCxnSpPr>
        <p:spPr>
          <a:xfrm>
            <a:off x="1789172" y="4791399"/>
            <a:ext cx="612040" cy="5920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9FAE600-E227-4B8D-B421-D89A554B31CF}"/>
              </a:ext>
            </a:extLst>
          </p:cNvPr>
          <p:cNvSpPr/>
          <p:nvPr/>
        </p:nvSpPr>
        <p:spPr>
          <a:xfrm>
            <a:off x="872809" y="6222381"/>
            <a:ext cx="603737" cy="49693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1D47E2-4B58-477E-93E0-34434AE90505}"/>
              </a:ext>
            </a:extLst>
          </p:cNvPr>
          <p:cNvCxnSpPr>
            <a:cxnSpLocks/>
          </p:cNvCxnSpPr>
          <p:nvPr/>
        </p:nvCxnSpPr>
        <p:spPr>
          <a:xfrm flipH="1">
            <a:off x="865212" y="4847117"/>
            <a:ext cx="221004" cy="5363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080CF652-5A8B-4FFC-A04A-6D5B26F2CB53}"/>
              </a:ext>
            </a:extLst>
          </p:cNvPr>
          <p:cNvSpPr/>
          <p:nvPr/>
        </p:nvSpPr>
        <p:spPr>
          <a:xfrm>
            <a:off x="1493599" y="6196011"/>
            <a:ext cx="678266" cy="622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AA3EF70-736A-44C5-8102-BED7096B3124}"/>
              </a:ext>
            </a:extLst>
          </p:cNvPr>
          <p:cNvSpPr/>
          <p:nvPr/>
        </p:nvSpPr>
        <p:spPr>
          <a:xfrm>
            <a:off x="2062079" y="5383423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80BAE9-7AAD-4E26-88D1-979B6E1EC6AF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1832732" y="5858362"/>
            <a:ext cx="237546" cy="3376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4A14DD61-A293-40CC-91DE-526137F10495}"/>
              </a:ext>
            </a:extLst>
          </p:cNvPr>
          <p:cNvSpPr/>
          <p:nvPr/>
        </p:nvSpPr>
        <p:spPr>
          <a:xfrm>
            <a:off x="2734893" y="6235473"/>
            <a:ext cx="678266" cy="6224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2A95E31-6B0A-49D3-8E36-2A8662486892}"/>
              </a:ext>
            </a:extLst>
          </p:cNvPr>
          <p:cNvSpPr/>
          <p:nvPr/>
        </p:nvSpPr>
        <p:spPr>
          <a:xfrm>
            <a:off x="3505293" y="6849632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4E4B071-3BD5-4499-82FC-F2EBD29D6E80}"/>
              </a:ext>
            </a:extLst>
          </p:cNvPr>
          <p:cNvCxnSpPr>
            <a:cxnSpLocks/>
          </p:cNvCxnSpPr>
          <p:nvPr/>
        </p:nvCxnSpPr>
        <p:spPr>
          <a:xfrm>
            <a:off x="3382888" y="6577805"/>
            <a:ext cx="367045" cy="4004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BA7E5AB-F87B-4511-9D41-F30AE9991CDA}"/>
              </a:ext>
            </a:extLst>
          </p:cNvPr>
          <p:cNvSpPr/>
          <p:nvPr/>
        </p:nvSpPr>
        <p:spPr>
          <a:xfrm>
            <a:off x="407950" y="5340843"/>
            <a:ext cx="678266" cy="6224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2A6C4E-A085-4634-BB8B-76369245E0E2}"/>
              </a:ext>
            </a:extLst>
          </p:cNvPr>
          <p:cNvCxnSpPr>
            <a:cxnSpLocks/>
            <a:stCxn id="46" idx="5"/>
          </p:cNvCxnSpPr>
          <p:nvPr/>
        </p:nvCxnSpPr>
        <p:spPr>
          <a:xfrm>
            <a:off x="986886" y="5872119"/>
            <a:ext cx="255735" cy="4403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35A516DE-3204-4866-9F0D-88B91B3B0EDD}"/>
              </a:ext>
            </a:extLst>
          </p:cNvPr>
          <p:cNvSpPr/>
          <p:nvPr/>
        </p:nvSpPr>
        <p:spPr>
          <a:xfrm>
            <a:off x="-10503" y="6080311"/>
            <a:ext cx="613291" cy="58838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D5FF419-E6B4-4C79-A57C-2D7E80A37483}"/>
              </a:ext>
            </a:extLst>
          </p:cNvPr>
          <p:cNvCxnSpPr>
            <a:cxnSpLocks/>
          </p:cNvCxnSpPr>
          <p:nvPr/>
        </p:nvCxnSpPr>
        <p:spPr>
          <a:xfrm flipH="1">
            <a:off x="234138" y="5685621"/>
            <a:ext cx="200616" cy="5717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DA71BAF-932A-49D3-A513-C5433410FE84}"/>
              </a:ext>
            </a:extLst>
          </p:cNvPr>
          <p:cNvSpPr/>
          <p:nvPr/>
        </p:nvSpPr>
        <p:spPr>
          <a:xfrm>
            <a:off x="570940" y="7017919"/>
            <a:ext cx="603737" cy="49693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9FDA633-751A-41BF-9559-1B392B45E4CF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872809" y="6668692"/>
            <a:ext cx="236692" cy="3492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328CAE9-D57B-41F6-B9B1-7EE69F24B650}"/>
              </a:ext>
            </a:extLst>
          </p:cNvPr>
          <p:cNvSpPr txBox="1"/>
          <p:nvPr/>
        </p:nvSpPr>
        <p:spPr>
          <a:xfrm>
            <a:off x="13309" y="3711985"/>
            <a:ext cx="1312392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1600" dirty="0"/>
              <a:t>Insert(4)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F0CC308-E783-456A-BED0-5D39B354E83F}"/>
              </a:ext>
            </a:extLst>
          </p:cNvPr>
          <p:cNvSpPr/>
          <p:nvPr/>
        </p:nvSpPr>
        <p:spPr>
          <a:xfrm>
            <a:off x="2931283" y="4353777"/>
            <a:ext cx="1687230" cy="622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  <a:r>
              <a:rPr lang="en-IN" dirty="0" err="1"/>
              <a:t>Recolor</a:t>
            </a:r>
            <a:endParaRPr lang="en-IN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B036039-1D10-4726-8996-686C81E86F8C}"/>
              </a:ext>
            </a:extLst>
          </p:cNvPr>
          <p:cNvCxnSpPr>
            <a:cxnSpLocks/>
          </p:cNvCxnSpPr>
          <p:nvPr/>
        </p:nvCxnSpPr>
        <p:spPr>
          <a:xfrm>
            <a:off x="7875254" y="5599512"/>
            <a:ext cx="352330" cy="4851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13EA711B-00E9-4E6F-B0EF-C223930A4A96}"/>
              </a:ext>
            </a:extLst>
          </p:cNvPr>
          <p:cNvSpPr/>
          <p:nvPr/>
        </p:nvSpPr>
        <p:spPr>
          <a:xfrm>
            <a:off x="6247753" y="4323897"/>
            <a:ext cx="678266" cy="5232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35D973-C9B8-4777-8271-E358CAB94725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6926019" y="4585507"/>
            <a:ext cx="496946" cy="5297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335B0246-EBF3-4546-81CE-7B47AF4B1B73}"/>
              </a:ext>
            </a:extLst>
          </p:cNvPr>
          <p:cNvSpPr/>
          <p:nvPr/>
        </p:nvSpPr>
        <p:spPr>
          <a:xfrm>
            <a:off x="6009656" y="6016489"/>
            <a:ext cx="603737" cy="49693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82B113-F6AB-4297-974B-8E020BCACC14}"/>
              </a:ext>
            </a:extLst>
          </p:cNvPr>
          <p:cNvCxnSpPr>
            <a:cxnSpLocks/>
          </p:cNvCxnSpPr>
          <p:nvPr/>
        </p:nvCxnSpPr>
        <p:spPr>
          <a:xfrm flipH="1">
            <a:off x="6002059" y="4641225"/>
            <a:ext cx="221004" cy="5363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89C6B9-443F-440E-AC33-068F90797651}"/>
              </a:ext>
            </a:extLst>
          </p:cNvPr>
          <p:cNvSpPr/>
          <p:nvPr/>
        </p:nvSpPr>
        <p:spPr>
          <a:xfrm>
            <a:off x="6630446" y="5990119"/>
            <a:ext cx="678266" cy="622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18DB5D4-CD49-49A2-BAF6-BD321421C801}"/>
              </a:ext>
            </a:extLst>
          </p:cNvPr>
          <p:cNvSpPr/>
          <p:nvPr/>
        </p:nvSpPr>
        <p:spPr>
          <a:xfrm>
            <a:off x="7202057" y="5084328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24E2C90-E30C-4F98-AE94-747B70FA3725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6969579" y="5652470"/>
            <a:ext cx="237546" cy="3376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289537FA-4EAD-4E90-9962-2A6216B6CB21}"/>
              </a:ext>
            </a:extLst>
          </p:cNvPr>
          <p:cNvSpPr/>
          <p:nvPr/>
        </p:nvSpPr>
        <p:spPr>
          <a:xfrm>
            <a:off x="7871740" y="6029581"/>
            <a:ext cx="678266" cy="6224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C2F3A86-DE85-4218-8F3A-5E41D57BFE5F}"/>
              </a:ext>
            </a:extLst>
          </p:cNvPr>
          <p:cNvSpPr/>
          <p:nvPr/>
        </p:nvSpPr>
        <p:spPr>
          <a:xfrm>
            <a:off x="8642140" y="6643740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57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8488EDC-A37A-49C8-B814-5204CA5ABD6B}"/>
              </a:ext>
            </a:extLst>
          </p:cNvPr>
          <p:cNvCxnSpPr>
            <a:cxnSpLocks/>
          </p:cNvCxnSpPr>
          <p:nvPr/>
        </p:nvCxnSpPr>
        <p:spPr>
          <a:xfrm>
            <a:off x="8519735" y="6371913"/>
            <a:ext cx="367045" cy="4004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22759023-D342-4EEA-8172-058F06EB1E26}"/>
              </a:ext>
            </a:extLst>
          </p:cNvPr>
          <p:cNvSpPr/>
          <p:nvPr/>
        </p:nvSpPr>
        <p:spPr>
          <a:xfrm>
            <a:off x="5544797" y="5134951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EED1F25-DEA2-48DC-898C-BCD86CA9E869}"/>
              </a:ext>
            </a:extLst>
          </p:cNvPr>
          <p:cNvCxnSpPr>
            <a:cxnSpLocks/>
            <a:stCxn id="69" idx="5"/>
          </p:cNvCxnSpPr>
          <p:nvPr/>
        </p:nvCxnSpPr>
        <p:spPr>
          <a:xfrm>
            <a:off x="6123733" y="5666227"/>
            <a:ext cx="255735" cy="4403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5EBA7880-9438-42EE-8497-5981150E2C40}"/>
              </a:ext>
            </a:extLst>
          </p:cNvPr>
          <p:cNvSpPr/>
          <p:nvPr/>
        </p:nvSpPr>
        <p:spPr>
          <a:xfrm>
            <a:off x="5126344" y="5874418"/>
            <a:ext cx="678266" cy="67084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34755D4-3484-418B-ABA2-B36848EF23EC}"/>
              </a:ext>
            </a:extLst>
          </p:cNvPr>
          <p:cNvCxnSpPr>
            <a:cxnSpLocks/>
          </p:cNvCxnSpPr>
          <p:nvPr/>
        </p:nvCxnSpPr>
        <p:spPr>
          <a:xfrm flipH="1">
            <a:off x="5370985" y="5479729"/>
            <a:ext cx="200616" cy="5717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87EC206A-ED95-446A-9F01-28C84E6F9AD0}"/>
              </a:ext>
            </a:extLst>
          </p:cNvPr>
          <p:cNvSpPr/>
          <p:nvPr/>
        </p:nvSpPr>
        <p:spPr>
          <a:xfrm>
            <a:off x="5707787" y="6812027"/>
            <a:ext cx="603737" cy="49693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9D64C93-4117-44BB-ADDD-D1A0C4F715D7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6009656" y="6462800"/>
            <a:ext cx="236692" cy="3492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7C3A4AD-F490-48CF-A14A-D7585DFCE42F}"/>
              </a:ext>
            </a:extLst>
          </p:cNvPr>
          <p:cNvSpPr/>
          <p:nvPr/>
        </p:nvSpPr>
        <p:spPr>
          <a:xfrm>
            <a:off x="4716129" y="5780839"/>
            <a:ext cx="1994637" cy="887853"/>
          </a:xfrm>
          <a:custGeom>
            <a:avLst/>
            <a:gdLst>
              <a:gd name="connsiteX0" fmla="*/ 1738717 w 1738717"/>
              <a:gd name="connsiteY0" fmla="*/ 15527 h 847379"/>
              <a:gd name="connsiteX1" fmla="*/ 1444249 w 1738717"/>
              <a:gd name="connsiteY1" fmla="*/ 31025 h 847379"/>
              <a:gd name="connsiteX2" fmla="*/ 219883 w 1738717"/>
              <a:gd name="connsiteY2" fmla="*/ 46524 h 847379"/>
              <a:gd name="connsiteX3" fmla="*/ 142392 w 1738717"/>
              <a:gd name="connsiteY3" fmla="*/ 77520 h 847379"/>
              <a:gd name="connsiteX4" fmla="*/ 49402 w 1738717"/>
              <a:gd name="connsiteY4" fmla="*/ 155012 h 847379"/>
              <a:gd name="connsiteX5" fmla="*/ 18405 w 1738717"/>
              <a:gd name="connsiteY5" fmla="*/ 201507 h 847379"/>
              <a:gd name="connsiteX6" fmla="*/ 80398 w 1738717"/>
              <a:gd name="connsiteY6" fmla="*/ 433981 h 847379"/>
              <a:gd name="connsiteX7" fmla="*/ 173388 w 1738717"/>
              <a:gd name="connsiteY7" fmla="*/ 480476 h 847379"/>
              <a:gd name="connsiteX8" fmla="*/ 312873 w 1738717"/>
              <a:gd name="connsiteY8" fmla="*/ 604463 h 847379"/>
              <a:gd name="connsiteX9" fmla="*/ 545348 w 1738717"/>
              <a:gd name="connsiteY9" fmla="*/ 666456 h 847379"/>
              <a:gd name="connsiteX10" fmla="*/ 731327 w 1738717"/>
              <a:gd name="connsiteY10" fmla="*/ 728449 h 847379"/>
              <a:gd name="connsiteX11" fmla="*/ 808819 w 1738717"/>
              <a:gd name="connsiteY11" fmla="*/ 759446 h 847379"/>
              <a:gd name="connsiteX12" fmla="*/ 886310 w 1738717"/>
              <a:gd name="connsiteY12" fmla="*/ 774944 h 847379"/>
              <a:gd name="connsiteX13" fmla="*/ 1568236 w 1738717"/>
              <a:gd name="connsiteY13" fmla="*/ 790442 h 847379"/>
              <a:gd name="connsiteX14" fmla="*/ 1645727 w 1738717"/>
              <a:gd name="connsiteY14" fmla="*/ 743947 h 847379"/>
              <a:gd name="connsiteX15" fmla="*/ 1676724 w 1738717"/>
              <a:gd name="connsiteY15" fmla="*/ 635459 h 847379"/>
              <a:gd name="connsiteX16" fmla="*/ 1707720 w 1738717"/>
              <a:gd name="connsiteY16" fmla="*/ 464978 h 847379"/>
              <a:gd name="connsiteX17" fmla="*/ 1723219 w 1738717"/>
              <a:gd name="connsiteY17" fmla="*/ 93019 h 84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38717" h="847379">
                <a:moveTo>
                  <a:pt x="1738717" y="15527"/>
                </a:moveTo>
                <a:cubicBezTo>
                  <a:pt x="1513276" y="-22046"/>
                  <a:pt x="1818258" y="18829"/>
                  <a:pt x="1444249" y="31025"/>
                </a:cubicBezTo>
                <a:cubicBezTo>
                  <a:pt x="1036311" y="44327"/>
                  <a:pt x="628005" y="41358"/>
                  <a:pt x="219883" y="46524"/>
                </a:cubicBezTo>
                <a:cubicBezTo>
                  <a:pt x="194053" y="56856"/>
                  <a:pt x="167275" y="65078"/>
                  <a:pt x="142392" y="77520"/>
                </a:cubicBezTo>
                <a:cubicBezTo>
                  <a:pt x="107561" y="94936"/>
                  <a:pt x="73884" y="125633"/>
                  <a:pt x="49402" y="155012"/>
                </a:cubicBezTo>
                <a:cubicBezTo>
                  <a:pt x="37477" y="169321"/>
                  <a:pt x="28737" y="186009"/>
                  <a:pt x="18405" y="201507"/>
                </a:cubicBezTo>
                <a:cubicBezTo>
                  <a:pt x="-7053" y="303342"/>
                  <a:pt x="-21085" y="304821"/>
                  <a:pt x="80398" y="433981"/>
                </a:cubicBezTo>
                <a:cubicBezTo>
                  <a:pt x="101809" y="461231"/>
                  <a:pt x="145664" y="459683"/>
                  <a:pt x="173388" y="480476"/>
                </a:cubicBezTo>
                <a:cubicBezTo>
                  <a:pt x="206607" y="505390"/>
                  <a:pt x="260899" y="583674"/>
                  <a:pt x="312873" y="604463"/>
                </a:cubicBezTo>
                <a:cubicBezTo>
                  <a:pt x="362349" y="624253"/>
                  <a:pt x="498116" y="652286"/>
                  <a:pt x="545348" y="666456"/>
                </a:cubicBezTo>
                <a:cubicBezTo>
                  <a:pt x="607938" y="685233"/>
                  <a:pt x="669706" y="706700"/>
                  <a:pt x="731327" y="728449"/>
                </a:cubicBezTo>
                <a:cubicBezTo>
                  <a:pt x="757561" y="737708"/>
                  <a:pt x="782172" y="751452"/>
                  <a:pt x="808819" y="759446"/>
                </a:cubicBezTo>
                <a:cubicBezTo>
                  <a:pt x="834050" y="767015"/>
                  <a:pt x="860480" y="769778"/>
                  <a:pt x="886310" y="774944"/>
                </a:cubicBezTo>
                <a:cubicBezTo>
                  <a:pt x="1125392" y="894485"/>
                  <a:pt x="994970" y="841400"/>
                  <a:pt x="1568236" y="790442"/>
                </a:cubicBezTo>
                <a:cubicBezTo>
                  <a:pt x="1598241" y="787775"/>
                  <a:pt x="1619897" y="759445"/>
                  <a:pt x="1645727" y="743947"/>
                </a:cubicBezTo>
                <a:cubicBezTo>
                  <a:pt x="1656059" y="707784"/>
                  <a:pt x="1669348" y="672338"/>
                  <a:pt x="1676724" y="635459"/>
                </a:cubicBezTo>
                <a:cubicBezTo>
                  <a:pt x="1720537" y="416394"/>
                  <a:pt x="1668740" y="581921"/>
                  <a:pt x="1707720" y="464978"/>
                </a:cubicBezTo>
                <a:cubicBezTo>
                  <a:pt x="1735640" y="269549"/>
                  <a:pt x="1723219" y="393020"/>
                  <a:pt x="1723219" y="9301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332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31D1D80-FDFB-436C-BE57-4DF93F26AB05}"/>
              </a:ext>
            </a:extLst>
          </p:cNvPr>
          <p:cNvCxnSpPr>
            <a:cxnSpLocks/>
          </p:cNvCxnSpPr>
          <p:nvPr/>
        </p:nvCxnSpPr>
        <p:spPr>
          <a:xfrm>
            <a:off x="3292441" y="2115642"/>
            <a:ext cx="352330" cy="4851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AD0675BE-A0D7-4595-9E11-2B3732561C99}"/>
              </a:ext>
            </a:extLst>
          </p:cNvPr>
          <p:cNvSpPr/>
          <p:nvPr/>
        </p:nvSpPr>
        <p:spPr>
          <a:xfrm>
            <a:off x="1664940" y="840027"/>
            <a:ext cx="678266" cy="5232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5F8B5D-86C0-4FAA-89C8-EA9ACF7C2FAE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2343206" y="1101637"/>
            <a:ext cx="496946" cy="5297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84CD4BB-1E78-49D9-A752-2438913DFDCC}"/>
              </a:ext>
            </a:extLst>
          </p:cNvPr>
          <p:cNvSpPr/>
          <p:nvPr/>
        </p:nvSpPr>
        <p:spPr>
          <a:xfrm>
            <a:off x="1426843" y="2532619"/>
            <a:ext cx="603737" cy="49693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B512CB-7408-4577-A4F3-DAF788E68A25}"/>
              </a:ext>
            </a:extLst>
          </p:cNvPr>
          <p:cNvCxnSpPr>
            <a:cxnSpLocks/>
          </p:cNvCxnSpPr>
          <p:nvPr/>
        </p:nvCxnSpPr>
        <p:spPr>
          <a:xfrm flipH="1">
            <a:off x="1419246" y="1157355"/>
            <a:ext cx="221004" cy="5363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53358D2-8F46-43C5-BAE9-53A7582B9CB4}"/>
              </a:ext>
            </a:extLst>
          </p:cNvPr>
          <p:cNvSpPr/>
          <p:nvPr/>
        </p:nvSpPr>
        <p:spPr>
          <a:xfrm>
            <a:off x="2047633" y="2506249"/>
            <a:ext cx="678266" cy="622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14D1D1-7600-4E96-9E74-2AB4A044C947}"/>
              </a:ext>
            </a:extLst>
          </p:cNvPr>
          <p:cNvSpPr/>
          <p:nvPr/>
        </p:nvSpPr>
        <p:spPr>
          <a:xfrm>
            <a:off x="2619244" y="1600458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17FE3E-3F70-4691-A09A-EEB33FECE4E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386766" y="2168600"/>
            <a:ext cx="237546" cy="3376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5722412-3D90-4E27-832E-AA7CC19905B1}"/>
              </a:ext>
            </a:extLst>
          </p:cNvPr>
          <p:cNvSpPr/>
          <p:nvPr/>
        </p:nvSpPr>
        <p:spPr>
          <a:xfrm>
            <a:off x="3288927" y="2545711"/>
            <a:ext cx="678266" cy="6224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EDA072-1106-4BD3-BEBC-99FB5F21E17A}"/>
              </a:ext>
            </a:extLst>
          </p:cNvPr>
          <p:cNvSpPr/>
          <p:nvPr/>
        </p:nvSpPr>
        <p:spPr>
          <a:xfrm>
            <a:off x="4059327" y="3159870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57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ED7D2C-1EA5-40A4-9BBA-C567F25A6EE8}"/>
              </a:ext>
            </a:extLst>
          </p:cNvPr>
          <p:cNvCxnSpPr>
            <a:cxnSpLocks/>
          </p:cNvCxnSpPr>
          <p:nvPr/>
        </p:nvCxnSpPr>
        <p:spPr>
          <a:xfrm>
            <a:off x="3936922" y="2888043"/>
            <a:ext cx="367045" cy="4004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A84B0AA-66B3-4494-A30F-05CA5402CB6D}"/>
              </a:ext>
            </a:extLst>
          </p:cNvPr>
          <p:cNvSpPr/>
          <p:nvPr/>
        </p:nvSpPr>
        <p:spPr>
          <a:xfrm>
            <a:off x="961984" y="1651081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2E0B26-1E35-4BD6-93C9-58913D95A8EF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1540920" y="2182357"/>
            <a:ext cx="255735" cy="4403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CB480D5-F2AC-4257-85A8-190285A28841}"/>
              </a:ext>
            </a:extLst>
          </p:cNvPr>
          <p:cNvSpPr/>
          <p:nvPr/>
        </p:nvSpPr>
        <p:spPr>
          <a:xfrm>
            <a:off x="543531" y="2390548"/>
            <a:ext cx="678266" cy="67084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42B6E4-8B77-459F-95EB-4CD1CD9CED5C}"/>
              </a:ext>
            </a:extLst>
          </p:cNvPr>
          <p:cNvCxnSpPr>
            <a:cxnSpLocks/>
          </p:cNvCxnSpPr>
          <p:nvPr/>
        </p:nvCxnSpPr>
        <p:spPr>
          <a:xfrm flipH="1">
            <a:off x="788172" y="1995859"/>
            <a:ext cx="200616" cy="5717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3623409-B074-4B12-8A84-56CC1BA5B693}"/>
              </a:ext>
            </a:extLst>
          </p:cNvPr>
          <p:cNvSpPr/>
          <p:nvPr/>
        </p:nvSpPr>
        <p:spPr>
          <a:xfrm>
            <a:off x="999248" y="3267007"/>
            <a:ext cx="603737" cy="49693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B8ACFB-FC00-4B3A-8F44-B0AB77778E66}"/>
              </a:ext>
            </a:extLst>
          </p:cNvPr>
          <p:cNvCxnSpPr>
            <a:cxnSpLocks/>
          </p:cNvCxnSpPr>
          <p:nvPr/>
        </p:nvCxnSpPr>
        <p:spPr>
          <a:xfrm flipH="1">
            <a:off x="1426843" y="2978930"/>
            <a:ext cx="236692" cy="3492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FB5D93-6CF2-4980-88A0-4429D52A0F14}"/>
              </a:ext>
            </a:extLst>
          </p:cNvPr>
          <p:cNvSpPr txBox="1"/>
          <p:nvPr/>
        </p:nvSpPr>
        <p:spPr>
          <a:xfrm>
            <a:off x="-30292" y="772804"/>
            <a:ext cx="1312392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1600" dirty="0"/>
              <a:t>Insert(35)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50A0E9-7F12-4A34-B106-7BAA225FF091}"/>
              </a:ext>
            </a:extLst>
          </p:cNvPr>
          <p:cNvSpPr txBox="1"/>
          <p:nvPr/>
        </p:nvSpPr>
        <p:spPr>
          <a:xfrm>
            <a:off x="0" y="11530"/>
            <a:ext cx="998220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400" dirty="0"/>
              <a:t>Construct Red-Black Binary Search Tree for the following elements:20, 10, 5,  30,  40,  57, 3, 2,4, 35, 25, 18 ,22 ,21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0404CA-2134-4779-805F-D7A060844C4E}"/>
              </a:ext>
            </a:extLst>
          </p:cNvPr>
          <p:cNvSpPr/>
          <p:nvPr/>
        </p:nvSpPr>
        <p:spPr>
          <a:xfrm>
            <a:off x="2832902" y="3301755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35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9FF6A0-0037-42C8-878B-0AACC93C6CAA}"/>
              </a:ext>
            </a:extLst>
          </p:cNvPr>
          <p:cNvCxnSpPr>
            <a:cxnSpLocks/>
          </p:cNvCxnSpPr>
          <p:nvPr/>
        </p:nvCxnSpPr>
        <p:spPr>
          <a:xfrm flipH="1">
            <a:off x="3196793" y="2978930"/>
            <a:ext cx="122170" cy="3095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842E52-63B4-4600-8EA7-7E8E0271710C}"/>
              </a:ext>
            </a:extLst>
          </p:cNvPr>
          <p:cNvCxnSpPr>
            <a:cxnSpLocks/>
          </p:cNvCxnSpPr>
          <p:nvPr/>
        </p:nvCxnSpPr>
        <p:spPr>
          <a:xfrm>
            <a:off x="2975378" y="5522751"/>
            <a:ext cx="352330" cy="4851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DBFA179-918D-4EE7-8471-D6B433630BA8}"/>
              </a:ext>
            </a:extLst>
          </p:cNvPr>
          <p:cNvSpPr/>
          <p:nvPr/>
        </p:nvSpPr>
        <p:spPr>
          <a:xfrm>
            <a:off x="1347877" y="4247136"/>
            <a:ext cx="678266" cy="5232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A483FDD-7603-4C3D-B2B6-54204743A792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2026143" y="4508746"/>
            <a:ext cx="496946" cy="5297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D537135-4C8E-4974-B1DC-D459AB8E5BD7}"/>
              </a:ext>
            </a:extLst>
          </p:cNvPr>
          <p:cNvSpPr/>
          <p:nvPr/>
        </p:nvSpPr>
        <p:spPr>
          <a:xfrm>
            <a:off x="1109780" y="5939728"/>
            <a:ext cx="603737" cy="49693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898834-7756-4C83-97B6-2F53EFA7374F}"/>
              </a:ext>
            </a:extLst>
          </p:cNvPr>
          <p:cNvCxnSpPr>
            <a:cxnSpLocks/>
          </p:cNvCxnSpPr>
          <p:nvPr/>
        </p:nvCxnSpPr>
        <p:spPr>
          <a:xfrm flipH="1">
            <a:off x="1102183" y="4564464"/>
            <a:ext cx="221004" cy="5363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91ECD54-F0AD-440D-B8BA-C3AF8D9459D1}"/>
              </a:ext>
            </a:extLst>
          </p:cNvPr>
          <p:cNvSpPr/>
          <p:nvPr/>
        </p:nvSpPr>
        <p:spPr>
          <a:xfrm>
            <a:off x="1782486" y="5817003"/>
            <a:ext cx="678266" cy="622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3625CB-C9D8-42D9-A2BF-15A9F13AF9CE}"/>
              </a:ext>
            </a:extLst>
          </p:cNvPr>
          <p:cNvSpPr/>
          <p:nvPr/>
        </p:nvSpPr>
        <p:spPr>
          <a:xfrm>
            <a:off x="2302181" y="5007567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09ADFB-00AF-4048-80B9-C00D0564A815}"/>
              </a:ext>
            </a:extLst>
          </p:cNvPr>
          <p:cNvCxnSpPr>
            <a:cxnSpLocks/>
          </p:cNvCxnSpPr>
          <p:nvPr/>
        </p:nvCxnSpPr>
        <p:spPr>
          <a:xfrm flipH="1">
            <a:off x="2085832" y="5434027"/>
            <a:ext cx="237546" cy="3376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FE14016-F07C-4E20-B407-DEA1AF999755}"/>
              </a:ext>
            </a:extLst>
          </p:cNvPr>
          <p:cNvSpPr/>
          <p:nvPr/>
        </p:nvSpPr>
        <p:spPr>
          <a:xfrm>
            <a:off x="2971864" y="5952820"/>
            <a:ext cx="678266" cy="6224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DF9095B-9562-4D49-AD08-146BD1B669F6}"/>
              </a:ext>
            </a:extLst>
          </p:cNvPr>
          <p:cNvSpPr/>
          <p:nvPr/>
        </p:nvSpPr>
        <p:spPr>
          <a:xfrm>
            <a:off x="3742264" y="6566979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57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7E0DF73-BB94-4F62-87BC-79D3DF0E3E4B}"/>
              </a:ext>
            </a:extLst>
          </p:cNvPr>
          <p:cNvCxnSpPr>
            <a:cxnSpLocks/>
          </p:cNvCxnSpPr>
          <p:nvPr/>
        </p:nvCxnSpPr>
        <p:spPr>
          <a:xfrm>
            <a:off x="3619859" y="6295152"/>
            <a:ext cx="367045" cy="4004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78003E3-A916-40AB-8EC6-EF7B97756702}"/>
              </a:ext>
            </a:extLst>
          </p:cNvPr>
          <p:cNvSpPr/>
          <p:nvPr/>
        </p:nvSpPr>
        <p:spPr>
          <a:xfrm>
            <a:off x="644921" y="5058190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5F9E30B-3B29-4B67-8CEB-18CB1C01C7B4}"/>
              </a:ext>
            </a:extLst>
          </p:cNvPr>
          <p:cNvCxnSpPr>
            <a:cxnSpLocks/>
            <a:stCxn id="35" idx="5"/>
          </p:cNvCxnSpPr>
          <p:nvPr/>
        </p:nvCxnSpPr>
        <p:spPr>
          <a:xfrm>
            <a:off x="1223857" y="5589466"/>
            <a:ext cx="255735" cy="4403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3D677570-86B0-4025-A9AE-7AB8F46E4CFF}"/>
              </a:ext>
            </a:extLst>
          </p:cNvPr>
          <p:cNvSpPr/>
          <p:nvPr/>
        </p:nvSpPr>
        <p:spPr>
          <a:xfrm>
            <a:off x="226468" y="5797657"/>
            <a:ext cx="678266" cy="67084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CAE3CD-09AA-49D7-BC24-FA07CAF236DA}"/>
              </a:ext>
            </a:extLst>
          </p:cNvPr>
          <p:cNvCxnSpPr>
            <a:cxnSpLocks/>
          </p:cNvCxnSpPr>
          <p:nvPr/>
        </p:nvCxnSpPr>
        <p:spPr>
          <a:xfrm flipH="1">
            <a:off x="471109" y="5402968"/>
            <a:ext cx="200616" cy="5717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2B34F06-6638-48E6-AAC2-0A4239E40B85}"/>
              </a:ext>
            </a:extLst>
          </p:cNvPr>
          <p:cNvSpPr/>
          <p:nvPr/>
        </p:nvSpPr>
        <p:spPr>
          <a:xfrm>
            <a:off x="807911" y="6735266"/>
            <a:ext cx="603737" cy="49693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4145267-5DF5-4639-8159-95C49F147FB1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1109780" y="6386039"/>
            <a:ext cx="236692" cy="3492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A6C0048-4835-41A3-832C-FBCEEE7B33D7}"/>
              </a:ext>
            </a:extLst>
          </p:cNvPr>
          <p:cNvSpPr txBox="1"/>
          <p:nvPr/>
        </p:nvSpPr>
        <p:spPr>
          <a:xfrm>
            <a:off x="-90595" y="3826862"/>
            <a:ext cx="1312392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1600" dirty="0"/>
              <a:t>Insert(25)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B2E1822-E2BB-4CBC-9FB2-3553F21AB6D7}"/>
              </a:ext>
            </a:extLst>
          </p:cNvPr>
          <p:cNvSpPr/>
          <p:nvPr/>
        </p:nvSpPr>
        <p:spPr>
          <a:xfrm>
            <a:off x="2678798" y="6695597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35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4F81B20-63C0-4371-AF6F-789CBCC1749E}"/>
              </a:ext>
            </a:extLst>
          </p:cNvPr>
          <p:cNvCxnSpPr>
            <a:cxnSpLocks/>
            <a:endCxn id="44" idx="7"/>
          </p:cNvCxnSpPr>
          <p:nvPr/>
        </p:nvCxnSpPr>
        <p:spPr>
          <a:xfrm>
            <a:off x="2296421" y="6375193"/>
            <a:ext cx="262966" cy="3884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9773CDD-9B01-4320-A071-AA4F94AF6D4B}"/>
              </a:ext>
            </a:extLst>
          </p:cNvPr>
          <p:cNvSpPr/>
          <p:nvPr/>
        </p:nvSpPr>
        <p:spPr>
          <a:xfrm>
            <a:off x="1980451" y="6672519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25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560C9A5-83DD-4AB1-BFDC-51630637F9D5}"/>
              </a:ext>
            </a:extLst>
          </p:cNvPr>
          <p:cNvCxnSpPr>
            <a:cxnSpLocks/>
          </p:cNvCxnSpPr>
          <p:nvPr/>
        </p:nvCxnSpPr>
        <p:spPr>
          <a:xfrm flipH="1">
            <a:off x="3032130" y="6538439"/>
            <a:ext cx="122170" cy="3095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28985A8-6DEF-464B-8124-BC9EC449E043}"/>
              </a:ext>
            </a:extLst>
          </p:cNvPr>
          <p:cNvCxnSpPr>
            <a:cxnSpLocks/>
          </p:cNvCxnSpPr>
          <p:nvPr/>
        </p:nvCxnSpPr>
        <p:spPr>
          <a:xfrm>
            <a:off x="8412673" y="5604471"/>
            <a:ext cx="352330" cy="4851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895712A-7DBF-4AC4-8250-D50649AA463F}"/>
              </a:ext>
            </a:extLst>
          </p:cNvPr>
          <p:cNvSpPr/>
          <p:nvPr/>
        </p:nvSpPr>
        <p:spPr>
          <a:xfrm>
            <a:off x="6785172" y="4328856"/>
            <a:ext cx="678266" cy="5232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BF5BB5F-4F6C-45B5-9108-5CAAF5693045}"/>
              </a:ext>
            </a:extLst>
          </p:cNvPr>
          <p:cNvCxnSpPr>
            <a:cxnSpLocks/>
            <a:stCxn id="49" idx="6"/>
          </p:cNvCxnSpPr>
          <p:nvPr/>
        </p:nvCxnSpPr>
        <p:spPr>
          <a:xfrm>
            <a:off x="7463438" y="4590466"/>
            <a:ext cx="496946" cy="5297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2496016-7B29-4DA3-B79B-534586257CD5}"/>
              </a:ext>
            </a:extLst>
          </p:cNvPr>
          <p:cNvSpPr/>
          <p:nvPr/>
        </p:nvSpPr>
        <p:spPr>
          <a:xfrm>
            <a:off x="6547075" y="6021448"/>
            <a:ext cx="603737" cy="49693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D088FC-5CA9-4636-A0E2-F997A16F7BFB}"/>
              </a:ext>
            </a:extLst>
          </p:cNvPr>
          <p:cNvCxnSpPr>
            <a:cxnSpLocks/>
          </p:cNvCxnSpPr>
          <p:nvPr/>
        </p:nvCxnSpPr>
        <p:spPr>
          <a:xfrm flipH="1">
            <a:off x="6539478" y="4646184"/>
            <a:ext cx="221004" cy="5363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615260F-E8E2-4F76-9396-0454E10DFE9B}"/>
              </a:ext>
            </a:extLst>
          </p:cNvPr>
          <p:cNvSpPr/>
          <p:nvPr/>
        </p:nvSpPr>
        <p:spPr>
          <a:xfrm>
            <a:off x="7219781" y="5898723"/>
            <a:ext cx="678266" cy="622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0A0AAC5-06DF-4C6A-996E-E15A6CC026A0}"/>
              </a:ext>
            </a:extLst>
          </p:cNvPr>
          <p:cNvSpPr/>
          <p:nvPr/>
        </p:nvSpPr>
        <p:spPr>
          <a:xfrm>
            <a:off x="7739476" y="5089287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58704FD-62F7-43BF-9227-EE488BAA3F66}"/>
              </a:ext>
            </a:extLst>
          </p:cNvPr>
          <p:cNvCxnSpPr>
            <a:cxnSpLocks/>
          </p:cNvCxnSpPr>
          <p:nvPr/>
        </p:nvCxnSpPr>
        <p:spPr>
          <a:xfrm flipH="1">
            <a:off x="7523127" y="5515747"/>
            <a:ext cx="237546" cy="3376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D7C7FC59-0A06-41C5-9CE5-4C12BB5295EB}"/>
              </a:ext>
            </a:extLst>
          </p:cNvPr>
          <p:cNvSpPr/>
          <p:nvPr/>
        </p:nvSpPr>
        <p:spPr>
          <a:xfrm>
            <a:off x="8409159" y="6034540"/>
            <a:ext cx="678266" cy="6224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0ABF762-4529-4AD5-9DD5-0DB631E6C6B4}"/>
              </a:ext>
            </a:extLst>
          </p:cNvPr>
          <p:cNvSpPr/>
          <p:nvPr/>
        </p:nvSpPr>
        <p:spPr>
          <a:xfrm>
            <a:off x="9179559" y="6648699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57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EB18253-DE7B-4CC9-AE85-2546FC934143}"/>
              </a:ext>
            </a:extLst>
          </p:cNvPr>
          <p:cNvCxnSpPr>
            <a:cxnSpLocks/>
          </p:cNvCxnSpPr>
          <p:nvPr/>
        </p:nvCxnSpPr>
        <p:spPr>
          <a:xfrm>
            <a:off x="9057154" y="6376872"/>
            <a:ext cx="367045" cy="4004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A763029-91B6-4117-92E2-69C821CD7680}"/>
              </a:ext>
            </a:extLst>
          </p:cNvPr>
          <p:cNvSpPr/>
          <p:nvPr/>
        </p:nvSpPr>
        <p:spPr>
          <a:xfrm>
            <a:off x="6082216" y="5139910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07A02B-F497-4FF2-B7C5-392AF65E9C6E}"/>
              </a:ext>
            </a:extLst>
          </p:cNvPr>
          <p:cNvCxnSpPr>
            <a:cxnSpLocks/>
            <a:stCxn id="59" idx="5"/>
          </p:cNvCxnSpPr>
          <p:nvPr/>
        </p:nvCxnSpPr>
        <p:spPr>
          <a:xfrm>
            <a:off x="6661152" y="5671186"/>
            <a:ext cx="255735" cy="4403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A8B08B61-AB18-44FF-AC9E-554D22184F5A}"/>
              </a:ext>
            </a:extLst>
          </p:cNvPr>
          <p:cNvSpPr/>
          <p:nvPr/>
        </p:nvSpPr>
        <p:spPr>
          <a:xfrm>
            <a:off x="5663763" y="5879377"/>
            <a:ext cx="678266" cy="67084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F6A2089-7CA2-43FD-BE7A-D6F60584763B}"/>
              </a:ext>
            </a:extLst>
          </p:cNvPr>
          <p:cNvCxnSpPr>
            <a:cxnSpLocks/>
          </p:cNvCxnSpPr>
          <p:nvPr/>
        </p:nvCxnSpPr>
        <p:spPr>
          <a:xfrm flipH="1">
            <a:off x="5908404" y="5484688"/>
            <a:ext cx="200616" cy="5717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0F4C678D-52AA-4A39-BD51-A8AD68D33BFB}"/>
              </a:ext>
            </a:extLst>
          </p:cNvPr>
          <p:cNvSpPr/>
          <p:nvPr/>
        </p:nvSpPr>
        <p:spPr>
          <a:xfrm>
            <a:off x="5923579" y="6816256"/>
            <a:ext cx="603737" cy="49693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FEEE9D6-E2E0-4022-9349-4A7B25F3E293}"/>
              </a:ext>
            </a:extLst>
          </p:cNvPr>
          <p:cNvCxnSpPr>
            <a:cxnSpLocks/>
            <a:stCxn id="51" idx="2"/>
            <a:endCxn id="63" idx="0"/>
          </p:cNvCxnSpPr>
          <p:nvPr/>
        </p:nvCxnSpPr>
        <p:spPr>
          <a:xfrm flipH="1">
            <a:off x="6225448" y="6269916"/>
            <a:ext cx="321627" cy="5463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B21BD3D-5C47-4E5B-AE84-D8B5CC67086B}"/>
              </a:ext>
            </a:extLst>
          </p:cNvPr>
          <p:cNvSpPr txBox="1"/>
          <p:nvPr/>
        </p:nvSpPr>
        <p:spPr>
          <a:xfrm>
            <a:off x="5346700" y="3908582"/>
            <a:ext cx="1312392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1600" dirty="0"/>
              <a:t>Insert(18)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543270A-34B9-4323-9C79-728D2C9B9D7C}"/>
              </a:ext>
            </a:extLst>
          </p:cNvPr>
          <p:cNvSpPr/>
          <p:nvPr/>
        </p:nvSpPr>
        <p:spPr>
          <a:xfrm>
            <a:off x="8116093" y="6777317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35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B55E80C-167D-4D45-AD17-B26617506204}"/>
              </a:ext>
            </a:extLst>
          </p:cNvPr>
          <p:cNvCxnSpPr>
            <a:cxnSpLocks/>
          </p:cNvCxnSpPr>
          <p:nvPr/>
        </p:nvCxnSpPr>
        <p:spPr>
          <a:xfrm>
            <a:off x="7767350" y="6521151"/>
            <a:ext cx="197965" cy="2330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463E4D66-5D47-46AD-9C21-FA3A5FBB9A84}"/>
              </a:ext>
            </a:extLst>
          </p:cNvPr>
          <p:cNvSpPr/>
          <p:nvPr/>
        </p:nvSpPr>
        <p:spPr>
          <a:xfrm>
            <a:off x="7417746" y="6754239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25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55C06FD-2DBD-4D49-A73A-AF0233EA0535}"/>
              </a:ext>
            </a:extLst>
          </p:cNvPr>
          <p:cNvCxnSpPr>
            <a:cxnSpLocks/>
          </p:cNvCxnSpPr>
          <p:nvPr/>
        </p:nvCxnSpPr>
        <p:spPr>
          <a:xfrm flipH="1">
            <a:off x="8469425" y="6620159"/>
            <a:ext cx="122170" cy="3095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FCBE0E6-5D18-4C05-8D28-23AB8D222086}"/>
              </a:ext>
            </a:extLst>
          </p:cNvPr>
          <p:cNvSpPr/>
          <p:nvPr/>
        </p:nvSpPr>
        <p:spPr>
          <a:xfrm>
            <a:off x="6653742" y="6777317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951B499-397E-4C45-8C7E-16BF5DCE95F3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6992875" y="6433680"/>
            <a:ext cx="236676" cy="3436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965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44590A6-1029-4CD6-AB06-7CBA2133799A}"/>
              </a:ext>
            </a:extLst>
          </p:cNvPr>
          <p:cNvCxnSpPr>
            <a:cxnSpLocks/>
          </p:cNvCxnSpPr>
          <p:nvPr/>
        </p:nvCxnSpPr>
        <p:spPr>
          <a:xfrm>
            <a:off x="3050599" y="2999640"/>
            <a:ext cx="352330" cy="4851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114F3C3F-2B6D-4B77-A720-D5FD89105FB5}"/>
              </a:ext>
            </a:extLst>
          </p:cNvPr>
          <p:cNvSpPr/>
          <p:nvPr/>
        </p:nvSpPr>
        <p:spPr>
          <a:xfrm>
            <a:off x="1423098" y="1724025"/>
            <a:ext cx="678266" cy="5232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D84A03-7B11-41A5-8457-38D9C1F4C491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2101364" y="1985635"/>
            <a:ext cx="496946" cy="5297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C077035-40D3-4EC9-AE29-960F459C182E}"/>
              </a:ext>
            </a:extLst>
          </p:cNvPr>
          <p:cNvSpPr/>
          <p:nvPr/>
        </p:nvSpPr>
        <p:spPr>
          <a:xfrm>
            <a:off x="1185001" y="3416617"/>
            <a:ext cx="603737" cy="49693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541464-AB79-456D-85BF-3058A3293CE2}"/>
              </a:ext>
            </a:extLst>
          </p:cNvPr>
          <p:cNvCxnSpPr>
            <a:cxnSpLocks/>
          </p:cNvCxnSpPr>
          <p:nvPr/>
        </p:nvCxnSpPr>
        <p:spPr>
          <a:xfrm flipH="1">
            <a:off x="1177404" y="2041353"/>
            <a:ext cx="221004" cy="5363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46CCD46-29CD-4C69-8AC8-F95F2C2B3778}"/>
              </a:ext>
            </a:extLst>
          </p:cNvPr>
          <p:cNvSpPr/>
          <p:nvPr/>
        </p:nvSpPr>
        <p:spPr>
          <a:xfrm>
            <a:off x="1857707" y="3293892"/>
            <a:ext cx="678266" cy="622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CB151E-FAFE-4439-90F4-770171D1FB31}"/>
              </a:ext>
            </a:extLst>
          </p:cNvPr>
          <p:cNvSpPr/>
          <p:nvPr/>
        </p:nvSpPr>
        <p:spPr>
          <a:xfrm>
            <a:off x="2377402" y="2484456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257685-20C1-45C1-8982-DF7BB73E6009}"/>
              </a:ext>
            </a:extLst>
          </p:cNvPr>
          <p:cNvCxnSpPr>
            <a:cxnSpLocks/>
          </p:cNvCxnSpPr>
          <p:nvPr/>
        </p:nvCxnSpPr>
        <p:spPr>
          <a:xfrm flipH="1">
            <a:off x="2161053" y="2910916"/>
            <a:ext cx="237546" cy="3376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034ADC4-3896-4C02-9789-77479EAF3880}"/>
              </a:ext>
            </a:extLst>
          </p:cNvPr>
          <p:cNvSpPr/>
          <p:nvPr/>
        </p:nvSpPr>
        <p:spPr>
          <a:xfrm>
            <a:off x="3047085" y="3429709"/>
            <a:ext cx="678266" cy="6224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B3B33A-2BA0-4268-A748-3B2C389BAFCA}"/>
              </a:ext>
            </a:extLst>
          </p:cNvPr>
          <p:cNvSpPr/>
          <p:nvPr/>
        </p:nvSpPr>
        <p:spPr>
          <a:xfrm>
            <a:off x="3720541" y="4105306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57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E49187-9219-420C-A404-AE254E1634DD}"/>
              </a:ext>
            </a:extLst>
          </p:cNvPr>
          <p:cNvCxnSpPr>
            <a:cxnSpLocks/>
          </p:cNvCxnSpPr>
          <p:nvPr/>
        </p:nvCxnSpPr>
        <p:spPr>
          <a:xfrm>
            <a:off x="3706398" y="3815358"/>
            <a:ext cx="367045" cy="4004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FDD2341-4F2A-41E7-AF03-3E025A34F77D}"/>
              </a:ext>
            </a:extLst>
          </p:cNvPr>
          <p:cNvSpPr/>
          <p:nvPr/>
        </p:nvSpPr>
        <p:spPr>
          <a:xfrm>
            <a:off x="720142" y="2535079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35B12A-769C-4F2B-AD87-47F8A7DBFF39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1299078" y="3066355"/>
            <a:ext cx="255735" cy="4403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7B5B707-76E7-45DA-9448-EFE68DE42C05}"/>
              </a:ext>
            </a:extLst>
          </p:cNvPr>
          <p:cNvSpPr/>
          <p:nvPr/>
        </p:nvSpPr>
        <p:spPr>
          <a:xfrm>
            <a:off x="301689" y="3274546"/>
            <a:ext cx="678266" cy="67084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629D6B-832A-475C-B15C-41BD620A8CDB}"/>
              </a:ext>
            </a:extLst>
          </p:cNvPr>
          <p:cNvCxnSpPr>
            <a:cxnSpLocks/>
          </p:cNvCxnSpPr>
          <p:nvPr/>
        </p:nvCxnSpPr>
        <p:spPr>
          <a:xfrm flipH="1">
            <a:off x="546330" y="2879857"/>
            <a:ext cx="200616" cy="5717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A18EE51-4719-4E7C-8CD3-4C97562C02AD}"/>
              </a:ext>
            </a:extLst>
          </p:cNvPr>
          <p:cNvSpPr/>
          <p:nvPr/>
        </p:nvSpPr>
        <p:spPr>
          <a:xfrm>
            <a:off x="561505" y="4211425"/>
            <a:ext cx="603737" cy="49693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66FE5A-9C35-4546-8AF6-895AD109183E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 flipH="1">
            <a:off x="863374" y="3665085"/>
            <a:ext cx="321627" cy="5463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DC28493-7A9C-4F28-A642-4DCC86C3718D}"/>
              </a:ext>
            </a:extLst>
          </p:cNvPr>
          <p:cNvSpPr txBox="1"/>
          <p:nvPr/>
        </p:nvSpPr>
        <p:spPr>
          <a:xfrm>
            <a:off x="-15374" y="1303751"/>
            <a:ext cx="1312392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1600" dirty="0"/>
              <a:t>Insert(22)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2330DF5-E689-4867-A597-A97F68574FDD}"/>
              </a:ext>
            </a:extLst>
          </p:cNvPr>
          <p:cNvSpPr/>
          <p:nvPr/>
        </p:nvSpPr>
        <p:spPr>
          <a:xfrm>
            <a:off x="2754019" y="4172486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35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E2B1D6-3E73-4A58-AEB0-850686AF706C}"/>
              </a:ext>
            </a:extLst>
          </p:cNvPr>
          <p:cNvCxnSpPr>
            <a:cxnSpLocks/>
            <a:stCxn id="7" idx="5"/>
            <a:endCxn id="22" idx="7"/>
          </p:cNvCxnSpPr>
          <p:nvPr/>
        </p:nvCxnSpPr>
        <p:spPr>
          <a:xfrm>
            <a:off x="2436643" y="3825168"/>
            <a:ext cx="246246" cy="5029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B0A114A-675D-4484-8C55-C7995007E8F4}"/>
              </a:ext>
            </a:extLst>
          </p:cNvPr>
          <p:cNvSpPr/>
          <p:nvPr/>
        </p:nvSpPr>
        <p:spPr>
          <a:xfrm>
            <a:off x="2103953" y="4236975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4044F1-40F4-4D4E-8D37-2CEF08DA2C77}"/>
              </a:ext>
            </a:extLst>
          </p:cNvPr>
          <p:cNvCxnSpPr>
            <a:cxnSpLocks/>
          </p:cNvCxnSpPr>
          <p:nvPr/>
        </p:nvCxnSpPr>
        <p:spPr>
          <a:xfrm flipH="1">
            <a:off x="3107351" y="4015328"/>
            <a:ext cx="122170" cy="3095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9E960E4-F85B-46CE-A6E5-2B0B1A6BAC82}"/>
              </a:ext>
            </a:extLst>
          </p:cNvPr>
          <p:cNvSpPr/>
          <p:nvPr/>
        </p:nvSpPr>
        <p:spPr>
          <a:xfrm>
            <a:off x="1291668" y="4172486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3DFFCB-B979-4ABA-B3CF-5E19F2F61251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30801" y="3740923"/>
            <a:ext cx="300330" cy="4315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1D13016-AA99-42E4-AF59-5A8093EC3590}"/>
              </a:ext>
            </a:extLst>
          </p:cNvPr>
          <p:cNvSpPr txBox="1"/>
          <p:nvPr/>
        </p:nvSpPr>
        <p:spPr>
          <a:xfrm>
            <a:off x="0" y="11530"/>
            <a:ext cx="998220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400" dirty="0"/>
              <a:t>Construct Red-Black Binary Search Tree for the following elements:20, 10, 5,  30,  40,  57, 3, 2,4, 35, 25, 18 ,22 ,21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5BC62C-1DC5-4CDD-9B20-7C36EF8A3B0F}"/>
              </a:ext>
            </a:extLst>
          </p:cNvPr>
          <p:cNvSpPr/>
          <p:nvPr/>
        </p:nvSpPr>
        <p:spPr>
          <a:xfrm>
            <a:off x="1702306" y="5022929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EFB51B-E159-4CD9-B29D-D80B6179F850}"/>
              </a:ext>
            </a:extLst>
          </p:cNvPr>
          <p:cNvCxnSpPr>
            <a:cxnSpLocks/>
          </p:cNvCxnSpPr>
          <p:nvPr/>
        </p:nvCxnSpPr>
        <p:spPr>
          <a:xfrm flipH="1">
            <a:off x="1978208" y="4725620"/>
            <a:ext cx="273368" cy="3617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5CDBA7C-8D71-4855-983E-8CA4025AF207}"/>
              </a:ext>
            </a:extLst>
          </p:cNvPr>
          <p:cNvSpPr/>
          <p:nvPr/>
        </p:nvSpPr>
        <p:spPr>
          <a:xfrm>
            <a:off x="4803675" y="1418925"/>
            <a:ext cx="1687230" cy="622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  <a:r>
              <a:rPr lang="en-IN" dirty="0" err="1"/>
              <a:t>Recolor</a:t>
            </a:r>
            <a:endParaRPr lang="en-IN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0A3A8FE-6F96-4AC2-A49E-EA69A6488190}"/>
              </a:ext>
            </a:extLst>
          </p:cNvPr>
          <p:cNvCxnSpPr>
            <a:cxnSpLocks/>
          </p:cNvCxnSpPr>
          <p:nvPr/>
        </p:nvCxnSpPr>
        <p:spPr>
          <a:xfrm>
            <a:off x="9532891" y="2089378"/>
            <a:ext cx="352330" cy="4851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2F9D9E8-06A8-48D7-AA89-A71697660A52}"/>
              </a:ext>
            </a:extLst>
          </p:cNvPr>
          <p:cNvSpPr/>
          <p:nvPr/>
        </p:nvSpPr>
        <p:spPr>
          <a:xfrm>
            <a:off x="7905390" y="813763"/>
            <a:ext cx="678266" cy="5232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E7C4E8-8E4E-40C0-AD84-E1E0AC9EBEAF}"/>
              </a:ext>
            </a:extLst>
          </p:cNvPr>
          <p:cNvCxnSpPr>
            <a:cxnSpLocks/>
            <a:stCxn id="35" idx="6"/>
          </p:cNvCxnSpPr>
          <p:nvPr/>
        </p:nvCxnSpPr>
        <p:spPr>
          <a:xfrm>
            <a:off x="8583656" y="1075373"/>
            <a:ext cx="496946" cy="5297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DA25E926-7F76-423E-90D9-457AFD81B27D}"/>
              </a:ext>
            </a:extLst>
          </p:cNvPr>
          <p:cNvSpPr/>
          <p:nvPr/>
        </p:nvSpPr>
        <p:spPr>
          <a:xfrm>
            <a:off x="7540114" y="2461350"/>
            <a:ext cx="603737" cy="49693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8784C6-E099-4935-B1D1-479B83170AF9}"/>
              </a:ext>
            </a:extLst>
          </p:cNvPr>
          <p:cNvCxnSpPr>
            <a:cxnSpLocks/>
          </p:cNvCxnSpPr>
          <p:nvPr/>
        </p:nvCxnSpPr>
        <p:spPr>
          <a:xfrm flipH="1">
            <a:off x="7659696" y="1131091"/>
            <a:ext cx="221004" cy="5363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D5971719-1D2B-465E-AC80-B3BE5B8AED86}"/>
              </a:ext>
            </a:extLst>
          </p:cNvPr>
          <p:cNvSpPr/>
          <p:nvPr/>
        </p:nvSpPr>
        <p:spPr>
          <a:xfrm>
            <a:off x="8339999" y="2383630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20AA9A2-07ED-4E6A-8CF8-7997424F11D7}"/>
              </a:ext>
            </a:extLst>
          </p:cNvPr>
          <p:cNvSpPr/>
          <p:nvPr/>
        </p:nvSpPr>
        <p:spPr>
          <a:xfrm>
            <a:off x="8859694" y="1574194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A1F17EA-27C7-4303-AC04-2E22C996B80A}"/>
              </a:ext>
            </a:extLst>
          </p:cNvPr>
          <p:cNvCxnSpPr>
            <a:cxnSpLocks/>
          </p:cNvCxnSpPr>
          <p:nvPr/>
        </p:nvCxnSpPr>
        <p:spPr>
          <a:xfrm flipH="1">
            <a:off x="8643345" y="2000654"/>
            <a:ext cx="237546" cy="3376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6A38E643-CAE0-4D84-80F7-B1E6DC42B899}"/>
              </a:ext>
            </a:extLst>
          </p:cNvPr>
          <p:cNvSpPr/>
          <p:nvPr/>
        </p:nvSpPr>
        <p:spPr>
          <a:xfrm>
            <a:off x="9529377" y="2519447"/>
            <a:ext cx="678266" cy="6224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A844C91-31C5-427B-A012-2C6CAE07350D}"/>
              </a:ext>
            </a:extLst>
          </p:cNvPr>
          <p:cNvSpPr/>
          <p:nvPr/>
        </p:nvSpPr>
        <p:spPr>
          <a:xfrm>
            <a:off x="10299777" y="3133606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57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7557484-348E-41FE-894E-3BA290D6FEF8}"/>
              </a:ext>
            </a:extLst>
          </p:cNvPr>
          <p:cNvCxnSpPr>
            <a:cxnSpLocks/>
          </p:cNvCxnSpPr>
          <p:nvPr/>
        </p:nvCxnSpPr>
        <p:spPr>
          <a:xfrm>
            <a:off x="10177372" y="2861779"/>
            <a:ext cx="367045" cy="4004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4CE534B-783E-4A6F-902D-CF48A6439BE0}"/>
              </a:ext>
            </a:extLst>
          </p:cNvPr>
          <p:cNvSpPr/>
          <p:nvPr/>
        </p:nvSpPr>
        <p:spPr>
          <a:xfrm>
            <a:off x="7202434" y="1624817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447BA05-CA18-4E2C-A537-990E10F338AB}"/>
              </a:ext>
            </a:extLst>
          </p:cNvPr>
          <p:cNvCxnSpPr>
            <a:cxnSpLocks/>
            <a:stCxn id="45" idx="5"/>
          </p:cNvCxnSpPr>
          <p:nvPr/>
        </p:nvCxnSpPr>
        <p:spPr>
          <a:xfrm>
            <a:off x="7781370" y="2156093"/>
            <a:ext cx="255735" cy="4403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F3D4178-DE13-46F8-9C47-A9D252EF8D3A}"/>
              </a:ext>
            </a:extLst>
          </p:cNvPr>
          <p:cNvSpPr/>
          <p:nvPr/>
        </p:nvSpPr>
        <p:spPr>
          <a:xfrm>
            <a:off x="6783981" y="2364284"/>
            <a:ext cx="678266" cy="67084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A46C9B1-57BE-4EC7-A16A-9DC45F54978E}"/>
              </a:ext>
            </a:extLst>
          </p:cNvPr>
          <p:cNvCxnSpPr>
            <a:cxnSpLocks/>
          </p:cNvCxnSpPr>
          <p:nvPr/>
        </p:nvCxnSpPr>
        <p:spPr>
          <a:xfrm flipH="1">
            <a:off x="7028622" y="1969595"/>
            <a:ext cx="200616" cy="5717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CBD3D925-E112-4972-AB8F-356CC9F09F16}"/>
              </a:ext>
            </a:extLst>
          </p:cNvPr>
          <p:cNvSpPr/>
          <p:nvPr/>
        </p:nvSpPr>
        <p:spPr>
          <a:xfrm>
            <a:off x="7043797" y="3301163"/>
            <a:ext cx="603737" cy="49693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CBCAA38-BD24-4391-8D88-20DC1CDE72A5}"/>
              </a:ext>
            </a:extLst>
          </p:cNvPr>
          <p:cNvCxnSpPr>
            <a:cxnSpLocks/>
          </p:cNvCxnSpPr>
          <p:nvPr/>
        </p:nvCxnSpPr>
        <p:spPr>
          <a:xfrm flipH="1">
            <a:off x="7390853" y="2756422"/>
            <a:ext cx="194448" cy="5913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158FAC77-8E35-424C-900D-AF4FFE491610}"/>
              </a:ext>
            </a:extLst>
          </p:cNvPr>
          <p:cNvSpPr/>
          <p:nvPr/>
        </p:nvSpPr>
        <p:spPr>
          <a:xfrm>
            <a:off x="9236311" y="3262224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35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1A444A6-D9A2-4C90-A017-B9F4775959B4}"/>
              </a:ext>
            </a:extLst>
          </p:cNvPr>
          <p:cNvCxnSpPr>
            <a:cxnSpLocks/>
            <a:stCxn id="39" idx="5"/>
            <a:endCxn id="54" idx="7"/>
          </p:cNvCxnSpPr>
          <p:nvPr/>
        </p:nvCxnSpPr>
        <p:spPr>
          <a:xfrm>
            <a:off x="8918935" y="2914906"/>
            <a:ext cx="246246" cy="5029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D8565B4-AA9D-45F5-BB6A-DDCC506961A3}"/>
              </a:ext>
            </a:extLst>
          </p:cNvPr>
          <p:cNvSpPr/>
          <p:nvPr/>
        </p:nvSpPr>
        <p:spPr>
          <a:xfrm>
            <a:off x="8586245" y="3326713"/>
            <a:ext cx="678266" cy="6224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3D3AE4-ACF1-48F0-8037-8898A4B6450A}"/>
              </a:ext>
            </a:extLst>
          </p:cNvPr>
          <p:cNvCxnSpPr>
            <a:cxnSpLocks/>
          </p:cNvCxnSpPr>
          <p:nvPr/>
        </p:nvCxnSpPr>
        <p:spPr>
          <a:xfrm flipH="1">
            <a:off x="9589643" y="3105066"/>
            <a:ext cx="122170" cy="3095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D304A16-739C-4C95-A48C-D1E7C02E60D8}"/>
              </a:ext>
            </a:extLst>
          </p:cNvPr>
          <p:cNvSpPr/>
          <p:nvPr/>
        </p:nvSpPr>
        <p:spPr>
          <a:xfrm>
            <a:off x="7789927" y="3245944"/>
            <a:ext cx="678266" cy="6224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194887-19CE-4EAE-9C54-45AE75111764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8129060" y="2786049"/>
            <a:ext cx="256360" cy="4598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59C92A1F-54A4-44F5-B977-79886BDF8B52}"/>
              </a:ext>
            </a:extLst>
          </p:cNvPr>
          <p:cNvSpPr/>
          <p:nvPr/>
        </p:nvSpPr>
        <p:spPr>
          <a:xfrm>
            <a:off x="8184598" y="4112667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22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6EB55EB-EFD6-4F1D-A957-AC74BD4DED04}"/>
              </a:ext>
            </a:extLst>
          </p:cNvPr>
          <p:cNvCxnSpPr>
            <a:cxnSpLocks/>
          </p:cNvCxnSpPr>
          <p:nvPr/>
        </p:nvCxnSpPr>
        <p:spPr>
          <a:xfrm flipH="1">
            <a:off x="8460500" y="3815358"/>
            <a:ext cx="273368" cy="3617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5B831A4-38D8-4457-8C8E-56C242241AE5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7027824" y="4884211"/>
            <a:ext cx="422970" cy="3652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8224129-8EBB-42A0-8B2E-990412346491}"/>
              </a:ext>
            </a:extLst>
          </p:cNvPr>
          <p:cNvCxnSpPr>
            <a:cxnSpLocks/>
          </p:cNvCxnSpPr>
          <p:nvPr/>
        </p:nvCxnSpPr>
        <p:spPr>
          <a:xfrm>
            <a:off x="6050729" y="4093655"/>
            <a:ext cx="496946" cy="5297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692B1A3-6667-4A1D-8A0A-C9EBB4CB18BA}"/>
              </a:ext>
            </a:extLst>
          </p:cNvPr>
          <p:cNvSpPr/>
          <p:nvPr/>
        </p:nvSpPr>
        <p:spPr>
          <a:xfrm>
            <a:off x="5043553" y="5425085"/>
            <a:ext cx="603737" cy="49693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7EB1AB6-EAD8-473F-8A03-96B9AFF1056E}"/>
              </a:ext>
            </a:extLst>
          </p:cNvPr>
          <p:cNvSpPr/>
          <p:nvPr/>
        </p:nvSpPr>
        <p:spPr>
          <a:xfrm>
            <a:off x="6376093" y="4408665"/>
            <a:ext cx="678266" cy="6224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2DF8DBC-53AB-400E-978E-1784AB57D96D}"/>
              </a:ext>
            </a:extLst>
          </p:cNvPr>
          <p:cNvSpPr/>
          <p:nvPr/>
        </p:nvSpPr>
        <p:spPr>
          <a:xfrm>
            <a:off x="5441569" y="3837464"/>
            <a:ext cx="678266" cy="6224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366E9C5-463C-4484-B448-72BE123DE5D2}"/>
              </a:ext>
            </a:extLst>
          </p:cNvPr>
          <p:cNvSpPr/>
          <p:nvPr/>
        </p:nvSpPr>
        <p:spPr>
          <a:xfrm>
            <a:off x="7111661" y="5249465"/>
            <a:ext cx="678266" cy="6224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5A91FDD-30BE-43D5-8487-E8E224D903F1}"/>
              </a:ext>
            </a:extLst>
          </p:cNvPr>
          <p:cNvSpPr/>
          <p:nvPr/>
        </p:nvSpPr>
        <p:spPr>
          <a:xfrm>
            <a:off x="7789927" y="6164518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57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6DA745E-7A10-4E2D-BA08-65BAAA942F16}"/>
              </a:ext>
            </a:extLst>
          </p:cNvPr>
          <p:cNvCxnSpPr>
            <a:cxnSpLocks/>
            <a:stCxn id="72" idx="5"/>
          </p:cNvCxnSpPr>
          <p:nvPr/>
        </p:nvCxnSpPr>
        <p:spPr>
          <a:xfrm>
            <a:off x="7690597" y="5780741"/>
            <a:ext cx="378056" cy="4169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868A79D-1B10-4CED-905E-C3D5A35A1D82}"/>
              </a:ext>
            </a:extLst>
          </p:cNvPr>
          <p:cNvSpPr/>
          <p:nvPr/>
        </p:nvSpPr>
        <p:spPr>
          <a:xfrm>
            <a:off x="4705873" y="4588552"/>
            <a:ext cx="678266" cy="622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B8D12A1-997C-4F28-B059-452DDC2F1523}"/>
              </a:ext>
            </a:extLst>
          </p:cNvPr>
          <p:cNvCxnSpPr>
            <a:cxnSpLocks/>
            <a:stCxn id="75" idx="5"/>
          </p:cNvCxnSpPr>
          <p:nvPr/>
        </p:nvCxnSpPr>
        <p:spPr>
          <a:xfrm>
            <a:off x="5284809" y="5119828"/>
            <a:ext cx="255735" cy="4403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2185148C-3B3E-4BDF-97FF-814A0CCAC779}"/>
              </a:ext>
            </a:extLst>
          </p:cNvPr>
          <p:cNvSpPr/>
          <p:nvPr/>
        </p:nvSpPr>
        <p:spPr>
          <a:xfrm>
            <a:off x="4287420" y="5328019"/>
            <a:ext cx="678266" cy="67084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4137028-3784-41FE-AB08-6EB675D8284A}"/>
              </a:ext>
            </a:extLst>
          </p:cNvPr>
          <p:cNvCxnSpPr>
            <a:cxnSpLocks/>
          </p:cNvCxnSpPr>
          <p:nvPr/>
        </p:nvCxnSpPr>
        <p:spPr>
          <a:xfrm flipH="1">
            <a:off x="4532061" y="4933330"/>
            <a:ext cx="200616" cy="5717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1A0CD603-60B7-45D7-AFE7-3BD099DA4032}"/>
              </a:ext>
            </a:extLst>
          </p:cNvPr>
          <p:cNvSpPr/>
          <p:nvPr/>
        </p:nvSpPr>
        <p:spPr>
          <a:xfrm>
            <a:off x="4547236" y="6264898"/>
            <a:ext cx="603737" cy="49693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DFC512A-E690-47DA-9AD6-34D45631547C}"/>
              </a:ext>
            </a:extLst>
          </p:cNvPr>
          <p:cNvCxnSpPr>
            <a:cxnSpLocks/>
            <a:stCxn id="67" idx="3"/>
          </p:cNvCxnSpPr>
          <p:nvPr/>
        </p:nvCxnSpPr>
        <p:spPr>
          <a:xfrm flipH="1">
            <a:off x="4894292" y="5849246"/>
            <a:ext cx="237676" cy="4622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668886DA-9049-4C3C-9D77-64B4103021F0}"/>
              </a:ext>
            </a:extLst>
          </p:cNvPr>
          <p:cNvSpPr/>
          <p:nvPr/>
        </p:nvSpPr>
        <p:spPr>
          <a:xfrm>
            <a:off x="6940898" y="6210509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35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5283177-996F-4EF8-A4F1-3390FA78970C}"/>
              </a:ext>
            </a:extLst>
          </p:cNvPr>
          <p:cNvCxnSpPr>
            <a:cxnSpLocks/>
          </p:cNvCxnSpPr>
          <p:nvPr/>
        </p:nvCxnSpPr>
        <p:spPr>
          <a:xfrm flipH="1">
            <a:off x="6292870" y="4929654"/>
            <a:ext cx="138130" cy="4851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9CADAF2A-AE0A-49A4-94AD-2F63DFF76204}"/>
              </a:ext>
            </a:extLst>
          </p:cNvPr>
          <p:cNvSpPr/>
          <p:nvPr/>
        </p:nvSpPr>
        <p:spPr>
          <a:xfrm>
            <a:off x="6036960" y="5376478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7A9E3A6-196D-4771-A3D9-165E16EA0FF0}"/>
              </a:ext>
            </a:extLst>
          </p:cNvPr>
          <p:cNvCxnSpPr>
            <a:cxnSpLocks/>
            <a:stCxn id="72" idx="4"/>
            <a:endCxn id="81" idx="0"/>
          </p:cNvCxnSpPr>
          <p:nvPr/>
        </p:nvCxnSpPr>
        <p:spPr>
          <a:xfrm flipH="1">
            <a:off x="7280031" y="5871893"/>
            <a:ext cx="170763" cy="3386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E5E2D60-9116-41AA-8419-D96669F98D4D}"/>
              </a:ext>
            </a:extLst>
          </p:cNvPr>
          <p:cNvCxnSpPr>
            <a:cxnSpLocks/>
          </p:cNvCxnSpPr>
          <p:nvPr/>
        </p:nvCxnSpPr>
        <p:spPr>
          <a:xfrm flipH="1">
            <a:off x="5173092" y="4163523"/>
            <a:ext cx="256360" cy="4598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BDB7E8B3-7DF1-4C85-BF99-AE88B5FF34A2}"/>
              </a:ext>
            </a:extLst>
          </p:cNvPr>
          <p:cNvSpPr/>
          <p:nvPr/>
        </p:nvSpPr>
        <p:spPr>
          <a:xfrm>
            <a:off x="5566879" y="6112882"/>
            <a:ext cx="678266" cy="6224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C8E4329-063A-45E1-9573-FC469FF60477}"/>
              </a:ext>
            </a:extLst>
          </p:cNvPr>
          <p:cNvCxnSpPr>
            <a:cxnSpLocks/>
            <a:stCxn id="83" idx="3"/>
          </p:cNvCxnSpPr>
          <p:nvPr/>
        </p:nvCxnSpPr>
        <p:spPr>
          <a:xfrm flipH="1">
            <a:off x="5911536" y="5907754"/>
            <a:ext cx="224754" cy="2393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C4E4B619-A75E-4248-8D75-D4303A8DB083}"/>
              </a:ext>
            </a:extLst>
          </p:cNvPr>
          <p:cNvSpPr/>
          <p:nvPr/>
        </p:nvSpPr>
        <p:spPr>
          <a:xfrm>
            <a:off x="4657202" y="3622775"/>
            <a:ext cx="2470484" cy="1668379"/>
          </a:xfrm>
          <a:custGeom>
            <a:avLst/>
            <a:gdLst>
              <a:gd name="connsiteX0" fmla="*/ 1540042 w 2470484"/>
              <a:gd name="connsiteY0" fmla="*/ 0 h 1668379"/>
              <a:gd name="connsiteX1" fmla="*/ 1187116 w 2470484"/>
              <a:gd name="connsiteY1" fmla="*/ 32084 h 1668379"/>
              <a:gd name="connsiteX2" fmla="*/ 882316 w 2470484"/>
              <a:gd name="connsiteY2" fmla="*/ 96253 h 1668379"/>
              <a:gd name="connsiteX3" fmla="*/ 770021 w 2470484"/>
              <a:gd name="connsiteY3" fmla="*/ 160421 h 1668379"/>
              <a:gd name="connsiteX4" fmla="*/ 288758 w 2470484"/>
              <a:gd name="connsiteY4" fmla="*/ 433137 h 1668379"/>
              <a:gd name="connsiteX5" fmla="*/ 144379 w 2470484"/>
              <a:gd name="connsiteY5" fmla="*/ 577516 h 1668379"/>
              <a:gd name="connsiteX6" fmla="*/ 80210 w 2470484"/>
              <a:gd name="connsiteY6" fmla="*/ 641684 h 1668379"/>
              <a:gd name="connsiteX7" fmla="*/ 64168 w 2470484"/>
              <a:gd name="connsiteY7" fmla="*/ 705853 h 1668379"/>
              <a:gd name="connsiteX8" fmla="*/ 0 w 2470484"/>
              <a:gd name="connsiteY8" fmla="*/ 914400 h 1668379"/>
              <a:gd name="connsiteX9" fmla="*/ 16042 w 2470484"/>
              <a:gd name="connsiteY9" fmla="*/ 1187116 h 1668379"/>
              <a:gd name="connsiteX10" fmla="*/ 64168 w 2470484"/>
              <a:gd name="connsiteY10" fmla="*/ 1267326 h 1668379"/>
              <a:gd name="connsiteX11" fmla="*/ 80210 w 2470484"/>
              <a:gd name="connsiteY11" fmla="*/ 1315453 h 1668379"/>
              <a:gd name="connsiteX12" fmla="*/ 160421 w 2470484"/>
              <a:gd name="connsiteY12" fmla="*/ 1459832 h 1668379"/>
              <a:gd name="connsiteX13" fmla="*/ 208547 w 2470484"/>
              <a:gd name="connsiteY13" fmla="*/ 1507958 h 1668379"/>
              <a:gd name="connsiteX14" fmla="*/ 272716 w 2470484"/>
              <a:gd name="connsiteY14" fmla="*/ 1524000 h 1668379"/>
              <a:gd name="connsiteX15" fmla="*/ 352926 w 2470484"/>
              <a:gd name="connsiteY15" fmla="*/ 1572126 h 1668379"/>
              <a:gd name="connsiteX16" fmla="*/ 802105 w 2470484"/>
              <a:gd name="connsiteY16" fmla="*/ 1668379 h 1668379"/>
              <a:gd name="connsiteX17" fmla="*/ 1925053 w 2470484"/>
              <a:gd name="connsiteY17" fmla="*/ 1652337 h 1668379"/>
              <a:gd name="connsiteX18" fmla="*/ 1989221 w 2470484"/>
              <a:gd name="connsiteY18" fmla="*/ 1636295 h 1668379"/>
              <a:gd name="connsiteX19" fmla="*/ 2101516 w 2470484"/>
              <a:gd name="connsiteY19" fmla="*/ 1620253 h 1668379"/>
              <a:gd name="connsiteX20" fmla="*/ 2277979 w 2470484"/>
              <a:gd name="connsiteY20" fmla="*/ 1556084 h 1668379"/>
              <a:gd name="connsiteX21" fmla="*/ 2342147 w 2470484"/>
              <a:gd name="connsiteY21" fmla="*/ 1507958 h 1668379"/>
              <a:gd name="connsiteX22" fmla="*/ 2470484 w 2470484"/>
              <a:gd name="connsiteY22" fmla="*/ 1395663 h 1668379"/>
              <a:gd name="connsiteX23" fmla="*/ 2422358 w 2470484"/>
              <a:gd name="connsiteY23" fmla="*/ 1026695 h 1668379"/>
              <a:gd name="connsiteX24" fmla="*/ 2390274 w 2470484"/>
              <a:gd name="connsiteY24" fmla="*/ 914400 h 1668379"/>
              <a:gd name="connsiteX25" fmla="*/ 2149642 w 2470484"/>
              <a:gd name="connsiteY25" fmla="*/ 577516 h 1668379"/>
              <a:gd name="connsiteX26" fmla="*/ 2069432 w 2470484"/>
              <a:gd name="connsiteY26" fmla="*/ 465221 h 1668379"/>
              <a:gd name="connsiteX27" fmla="*/ 1989221 w 2470484"/>
              <a:gd name="connsiteY27" fmla="*/ 336884 h 1668379"/>
              <a:gd name="connsiteX28" fmla="*/ 1925053 w 2470484"/>
              <a:gd name="connsiteY28" fmla="*/ 272716 h 1668379"/>
              <a:gd name="connsiteX29" fmla="*/ 1796716 w 2470484"/>
              <a:gd name="connsiteY29" fmla="*/ 128337 h 1668379"/>
              <a:gd name="connsiteX30" fmla="*/ 1748589 w 2470484"/>
              <a:gd name="connsiteY30" fmla="*/ 112295 h 1668379"/>
              <a:gd name="connsiteX31" fmla="*/ 1668379 w 2470484"/>
              <a:gd name="connsiteY31" fmla="*/ 64169 h 1668379"/>
              <a:gd name="connsiteX32" fmla="*/ 1588168 w 2470484"/>
              <a:gd name="connsiteY32" fmla="*/ 48126 h 1668379"/>
              <a:gd name="connsiteX33" fmla="*/ 1507958 w 2470484"/>
              <a:gd name="connsiteY33" fmla="*/ 16042 h 1668379"/>
              <a:gd name="connsiteX34" fmla="*/ 1652337 w 2470484"/>
              <a:gd name="connsiteY34" fmla="*/ 32084 h 166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470484" h="1668379">
                <a:moveTo>
                  <a:pt x="1540042" y="0"/>
                </a:moveTo>
                <a:cubicBezTo>
                  <a:pt x="1505415" y="2664"/>
                  <a:pt x="1246468" y="20213"/>
                  <a:pt x="1187116" y="32084"/>
                </a:cubicBezTo>
                <a:cubicBezTo>
                  <a:pt x="757614" y="117985"/>
                  <a:pt x="1220667" y="53959"/>
                  <a:pt x="882316" y="96253"/>
                </a:cubicBezTo>
                <a:cubicBezTo>
                  <a:pt x="844884" y="117642"/>
                  <a:pt x="808581" y="141141"/>
                  <a:pt x="770021" y="160421"/>
                </a:cubicBezTo>
                <a:cubicBezTo>
                  <a:pt x="579814" y="255524"/>
                  <a:pt x="500080" y="221815"/>
                  <a:pt x="288758" y="433137"/>
                </a:cubicBezTo>
                <a:lnTo>
                  <a:pt x="144379" y="577516"/>
                </a:lnTo>
                <a:lnTo>
                  <a:pt x="80210" y="641684"/>
                </a:lnTo>
                <a:cubicBezTo>
                  <a:pt x="74863" y="663074"/>
                  <a:pt x="70652" y="684780"/>
                  <a:pt x="64168" y="705853"/>
                </a:cubicBezTo>
                <a:cubicBezTo>
                  <a:pt x="-9298" y="944618"/>
                  <a:pt x="36328" y="769086"/>
                  <a:pt x="0" y="914400"/>
                </a:cubicBezTo>
                <a:cubicBezTo>
                  <a:pt x="5347" y="1005305"/>
                  <a:pt x="-248" y="1097522"/>
                  <a:pt x="16042" y="1187116"/>
                </a:cubicBezTo>
                <a:cubicBezTo>
                  <a:pt x="21620" y="1217793"/>
                  <a:pt x="50224" y="1239438"/>
                  <a:pt x="64168" y="1267326"/>
                </a:cubicBezTo>
                <a:cubicBezTo>
                  <a:pt x="71730" y="1282451"/>
                  <a:pt x="73549" y="1299910"/>
                  <a:pt x="80210" y="1315453"/>
                </a:cubicBezTo>
                <a:cubicBezTo>
                  <a:pt x="95444" y="1350999"/>
                  <a:pt x="140144" y="1432796"/>
                  <a:pt x="160421" y="1459832"/>
                </a:cubicBezTo>
                <a:cubicBezTo>
                  <a:pt x="174033" y="1477982"/>
                  <a:pt x="188849" y="1496702"/>
                  <a:pt x="208547" y="1507958"/>
                </a:cubicBezTo>
                <a:cubicBezTo>
                  <a:pt x="227690" y="1518897"/>
                  <a:pt x="251326" y="1518653"/>
                  <a:pt x="272716" y="1524000"/>
                </a:cubicBezTo>
                <a:cubicBezTo>
                  <a:pt x="299453" y="1540042"/>
                  <a:pt x="323346" y="1562266"/>
                  <a:pt x="352926" y="1572126"/>
                </a:cubicBezTo>
                <a:cubicBezTo>
                  <a:pt x="512822" y="1625425"/>
                  <a:pt x="640549" y="1641453"/>
                  <a:pt x="802105" y="1668379"/>
                </a:cubicBezTo>
                <a:lnTo>
                  <a:pt x="1925053" y="1652337"/>
                </a:lnTo>
                <a:cubicBezTo>
                  <a:pt x="1947093" y="1651741"/>
                  <a:pt x="1967529" y="1640239"/>
                  <a:pt x="1989221" y="1636295"/>
                </a:cubicBezTo>
                <a:cubicBezTo>
                  <a:pt x="2026423" y="1629531"/>
                  <a:pt x="2064084" y="1625600"/>
                  <a:pt x="2101516" y="1620253"/>
                </a:cubicBezTo>
                <a:cubicBezTo>
                  <a:pt x="2160337" y="1598863"/>
                  <a:pt x="2221262" y="1582552"/>
                  <a:pt x="2277979" y="1556084"/>
                </a:cubicBezTo>
                <a:cubicBezTo>
                  <a:pt x="2302207" y="1544777"/>
                  <a:pt x="2321269" y="1524660"/>
                  <a:pt x="2342147" y="1507958"/>
                </a:cubicBezTo>
                <a:cubicBezTo>
                  <a:pt x="2432046" y="1436039"/>
                  <a:pt x="2415378" y="1450771"/>
                  <a:pt x="2470484" y="1395663"/>
                </a:cubicBezTo>
                <a:cubicBezTo>
                  <a:pt x="2449476" y="1038519"/>
                  <a:pt x="2484345" y="1228155"/>
                  <a:pt x="2422358" y="1026695"/>
                </a:cubicBezTo>
                <a:cubicBezTo>
                  <a:pt x="2410909" y="989487"/>
                  <a:pt x="2408338" y="948885"/>
                  <a:pt x="2390274" y="914400"/>
                </a:cubicBezTo>
                <a:cubicBezTo>
                  <a:pt x="2267870" y="680720"/>
                  <a:pt x="2276873" y="739447"/>
                  <a:pt x="2149642" y="577516"/>
                </a:cubicBezTo>
                <a:cubicBezTo>
                  <a:pt x="2121222" y="541345"/>
                  <a:pt x="2094128" y="504029"/>
                  <a:pt x="2069432" y="465221"/>
                </a:cubicBezTo>
                <a:cubicBezTo>
                  <a:pt x="2006189" y="365839"/>
                  <a:pt x="2073162" y="432818"/>
                  <a:pt x="1989221" y="336884"/>
                </a:cubicBezTo>
                <a:cubicBezTo>
                  <a:pt x="1969302" y="314119"/>
                  <a:pt x="1944739" y="295683"/>
                  <a:pt x="1925053" y="272716"/>
                </a:cubicBezTo>
                <a:cubicBezTo>
                  <a:pt x="1882254" y="222785"/>
                  <a:pt x="1872582" y="153625"/>
                  <a:pt x="1796716" y="128337"/>
                </a:cubicBezTo>
                <a:cubicBezTo>
                  <a:pt x="1780674" y="122990"/>
                  <a:pt x="1763714" y="119857"/>
                  <a:pt x="1748589" y="112295"/>
                </a:cubicBezTo>
                <a:cubicBezTo>
                  <a:pt x="1720701" y="98351"/>
                  <a:pt x="1697329" y="75749"/>
                  <a:pt x="1668379" y="64169"/>
                </a:cubicBezTo>
                <a:cubicBezTo>
                  <a:pt x="1643063" y="54042"/>
                  <a:pt x="1614285" y="55961"/>
                  <a:pt x="1588168" y="48126"/>
                </a:cubicBezTo>
                <a:cubicBezTo>
                  <a:pt x="1560586" y="39851"/>
                  <a:pt x="1480021" y="23026"/>
                  <a:pt x="1507958" y="16042"/>
                </a:cubicBezTo>
                <a:cubicBezTo>
                  <a:pt x="1554935" y="4298"/>
                  <a:pt x="1652337" y="32084"/>
                  <a:pt x="1652337" y="3208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Arrow: Left 100">
            <a:extLst>
              <a:ext uri="{FF2B5EF4-FFF2-40B4-BE49-F238E27FC236}">
                <a16:creationId xmlns:a16="http://schemas.microsoft.com/office/drawing/2014/main" id="{A1403B94-97B7-431E-ACF5-4837F4FCEEF3}"/>
              </a:ext>
            </a:extLst>
          </p:cNvPr>
          <p:cNvSpPr/>
          <p:nvPr/>
        </p:nvSpPr>
        <p:spPr>
          <a:xfrm>
            <a:off x="8385420" y="5129237"/>
            <a:ext cx="2307980" cy="8063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Recolor</a:t>
            </a:r>
            <a:endParaRPr lang="en-IN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AA07A72-A8C6-45DA-B0F1-D9AB6CBDEE44}"/>
              </a:ext>
            </a:extLst>
          </p:cNvPr>
          <p:cNvSpPr/>
          <p:nvPr/>
        </p:nvSpPr>
        <p:spPr>
          <a:xfrm>
            <a:off x="1205731" y="3996894"/>
            <a:ext cx="1661455" cy="1071052"/>
          </a:xfrm>
          <a:custGeom>
            <a:avLst/>
            <a:gdLst>
              <a:gd name="connsiteX0" fmla="*/ 1444479 w 1661455"/>
              <a:gd name="connsiteY0" fmla="*/ 63662 h 1071052"/>
              <a:gd name="connsiteX1" fmla="*/ 80628 w 1661455"/>
              <a:gd name="connsiteY1" fmla="*/ 110157 h 1071052"/>
              <a:gd name="connsiteX2" fmla="*/ 18635 w 1661455"/>
              <a:gd name="connsiteY2" fmla="*/ 234143 h 1071052"/>
              <a:gd name="connsiteX3" fmla="*/ 18635 w 1661455"/>
              <a:gd name="connsiteY3" fmla="*/ 575106 h 1071052"/>
              <a:gd name="connsiteX4" fmla="*/ 80628 w 1661455"/>
              <a:gd name="connsiteY4" fmla="*/ 730089 h 1071052"/>
              <a:gd name="connsiteX5" fmla="*/ 96127 w 1661455"/>
              <a:gd name="connsiteY5" fmla="*/ 776584 h 1071052"/>
              <a:gd name="connsiteX6" fmla="*/ 204615 w 1661455"/>
              <a:gd name="connsiteY6" fmla="*/ 854075 h 1071052"/>
              <a:gd name="connsiteX7" fmla="*/ 313103 w 1661455"/>
              <a:gd name="connsiteY7" fmla="*/ 900570 h 1071052"/>
              <a:gd name="connsiteX8" fmla="*/ 406093 w 1661455"/>
              <a:gd name="connsiteY8" fmla="*/ 962564 h 1071052"/>
              <a:gd name="connsiteX9" fmla="*/ 514581 w 1661455"/>
              <a:gd name="connsiteY9" fmla="*/ 993560 h 1071052"/>
              <a:gd name="connsiteX10" fmla="*/ 778052 w 1661455"/>
              <a:gd name="connsiteY10" fmla="*/ 1071052 h 1071052"/>
              <a:gd name="connsiteX11" fmla="*/ 1196506 w 1661455"/>
              <a:gd name="connsiteY11" fmla="*/ 1040055 h 1071052"/>
              <a:gd name="connsiteX12" fmla="*/ 1320493 w 1661455"/>
              <a:gd name="connsiteY12" fmla="*/ 978062 h 1071052"/>
              <a:gd name="connsiteX13" fmla="*/ 1475476 w 1661455"/>
              <a:gd name="connsiteY13" fmla="*/ 916069 h 1071052"/>
              <a:gd name="connsiteX14" fmla="*/ 1599462 w 1661455"/>
              <a:gd name="connsiteY14" fmla="*/ 823079 h 1071052"/>
              <a:gd name="connsiteX15" fmla="*/ 1630459 w 1661455"/>
              <a:gd name="connsiteY15" fmla="*/ 761086 h 1071052"/>
              <a:gd name="connsiteX16" fmla="*/ 1661455 w 1661455"/>
              <a:gd name="connsiteY16" fmla="*/ 637099 h 1071052"/>
              <a:gd name="connsiteX17" fmla="*/ 1599462 w 1661455"/>
              <a:gd name="connsiteY17" fmla="*/ 482116 h 1071052"/>
              <a:gd name="connsiteX18" fmla="*/ 1552967 w 1661455"/>
              <a:gd name="connsiteY18" fmla="*/ 435621 h 1071052"/>
              <a:gd name="connsiteX19" fmla="*/ 1521971 w 1661455"/>
              <a:gd name="connsiteY19" fmla="*/ 265140 h 1071052"/>
              <a:gd name="connsiteX20" fmla="*/ 1413483 w 1661455"/>
              <a:gd name="connsiteY20" fmla="*/ 125655 h 1071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661455" h="1071052">
                <a:moveTo>
                  <a:pt x="1444479" y="63662"/>
                </a:moveTo>
                <a:cubicBezTo>
                  <a:pt x="967430" y="-31747"/>
                  <a:pt x="1044715" y="-22820"/>
                  <a:pt x="80628" y="110157"/>
                </a:cubicBezTo>
                <a:cubicBezTo>
                  <a:pt x="34855" y="116471"/>
                  <a:pt x="18635" y="234143"/>
                  <a:pt x="18635" y="234143"/>
                </a:cubicBezTo>
                <a:cubicBezTo>
                  <a:pt x="1767" y="369089"/>
                  <a:pt x="-13103" y="422765"/>
                  <a:pt x="18635" y="575106"/>
                </a:cubicBezTo>
                <a:cubicBezTo>
                  <a:pt x="29983" y="629577"/>
                  <a:pt x="63032" y="677304"/>
                  <a:pt x="80628" y="730089"/>
                </a:cubicBezTo>
                <a:cubicBezTo>
                  <a:pt x="85794" y="745587"/>
                  <a:pt x="87065" y="762991"/>
                  <a:pt x="96127" y="776584"/>
                </a:cubicBezTo>
                <a:cubicBezTo>
                  <a:pt x="125544" y="820709"/>
                  <a:pt x="158240" y="832995"/>
                  <a:pt x="204615" y="854075"/>
                </a:cubicBezTo>
                <a:cubicBezTo>
                  <a:pt x="240432" y="870356"/>
                  <a:pt x="278462" y="881917"/>
                  <a:pt x="313103" y="900570"/>
                </a:cubicBezTo>
                <a:cubicBezTo>
                  <a:pt x="345904" y="918232"/>
                  <a:pt x="373528" y="944472"/>
                  <a:pt x="406093" y="962564"/>
                </a:cubicBezTo>
                <a:cubicBezTo>
                  <a:pt x="430326" y="976027"/>
                  <a:pt x="492112" y="985535"/>
                  <a:pt x="514581" y="993560"/>
                </a:cubicBezTo>
                <a:cubicBezTo>
                  <a:pt x="741263" y="1074518"/>
                  <a:pt x="589677" y="1044140"/>
                  <a:pt x="778052" y="1071052"/>
                </a:cubicBezTo>
                <a:cubicBezTo>
                  <a:pt x="917537" y="1060720"/>
                  <a:pt x="1057719" y="1057403"/>
                  <a:pt x="1196506" y="1040055"/>
                </a:cubicBezTo>
                <a:cubicBezTo>
                  <a:pt x="1268016" y="1031116"/>
                  <a:pt x="1266435" y="1005091"/>
                  <a:pt x="1320493" y="978062"/>
                </a:cubicBezTo>
                <a:cubicBezTo>
                  <a:pt x="1391068" y="942774"/>
                  <a:pt x="1413633" y="936683"/>
                  <a:pt x="1475476" y="916069"/>
                </a:cubicBezTo>
                <a:cubicBezTo>
                  <a:pt x="1512180" y="891599"/>
                  <a:pt x="1573692" y="852530"/>
                  <a:pt x="1599462" y="823079"/>
                </a:cubicBezTo>
                <a:cubicBezTo>
                  <a:pt x="1614676" y="805692"/>
                  <a:pt x="1621358" y="782321"/>
                  <a:pt x="1630459" y="761086"/>
                </a:cubicBezTo>
                <a:cubicBezTo>
                  <a:pt x="1648330" y="719388"/>
                  <a:pt x="1652359" y="682579"/>
                  <a:pt x="1661455" y="637099"/>
                </a:cubicBezTo>
                <a:cubicBezTo>
                  <a:pt x="1647339" y="594750"/>
                  <a:pt x="1627969" y="522026"/>
                  <a:pt x="1599462" y="482116"/>
                </a:cubicBezTo>
                <a:cubicBezTo>
                  <a:pt x="1586722" y="464281"/>
                  <a:pt x="1568465" y="451119"/>
                  <a:pt x="1552967" y="435621"/>
                </a:cubicBezTo>
                <a:cubicBezTo>
                  <a:pt x="1552521" y="432498"/>
                  <a:pt x="1535796" y="288839"/>
                  <a:pt x="1521971" y="265140"/>
                </a:cubicBezTo>
                <a:cubicBezTo>
                  <a:pt x="1476530" y="187241"/>
                  <a:pt x="1458167" y="170339"/>
                  <a:pt x="1413483" y="12565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50FE85F-A4ED-4B56-AB8C-6972C4594425}"/>
              </a:ext>
            </a:extLst>
          </p:cNvPr>
          <p:cNvSpPr/>
          <p:nvPr/>
        </p:nvSpPr>
        <p:spPr>
          <a:xfrm>
            <a:off x="7005531" y="1178936"/>
            <a:ext cx="2820691" cy="1301858"/>
          </a:xfrm>
          <a:custGeom>
            <a:avLst/>
            <a:gdLst>
              <a:gd name="connsiteX0" fmla="*/ 2479729 w 2820691"/>
              <a:gd name="connsiteY0" fmla="*/ 0 h 1301858"/>
              <a:gd name="connsiteX1" fmla="*/ 2355742 w 2820691"/>
              <a:gd name="connsiteY1" fmla="*/ 46495 h 1301858"/>
              <a:gd name="connsiteX2" fmla="*/ 2247254 w 2820691"/>
              <a:gd name="connsiteY2" fmla="*/ 92990 h 1301858"/>
              <a:gd name="connsiteX3" fmla="*/ 2107769 w 2820691"/>
              <a:gd name="connsiteY3" fmla="*/ 201478 h 1301858"/>
              <a:gd name="connsiteX4" fmla="*/ 2061274 w 2820691"/>
              <a:gd name="connsiteY4" fmla="*/ 232475 h 1301858"/>
              <a:gd name="connsiteX5" fmla="*/ 2014779 w 2820691"/>
              <a:gd name="connsiteY5" fmla="*/ 247973 h 1301858"/>
              <a:gd name="connsiteX6" fmla="*/ 1890793 w 2820691"/>
              <a:gd name="connsiteY6" fmla="*/ 278970 h 1301858"/>
              <a:gd name="connsiteX7" fmla="*/ 185979 w 2820691"/>
              <a:gd name="connsiteY7" fmla="*/ 294468 h 1301858"/>
              <a:gd name="connsiteX8" fmla="*/ 139485 w 2820691"/>
              <a:gd name="connsiteY8" fmla="*/ 340963 h 1301858"/>
              <a:gd name="connsiteX9" fmla="*/ 46495 w 2820691"/>
              <a:gd name="connsiteY9" fmla="*/ 387458 h 1301858"/>
              <a:gd name="connsiteX10" fmla="*/ 30996 w 2820691"/>
              <a:gd name="connsiteY10" fmla="*/ 433953 h 1301858"/>
              <a:gd name="connsiteX11" fmla="*/ 0 w 2820691"/>
              <a:gd name="connsiteY11" fmla="*/ 495946 h 1301858"/>
              <a:gd name="connsiteX12" fmla="*/ 15498 w 2820691"/>
              <a:gd name="connsiteY12" fmla="*/ 697424 h 1301858"/>
              <a:gd name="connsiteX13" fmla="*/ 46495 w 2820691"/>
              <a:gd name="connsiteY13" fmla="*/ 743919 h 1301858"/>
              <a:gd name="connsiteX14" fmla="*/ 77491 w 2820691"/>
              <a:gd name="connsiteY14" fmla="*/ 805912 h 1301858"/>
              <a:gd name="connsiteX15" fmla="*/ 139485 w 2820691"/>
              <a:gd name="connsiteY15" fmla="*/ 898902 h 1301858"/>
              <a:gd name="connsiteX16" fmla="*/ 185979 w 2820691"/>
              <a:gd name="connsiteY16" fmla="*/ 976393 h 1301858"/>
              <a:gd name="connsiteX17" fmla="*/ 278969 w 2820691"/>
              <a:gd name="connsiteY17" fmla="*/ 1053885 h 1301858"/>
              <a:gd name="connsiteX18" fmla="*/ 340962 w 2820691"/>
              <a:gd name="connsiteY18" fmla="*/ 1069383 h 1301858"/>
              <a:gd name="connsiteX19" fmla="*/ 433952 w 2820691"/>
              <a:gd name="connsiteY19" fmla="*/ 1115878 h 1301858"/>
              <a:gd name="connsiteX20" fmla="*/ 480447 w 2820691"/>
              <a:gd name="connsiteY20" fmla="*/ 1146875 h 1301858"/>
              <a:gd name="connsiteX21" fmla="*/ 1100379 w 2820691"/>
              <a:gd name="connsiteY21" fmla="*/ 1193370 h 1301858"/>
              <a:gd name="connsiteX22" fmla="*/ 1611823 w 2820691"/>
              <a:gd name="connsiteY22" fmla="*/ 1239865 h 1301858"/>
              <a:gd name="connsiteX23" fmla="*/ 1673817 w 2820691"/>
              <a:gd name="connsiteY23" fmla="*/ 1270861 h 1301858"/>
              <a:gd name="connsiteX24" fmla="*/ 1751308 w 2820691"/>
              <a:gd name="connsiteY24" fmla="*/ 1301858 h 1301858"/>
              <a:gd name="connsiteX25" fmla="*/ 2278251 w 2820691"/>
              <a:gd name="connsiteY25" fmla="*/ 1255363 h 1301858"/>
              <a:gd name="connsiteX26" fmla="*/ 2355742 w 2820691"/>
              <a:gd name="connsiteY26" fmla="*/ 1193370 h 1301858"/>
              <a:gd name="connsiteX27" fmla="*/ 2402237 w 2820691"/>
              <a:gd name="connsiteY27" fmla="*/ 1162373 h 1301858"/>
              <a:gd name="connsiteX28" fmla="*/ 2448732 w 2820691"/>
              <a:gd name="connsiteY28" fmla="*/ 1146875 h 1301858"/>
              <a:gd name="connsiteX29" fmla="*/ 2650210 w 2820691"/>
              <a:gd name="connsiteY29" fmla="*/ 1038387 h 1301858"/>
              <a:gd name="connsiteX30" fmla="*/ 2789695 w 2820691"/>
              <a:gd name="connsiteY30" fmla="*/ 883404 h 1301858"/>
              <a:gd name="connsiteX31" fmla="*/ 2805193 w 2820691"/>
              <a:gd name="connsiteY31" fmla="*/ 821410 h 1301858"/>
              <a:gd name="connsiteX32" fmla="*/ 2820691 w 2820691"/>
              <a:gd name="connsiteY32" fmla="*/ 774915 h 1301858"/>
              <a:gd name="connsiteX33" fmla="*/ 2805193 w 2820691"/>
              <a:gd name="connsiteY33" fmla="*/ 557939 h 1301858"/>
              <a:gd name="connsiteX34" fmla="*/ 2789695 w 2820691"/>
              <a:gd name="connsiteY34" fmla="*/ 402956 h 1301858"/>
              <a:gd name="connsiteX35" fmla="*/ 2696705 w 2820691"/>
              <a:gd name="connsiteY35" fmla="*/ 201478 h 1301858"/>
              <a:gd name="connsiteX36" fmla="*/ 2572718 w 2820691"/>
              <a:gd name="connsiteY36" fmla="*/ 92990 h 1301858"/>
              <a:gd name="connsiteX37" fmla="*/ 2464230 w 2820691"/>
              <a:gd name="connsiteY37" fmla="*/ 30997 h 1301858"/>
              <a:gd name="connsiteX38" fmla="*/ 2510725 w 2820691"/>
              <a:gd name="connsiteY38" fmla="*/ 92990 h 1301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820691" h="1301858">
                <a:moveTo>
                  <a:pt x="2479729" y="0"/>
                </a:moveTo>
                <a:lnTo>
                  <a:pt x="2355742" y="46495"/>
                </a:lnTo>
                <a:cubicBezTo>
                  <a:pt x="2312713" y="62142"/>
                  <a:pt x="2287960" y="64809"/>
                  <a:pt x="2247254" y="92990"/>
                </a:cubicBezTo>
                <a:cubicBezTo>
                  <a:pt x="2198825" y="126518"/>
                  <a:pt x="2156779" y="168804"/>
                  <a:pt x="2107769" y="201478"/>
                </a:cubicBezTo>
                <a:cubicBezTo>
                  <a:pt x="2092271" y="211810"/>
                  <a:pt x="2077934" y="224145"/>
                  <a:pt x="2061274" y="232475"/>
                </a:cubicBezTo>
                <a:cubicBezTo>
                  <a:pt x="2046662" y="239781"/>
                  <a:pt x="2030540" y="243675"/>
                  <a:pt x="2014779" y="247973"/>
                </a:cubicBezTo>
                <a:cubicBezTo>
                  <a:pt x="1973679" y="259182"/>
                  <a:pt x="1933392" y="278583"/>
                  <a:pt x="1890793" y="278970"/>
                </a:cubicBezTo>
                <a:lnTo>
                  <a:pt x="185979" y="294468"/>
                </a:lnTo>
                <a:cubicBezTo>
                  <a:pt x="170481" y="309966"/>
                  <a:pt x="157722" y="328805"/>
                  <a:pt x="139485" y="340963"/>
                </a:cubicBezTo>
                <a:cubicBezTo>
                  <a:pt x="110650" y="360186"/>
                  <a:pt x="72807" y="364905"/>
                  <a:pt x="46495" y="387458"/>
                </a:cubicBezTo>
                <a:cubicBezTo>
                  <a:pt x="34091" y="398090"/>
                  <a:pt x="37431" y="418937"/>
                  <a:pt x="30996" y="433953"/>
                </a:cubicBezTo>
                <a:cubicBezTo>
                  <a:pt x="21895" y="455188"/>
                  <a:pt x="10332" y="475282"/>
                  <a:pt x="0" y="495946"/>
                </a:cubicBezTo>
                <a:cubicBezTo>
                  <a:pt x="5166" y="563105"/>
                  <a:pt x="3085" y="631220"/>
                  <a:pt x="15498" y="697424"/>
                </a:cubicBezTo>
                <a:cubicBezTo>
                  <a:pt x="18931" y="715732"/>
                  <a:pt x="37254" y="727746"/>
                  <a:pt x="46495" y="743919"/>
                </a:cubicBezTo>
                <a:cubicBezTo>
                  <a:pt x="57957" y="763978"/>
                  <a:pt x="65604" y="786101"/>
                  <a:pt x="77491" y="805912"/>
                </a:cubicBezTo>
                <a:cubicBezTo>
                  <a:pt x="96658" y="837857"/>
                  <a:pt x="120318" y="866957"/>
                  <a:pt x="139485" y="898902"/>
                </a:cubicBezTo>
                <a:cubicBezTo>
                  <a:pt x="154983" y="924732"/>
                  <a:pt x="167905" y="952295"/>
                  <a:pt x="185979" y="976393"/>
                </a:cubicBezTo>
                <a:cubicBezTo>
                  <a:pt x="203618" y="999911"/>
                  <a:pt x="249954" y="1041450"/>
                  <a:pt x="278969" y="1053885"/>
                </a:cubicBezTo>
                <a:cubicBezTo>
                  <a:pt x="298547" y="1062276"/>
                  <a:pt x="320298" y="1064217"/>
                  <a:pt x="340962" y="1069383"/>
                </a:cubicBezTo>
                <a:cubicBezTo>
                  <a:pt x="371959" y="1084881"/>
                  <a:pt x="403658" y="1099048"/>
                  <a:pt x="433952" y="1115878"/>
                </a:cubicBezTo>
                <a:cubicBezTo>
                  <a:pt x="450235" y="1124924"/>
                  <a:pt x="462776" y="1140985"/>
                  <a:pt x="480447" y="1146875"/>
                </a:cubicBezTo>
                <a:cubicBezTo>
                  <a:pt x="667143" y="1209107"/>
                  <a:pt x="939715" y="1188187"/>
                  <a:pt x="1100379" y="1193370"/>
                </a:cubicBezTo>
                <a:cubicBezTo>
                  <a:pt x="1306499" y="1296427"/>
                  <a:pt x="1074104" y="1190981"/>
                  <a:pt x="1611823" y="1239865"/>
                </a:cubicBezTo>
                <a:cubicBezTo>
                  <a:pt x="1634832" y="1241957"/>
                  <a:pt x="1652705" y="1261478"/>
                  <a:pt x="1673817" y="1270861"/>
                </a:cubicBezTo>
                <a:cubicBezTo>
                  <a:pt x="1699239" y="1282160"/>
                  <a:pt x="1725478" y="1291526"/>
                  <a:pt x="1751308" y="1301858"/>
                </a:cubicBezTo>
                <a:cubicBezTo>
                  <a:pt x="1926956" y="1286360"/>
                  <a:pt x="2104694" y="1286514"/>
                  <a:pt x="2278251" y="1255363"/>
                </a:cubicBezTo>
                <a:cubicBezTo>
                  <a:pt x="2310810" y="1249519"/>
                  <a:pt x="2329279" y="1213217"/>
                  <a:pt x="2355742" y="1193370"/>
                </a:cubicBezTo>
                <a:cubicBezTo>
                  <a:pt x="2370643" y="1182194"/>
                  <a:pt x="2385577" y="1170703"/>
                  <a:pt x="2402237" y="1162373"/>
                </a:cubicBezTo>
                <a:cubicBezTo>
                  <a:pt x="2416849" y="1155067"/>
                  <a:pt x="2433860" y="1153635"/>
                  <a:pt x="2448732" y="1146875"/>
                </a:cubicBezTo>
                <a:cubicBezTo>
                  <a:pt x="2470888" y="1136804"/>
                  <a:pt x="2617047" y="1066023"/>
                  <a:pt x="2650210" y="1038387"/>
                </a:cubicBezTo>
                <a:cubicBezTo>
                  <a:pt x="2741451" y="962353"/>
                  <a:pt x="2741408" y="955833"/>
                  <a:pt x="2789695" y="883404"/>
                </a:cubicBezTo>
                <a:cubicBezTo>
                  <a:pt x="2794861" y="862739"/>
                  <a:pt x="2799341" y="841891"/>
                  <a:pt x="2805193" y="821410"/>
                </a:cubicBezTo>
                <a:cubicBezTo>
                  <a:pt x="2809681" y="805702"/>
                  <a:pt x="2820691" y="791252"/>
                  <a:pt x="2820691" y="774915"/>
                </a:cubicBezTo>
                <a:cubicBezTo>
                  <a:pt x="2820691" y="702405"/>
                  <a:pt x="2811214" y="630198"/>
                  <a:pt x="2805193" y="557939"/>
                </a:cubicBezTo>
                <a:cubicBezTo>
                  <a:pt x="2800881" y="506200"/>
                  <a:pt x="2802287" y="453324"/>
                  <a:pt x="2789695" y="402956"/>
                </a:cubicBezTo>
                <a:cubicBezTo>
                  <a:pt x="2777501" y="354180"/>
                  <a:pt x="2739577" y="252925"/>
                  <a:pt x="2696705" y="201478"/>
                </a:cubicBezTo>
                <a:cubicBezTo>
                  <a:pt x="2655360" y="151864"/>
                  <a:pt x="2624250" y="138080"/>
                  <a:pt x="2572718" y="92990"/>
                </a:cubicBezTo>
                <a:cubicBezTo>
                  <a:pt x="2498850" y="28356"/>
                  <a:pt x="2559451" y="54802"/>
                  <a:pt x="2464230" y="30997"/>
                </a:cubicBezTo>
                <a:cubicBezTo>
                  <a:pt x="2514378" y="81145"/>
                  <a:pt x="2510725" y="55574"/>
                  <a:pt x="2510725" y="9299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D9E7DF0-2DE3-43A4-9862-9024B0DD79A0}"/>
              </a:ext>
            </a:extLst>
          </p:cNvPr>
          <p:cNvSpPr/>
          <p:nvPr/>
        </p:nvSpPr>
        <p:spPr>
          <a:xfrm>
            <a:off x="6263190" y="6166159"/>
            <a:ext cx="678266" cy="6224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25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79AC82B-CE2C-48D9-A6A4-B0E4E9D68C3B}"/>
              </a:ext>
            </a:extLst>
          </p:cNvPr>
          <p:cNvCxnSpPr>
            <a:cxnSpLocks/>
            <a:stCxn id="83" idx="5"/>
            <a:endCxn id="89" idx="7"/>
          </p:cNvCxnSpPr>
          <p:nvPr/>
        </p:nvCxnSpPr>
        <p:spPr>
          <a:xfrm>
            <a:off x="6615896" y="5907754"/>
            <a:ext cx="226230" cy="3495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7983ABDF-9EE5-495E-A004-33DD4E6DC6C0}"/>
              </a:ext>
            </a:extLst>
          </p:cNvPr>
          <p:cNvSpPr/>
          <p:nvPr/>
        </p:nvSpPr>
        <p:spPr>
          <a:xfrm>
            <a:off x="5869409" y="6857234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E997C47-83A5-4B00-86E5-7220BC966C4B}"/>
              </a:ext>
            </a:extLst>
          </p:cNvPr>
          <p:cNvCxnSpPr>
            <a:cxnSpLocks/>
          </p:cNvCxnSpPr>
          <p:nvPr/>
        </p:nvCxnSpPr>
        <p:spPr>
          <a:xfrm flipH="1">
            <a:off x="6119468" y="6586550"/>
            <a:ext cx="170763" cy="3386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465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8DC28493-7A9C-4F28-A642-4DCC86C3718D}"/>
              </a:ext>
            </a:extLst>
          </p:cNvPr>
          <p:cNvSpPr txBox="1"/>
          <p:nvPr/>
        </p:nvSpPr>
        <p:spPr>
          <a:xfrm>
            <a:off x="-22171" y="790289"/>
            <a:ext cx="1312392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1600" dirty="0"/>
              <a:t>Insert(21)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D13016-AA99-42E4-AF59-5A8093EC3590}"/>
              </a:ext>
            </a:extLst>
          </p:cNvPr>
          <p:cNvSpPr txBox="1"/>
          <p:nvPr/>
        </p:nvSpPr>
        <p:spPr>
          <a:xfrm>
            <a:off x="0" y="11530"/>
            <a:ext cx="998220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400" dirty="0"/>
              <a:t>Construct Red-Black Binary Search Tree for the following elements:20, 10, 5,  30,  40,  57, 3, 2,4, 35, 25, 18 ,22 ,21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5CDBA7C-8D71-4855-983E-8CA4025AF207}"/>
              </a:ext>
            </a:extLst>
          </p:cNvPr>
          <p:cNvSpPr/>
          <p:nvPr/>
        </p:nvSpPr>
        <p:spPr>
          <a:xfrm>
            <a:off x="3237246" y="958236"/>
            <a:ext cx="1687230" cy="622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LL Rotation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5B831A4-38D8-4457-8C8E-56C242241AE5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2723184" y="2016445"/>
            <a:ext cx="422970" cy="3652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8224129-8EBB-42A0-8B2E-990412346491}"/>
              </a:ext>
            </a:extLst>
          </p:cNvPr>
          <p:cNvCxnSpPr>
            <a:cxnSpLocks/>
          </p:cNvCxnSpPr>
          <p:nvPr/>
        </p:nvCxnSpPr>
        <p:spPr>
          <a:xfrm>
            <a:off x="1746089" y="1225889"/>
            <a:ext cx="496946" cy="5297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692B1A3-6667-4A1D-8A0A-C9EBB4CB18BA}"/>
              </a:ext>
            </a:extLst>
          </p:cNvPr>
          <p:cNvSpPr/>
          <p:nvPr/>
        </p:nvSpPr>
        <p:spPr>
          <a:xfrm>
            <a:off x="738913" y="2557319"/>
            <a:ext cx="603737" cy="49693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7EB1AB6-EAD8-473F-8A03-96B9AFF1056E}"/>
              </a:ext>
            </a:extLst>
          </p:cNvPr>
          <p:cNvSpPr/>
          <p:nvPr/>
        </p:nvSpPr>
        <p:spPr>
          <a:xfrm>
            <a:off x="2071453" y="1540899"/>
            <a:ext cx="678266" cy="6224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2DF8DBC-53AB-400E-978E-1784AB57D96D}"/>
              </a:ext>
            </a:extLst>
          </p:cNvPr>
          <p:cNvSpPr/>
          <p:nvPr/>
        </p:nvSpPr>
        <p:spPr>
          <a:xfrm>
            <a:off x="1136929" y="969698"/>
            <a:ext cx="678266" cy="6224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366E9C5-463C-4484-B448-72BE123DE5D2}"/>
              </a:ext>
            </a:extLst>
          </p:cNvPr>
          <p:cNvSpPr/>
          <p:nvPr/>
        </p:nvSpPr>
        <p:spPr>
          <a:xfrm>
            <a:off x="2807021" y="2381699"/>
            <a:ext cx="678266" cy="6224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5A91FDD-30BE-43D5-8487-E8E224D903F1}"/>
              </a:ext>
            </a:extLst>
          </p:cNvPr>
          <p:cNvSpPr/>
          <p:nvPr/>
        </p:nvSpPr>
        <p:spPr>
          <a:xfrm>
            <a:off x="3485287" y="3296752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57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6DA745E-7A10-4E2D-BA08-65BAAA942F16}"/>
              </a:ext>
            </a:extLst>
          </p:cNvPr>
          <p:cNvCxnSpPr>
            <a:cxnSpLocks/>
            <a:stCxn id="72" idx="5"/>
          </p:cNvCxnSpPr>
          <p:nvPr/>
        </p:nvCxnSpPr>
        <p:spPr>
          <a:xfrm>
            <a:off x="3385957" y="2912975"/>
            <a:ext cx="378056" cy="4169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868A79D-1B10-4CED-905E-C3D5A35A1D82}"/>
              </a:ext>
            </a:extLst>
          </p:cNvPr>
          <p:cNvSpPr/>
          <p:nvPr/>
        </p:nvSpPr>
        <p:spPr>
          <a:xfrm>
            <a:off x="401233" y="1720786"/>
            <a:ext cx="678266" cy="622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B8D12A1-997C-4F28-B059-452DDC2F1523}"/>
              </a:ext>
            </a:extLst>
          </p:cNvPr>
          <p:cNvCxnSpPr>
            <a:cxnSpLocks/>
            <a:stCxn id="75" idx="5"/>
          </p:cNvCxnSpPr>
          <p:nvPr/>
        </p:nvCxnSpPr>
        <p:spPr>
          <a:xfrm>
            <a:off x="980169" y="2252062"/>
            <a:ext cx="255735" cy="4403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2185148C-3B3E-4BDF-97FF-814A0CCAC779}"/>
              </a:ext>
            </a:extLst>
          </p:cNvPr>
          <p:cNvSpPr/>
          <p:nvPr/>
        </p:nvSpPr>
        <p:spPr>
          <a:xfrm>
            <a:off x="-17220" y="2460253"/>
            <a:ext cx="678266" cy="67084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4137028-3784-41FE-AB08-6EB675D8284A}"/>
              </a:ext>
            </a:extLst>
          </p:cNvPr>
          <p:cNvCxnSpPr>
            <a:cxnSpLocks/>
          </p:cNvCxnSpPr>
          <p:nvPr/>
        </p:nvCxnSpPr>
        <p:spPr>
          <a:xfrm flipH="1">
            <a:off x="227421" y="2065564"/>
            <a:ext cx="200616" cy="5717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1A0CD603-60B7-45D7-AFE7-3BD099DA4032}"/>
              </a:ext>
            </a:extLst>
          </p:cNvPr>
          <p:cNvSpPr/>
          <p:nvPr/>
        </p:nvSpPr>
        <p:spPr>
          <a:xfrm>
            <a:off x="242596" y="3397132"/>
            <a:ext cx="603737" cy="49693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DFC512A-E690-47DA-9AD6-34D45631547C}"/>
              </a:ext>
            </a:extLst>
          </p:cNvPr>
          <p:cNvCxnSpPr>
            <a:cxnSpLocks/>
            <a:stCxn id="67" idx="3"/>
          </p:cNvCxnSpPr>
          <p:nvPr/>
        </p:nvCxnSpPr>
        <p:spPr>
          <a:xfrm flipH="1">
            <a:off x="589652" y="2981480"/>
            <a:ext cx="237676" cy="4622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668886DA-9049-4C3C-9D77-64B4103021F0}"/>
              </a:ext>
            </a:extLst>
          </p:cNvPr>
          <p:cNvSpPr/>
          <p:nvPr/>
        </p:nvSpPr>
        <p:spPr>
          <a:xfrm>
            <a:off x="2636258" y="3342743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35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5283177-996F-4EF8-A4F1-3390FA78970C}"/>
              </a:ext>
            </a:extLst>
          </p:cNvPr>
          <p:cNvCxnSpPr>
            <a:cxnSpLocks/>
          </p:cNvCxnSpPr>
          <p:nvPr/>
        </p:nvCxnSpPr>
        <p:spPr>
          <a:xfrm flipH="1">
            <a:off x="1988230" y="2061888"/>
            <a:ext cx="138130" cy="4851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9CADAF2A-AE0A-49A4-94AD-2F63DFF76204}"/>
              </a:ext>
            </a:extLst>
          </p:cNvPr>
          <p:cNvSpPr/>
          <p:nvPr/>
        </p:nvSpPr>
        <p:spPr>
          <a:xfrm>
            <a:off x="1732320" y="2508712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7A9E3A6-196D-4771-A3D9-165E16EA0FF0}"/>
              </a:ext>
            </a:extLst>
          </p:cNvPr>
          <p:cNvCxnSpPr>
            <a:cxnSpLocks/>
            <a:stCxn id="72" idx="4"/>
            <a:endCxn id="81" idx="0"/>
          </p:cNvCxnSpPr>
          <p:nvPr/>
        </p:nvCxnSpPr>
        <p:spPr>
          <a:xfrm flipH="1">
            <a:off x="2975391" y="3004127"/>
            <a:ext cx="170763" cy="3386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E5E2D60-9116-41AA-8419-D96669F98D4D}"/>
              </a:ext>
            </a:extLst>
          </p:cNvPr>
          <p:cNvCxnSpPr>
            <a:cxnSpLocks/>
          </p:cNvCxnSpPr>
          <p:nvPr/>
        </p:nvCxnSpPr>
        <p:spPr>
          <a:xfrm flipH="1">
            <a:off x="868452" y="1295757"/>
            <a:ext cx="256360" cy="4598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BDB7E8B3-7DF1-4C85-BF99-AE88B5FF34A2}"/>
              </a:ext>
            </a:extLst>
          </p:cNvPr>
          <p:cNvSpPr/>
          <p:nvPr/>
        </p:nvSpPr>
        <p:spPr>
          <a:xfrm>
            <a:off x="1200179" y="3207241"/>
            <a:ext cx="678266" cy="6224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C8E4329-063A-45E1-9573-FC469FF60477}"/>
              </a:ext>
            </a:extLst>
          </p:cNvPr>
          <p:cNvCxnSpPr>
            <a:cxnSpLocks/>
            <a:stCxn id="83" idx="3"/>
          </p:cNvCxnSpPr>
          <p:nvPr/>
        </p:nvCxnSpPr>
        <p:spPr>
          <a:xfrm flipH="1">
            <a:off x="1606896" y="3039988"/>
            <a:ext cx="224754" cy="2393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2D9E7DF0-2DE3-43A4-9862-9024B0DD79A0}"/>
              </a:ext>
            </a:extLst>
          </p:cNvPr>
          <p:cNvSpPr/>
          <p:nvPr/>
        </p:nvSpPr>
        <p:spPr>
          <a:xfrm>
            <a:off x="1958550" y="3298393"/>
            <a:ext cx="678266" cy="6224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25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79AC82B-CE2C-48D9-A6A4-B0E4E9D68C3B}"/>
              </a:ext>
            </a:extLst>
          </p:cNvPr>
          <p:cNvCxnSpPr>
            <a:cxnSpLocks/>
            <a:stCxn id="83" idx="5"/>
            <a:endCxn id="89" idx="7"/>
          </p:cNvCxnSpPr>
          <p:nvPr/>
        </p:nvCxnSpPr>
        <p:spPr>
          <a:xfrm>
            <a:off x="2311256" y="3039988"/>
            <a:ext cx="226230" cy="3495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7983ABDF-9EE5-495E-A004-33DD4E6DC6C0}"/>
              </a:ext>
            </a:extLst>
          </p:cNvPr>
          <p:cNvSpPr/>
          <p:nvPr/>
        </p:nvSpPr>
        <p:spPr>
          <a:xfrm>
            <a:off x="1492517" y="4159920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E997C47-83A5-4B00-86E5-7220BC966C4B}"/>
              </a:ext>
            </a:extLst>
          </p:cNvPr>
          <p:cNvCxnSpPr>
            <a:cxnSpLocks/>
            <a:stCxn id="89" idx="3"/>
            <a:endCxn id="98" idx="0"/>
          </p:cNvCxnSpPr>
          <p:nvPr/>
        </p:nvCxnSpPr>
        <p:spPr>
          <a:xfrm flipH="1">
            <a:off x="1831650" y="3829669"/>
            <a:ext cx="226230" cy="3302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AC0F2892-319E-4BA7-9A11-9327A1472CBC}"/>
              </a:ext>
            </a:extLst>
          </p:cNvPr>
          <p:cNvSpPr/>
          <p:nvPr/>
        </p:nvSpPr>
        <p:spPr>
          <a:xfrm>
            <a:off x="1057841" y="4843353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44CA069-4C6C-49AB-BA0B-6D15AB3002A0}"/>
              </a:ext>
            </a:extLst>
          </p:cNvPr>
          <p:cNvCxnSpPr>
            <a:cxnSpLocks/>
          </p:cNvCxnSpPr>
          <p:nvPr/>
        </p:nvCxnSpPr>
        <p:spPr>
          <a:xfrm flipH="1">
            <a:off x="1426197" y="4586270"/>
            <a:ext cx="226230" cy="3302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4C2AAE2-7F4F-4FC5-8AF7-EFBFE2945748}"/>
              </a:ext>
            </a:extLst>
          </p:cNvPr>
          <p:cNvSpPr/>
          <p:nvPr/>
        </p:nvSpPr>
        <p:spPr>
          <a:xfrm>
            <a:off x="895070" y="3078302"/>
            <a:ext cx="1728442" cy="2619213"/>
          </a:xfrm>
          <a:custGeom>
            <a:avLst/>
            <a:gdLst>
              <a:gd name="connsiteX0" fmla="*/ 1510049 w 1728442"/>
              <a:gd name="connsiteY0" fmla="*/ 0 h 2619213"/>
              <a:gd name="connsiteX1" fmla="*/ 1277575 w 1728442"/>
              <a:gd name="connsiteY1" fmla="*/ 154983 h 2619213"/>
              <a:gd name="connsiteX2" fmla="*/ 1231080 w 1728442"/>
              <a:gd name="connsiteY2" fmla="*/ 201478 h 2619213"/>
              <a:gd name="connsiteX3" fmla="*/ 1091595 w 1728442"/>
              <a:gd name="connsiteY3" fmla="*/ 402956 h 2619213"/>
              <a:gd name="connsiteX4" fmla="*/ 1029602 w 1728442"/>
              <a:gd name="connsiteY4" fmla="*/ 495945 h 2619213"/>
              <a:gd name="connsiteX5" fmla="*/ 952110 w 1728442"/>
              <a:gd name="connsiteY5" fmla="*/ 573437 h 2619213"/>
              <a:gd name="connsiteX6" fmla="*/ 890117 w 1728442"/>
              <a:gd name="connsiteY6" fmla="*/ 666427 h 2619213"/>
              <a:gd name="connsiteX7" fmla="*/ 781629 w 1728442"/>
              <a:gd name="connsiteY7" fmla="*/ 774915 h 2619213"/>
              <a:gd name="connsiteX8" fmla="*/ 735134 w 1728442"/>
              <a:gd name="connsiteY8" fmla="*/ 821410 h 2619213"/>
              <a:gd name="connsiteX9" fmla="*/ 673141 w 1728442"/>
              <a:gd name="connsiteY9" fmla="*/ 883403 h 2619213"/>
              <a:gd name="connsiteX10" fmla="*/ 518158 w 1728442"/>
              <a:gd name="connsiteY10" fmla="*/ 1007389 h 2619213"/>
              <a:gd name="connsiteX11" fmla="*/ 440666 w 1728442"/>
              <a:gd name="connsiteY11" fmla="*/ 1069383 h 2619213"/>
              <a:gd name="connsiteX12" fmla="*/ 316680 w 1728442"/>
              <a:gd name="connsiteY12" fmla="*/ 1224366 h 2619213"/>
              <a:gd name="connsiteX13" fmla="*/ 223690 w 1728442"/>
              <a:gd name="connsiteY13" fmla="*/ 1348352 h 2619213"/>
              <a:gd name="connsiteX14" fmla="*/ 161697 w 1728442"/>
              <a:gd name="connsiteY14" fmla="*/ 1425844 h 2619213"/>
              <a:gd name="connsiteX15" fmla="*/ 130700 w 1728442"/>
              <a:gd name="connsiteY15" fmla="*/ 1503335 h 2619213"/>
              <a:gd name="connsiteX16" fmla="*/ 53209 w 1728442"/>
              <a:gd name="connsiteY16" fmla="*/ 1658318 h 2619213"/>
              <a:gd name="connsiteX17" fmla="*/ 22212 w 1728442"/>
              <a:gd name="connsiteY17" fmla="*/ 1797803 h 2619213"/>
              <a:gd name="connsiteX18" fmla="*/ 37710 w 1728442"/>
              <a:gd name="connsiteY18" fmla="*/ 2495227 h 2619213"/>
              <a:gd name="connsiteX19" fmla="*/ 332178 w 1728442"/>
              <a:gd name="connsiteY19" fmla="*/ 2619213 h 2619213"/>
              <a:gd name="connsiteX20" fmla="*/ 797127 w 1728442"/>
              <a:gd name="connsiteY20" fmla="*/ 2479728 h 2619213"/>
              <a:gd name="connsiteX21" fmla="*/ 952110 w 1728442"/>
              <a:gd name="connsiteY21" fmla="*/ 2371240 h 2619213"/>
              <a:gd name="connsiteX22" fmla="*/ 1184585 w 1728442"/>
              <a:gd name="connsiteY22" fmla="*/ 2061274 h 2619213"/>
              <a:gd name="connsiteX23" fmla="*/ 1262077 w 1728442"/>
              <a:gd name="connsiteY23" fmla="*/ 1921789 h 2619213"/>
              <a:gd name="connsiteX24" fmla="*/ 1370565 w 1728442"/>
              <a:gd name="connsiteY24" fmla="*/ 1627322 h 2619213"/>
              <a:gd name="connsiteX25" fmla="*/ 1479053 w 1728442"/>
              <a:gd name="connsiteY25" fmla="*/ 1410345 h 2619213"/>
              <a:gd name="connsiteX26" fmla="*/ 1541046 w 1728442"/>
              <a:gd name="connsiteY26" fmla="*/ 1301857 h 2619213"/>
              <a:gd name="connsiteX27" fmla="*/ 1680531 w 1728442"/>
              <a:gd name="connsiteY27" fmla="*/ 960895 h 2619213"/>
              <a:gd name="connsiteX28" fmla="*/ 1696029 w 1728442"/>
              <a:gd name="connsiteY28" fmla="*/ 867905 h 2619213"/>
              <a:gd name="connsiteX29" fmla="*/ 1727026 w 1728442"/>
              <a:gd name="connsiteY29" fmla="*/ 790413 h 2619213"/>
              <a:gd name="connsiteX30" fmla="*/ 1711527 w 1728442"/>
              <a:gd name="connsiteY30" fmla="*/ 309966 h 2619213"/>
              <a:gd name="connsiteX31" fmla="*/ 1680531 w 1728442"/>
              <a:gd name="connsiteY31" fmla="*/ 247973 h 2619213"/>
              <a:gd name="connsiteX32" fmla="*/ 1665032 w 1728442"/>
              <a:gd name="connsiteY32" fmla="*/ 201478 h 2619213"/>
              <a:gd name="connsiteX33" fmla="*/ 1556544 w 1728442"/>
              <a:gd name="connsiteY33" fmla="*/ 123986 h 2619213"/>
              <a:gd name="connsiteX34" fmla="*/ 1479053 w 1728442"/>
              <a:gd name="connsiteY34" fmla="*/ 77491 h 2619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28442" h="2619213">
                <a:moveTo>
                  <a:pt x="1510049" y="0"/>
                </a:moveTo>
                <a:cubicBezTo>
                  <a:pt x="1408003" y="51023"/>
                  <a:pt x="1370262" y="62296"/>
                  <a:pt x="1277575" y="154983"/>
                </a:cubicBezTo>
                <a:cubicBezTo>
                  <a:pt x="1262077" y="170481"/>
                  <a:pt x="1244231" y="183944"/>
                  <a:pt x="1231080" y="201478"/>
                </a:cubicBezTo>
                <a:cubicBezTo>
                  <a:pt x="1182070" y="266825"/>
                  <a:pt x="1137720" y="335542"/>
                  <a:pt x="1091595" y="402956"/>
                </a:cubicBezTo>
                <a:cubicBezTo>
                  <a:pt x="1070559" y="433701"/>
                  <a:pt x="1055944" y="469603"/>
                  <a:pt x="1029602" y="495945"/>
                </a:cubicBezTo>
                <a:cubicBezTo>
                  <a:pt x="1003771" y="521776"/>
                  <a:pt x="975242" y="545164"/>
                  <a:pt x="952110" y="573437"/>
                </a:cubicBezTo>
                <a:cubicBezTo>
                  <a:pt x="928520" y="602269"/>
                  <a:pt x="914180" y="637988"/>
                  <a:pt x="890117" y="666427"/>
                </a:cubicBezTo>
                <a:cubicBezTo>
                  <a:pt x="857082" y="705468"/>
                  <a:pt x="817792" y="738752"/>
                  <a:pt x="781629" y="774915"/>
                </a:cubicBezTo>
                <a:lnTo>
                  <a:pt x="735134" y="821410"/>
                </a:lnTo>
                <a:cubicBezTo>
                  <a:pt x="714470" y="842074"/>
                  <a:pt x="697457" y="867193"/>
                  <a:pt x="673141" y="883403"/>
                </a:cubicBezTo>
                <a:cubicBezTo>
                  <a:pt x="499535" y="999140"/>
                  <a:pt x="650658" y="889611"/>
                  <a:pt x="518158" y="1007389"/>
                </a:cubicBezTo>
                <a:cubicBezTo>
                  <a:pt x="493434" y="1029366"/>
                  <a:pt x="463175" y="1045143"/>
                  <a:pt x="440666" y="1069383"/>
                </a:cubicBezTo>
                <a:cubicBezTo>
                  <a:pt x="395649" y="1117863"/>
                  <a:pt x="357554" y="1172345"/>
                  <a:pt x="316680" y="1224366"/>
                </a:cubicBezTo>
                <a:cubicBezTo>
                  <a:pt x="284763" y="1264988"/>
                  <a:pt x="255407" y="1307573"/>
                  <a:pt x="223690" y="1348352"/>
                </a:cubicBezTo>
                <a:cubicBezTo>
                  <a:pt x="203381" y="1374463"/>
                  <a:pt x="173983" y="1395131"/>
                  <a:pt x="161697" y="1425844"/>
                </a:cubicBezTo>
                <a:cubicBezTo>
                  <a:pt x="151365" y="1451674"/>
                  <a:pt x="143142" y="1478452"/>
                  <a:pt x="130700" y="1503335"/>
                </a:cubicBezTo>
                <a:cubicBezTo>
                  <a:pt x="86829" y="1591076"/>
                  <a:pt x="79750" y="1565424"/>
                  <a:pt x="53209" y="1658318"/>
                </a:cubicBezTo>
                <a:cubicBezTo>
                  <a:pt x="40124" y="1704115"/>
                  <a:pt x="32544" y="1751308"/>
                  <a:pt x="22212" y="1797803"/>
                </a:cubicBezTo>
                <a:cubicBezTo>
                  <a:pt x="4923" y="2022559"/>
                  <a:pt x="-24324" y="2280929"/>
                  <a:pt x="37710" y="2495227"/>
                </a:cubicBezTo>
                <a:cubicBezTo>
                  <a:pt x="63996" y="2586035"/>
                  <a:pt x="270453" y="2606868"/>
                  <a:pt x="332178" y="2619213"/>
                </a:cubicBezTo>
                <a:cubicBezTo>
                  <a:pt x="585119" y="2568625"/>
                  <a:pt x="610205" y="2591881"/>
                  <a:pt x="797127" y="2479728"/>
                </a:cubicBezTo>
                <a:cubicBezTo>
                  <a:pt x="851201" y="2447284"/>
                  <a:pt x="904978" y="2413135"/>
                  <a:pt x="952110" y="2371240"/>
                </a:cubicBezTo>
                <a:cubicBezTo>
                  <a:pt x="1053581" y="2281044"/>
                  <a:pt x="1115534" y="2176359"/>
                  <a:pt x="1184585" y="2061274"/>
                </a:cubicBezTo>
                <a:cubicBezTo>
                  <a:pt x="1211950" y="2015665"/>
                  <a:pt x="1239308" y="1969857"/>
                  <a:pt x="1262077" y="1921789"/>
                </a:cubicBezTo>
                <a:cubicBezTo>
                  <a:pt x="1446796" y="1531828"/>
                  <a:pt x="1214407" y="1986485"/>
                  <a:pt x="1370565" y="1627322"/>
                </a:cubicBezTo>
                <a:cubicBezTo>
                  <a:pt x="1402807" y="1553165"/>
                  <a:pt x="1438934" y="1480553"/>
                  <a:pt x="1479053" y="1410345"/>
                </a:cubicBezTo>
                <a:cubicBezTo>
                  <a:pt x="1499717" y="1374182"/>
                  <a:pt x="1525276" y="1340406"/>
                  <a:pt x="1541046" y="1301857"/>
                </a:cubicBezTo>
                <a:cubicBezTo>
                  <a:pt x="1704239" y="902943"/>
                  <a:pt x="1541029" y="1205024"/>
                  <a:pt x="1680531" y="960895"/>
                </a:cubicBezTo>
                <a:cubicBezTo>
                  <a:pt x="1685697" y="929898"/>
                  <a:pt x="1687761" y="898222"/>
                  <a:pt x="1696029" y="867905"/>
                </a:cubicBezTo>
                <a:cubicBezTo>
                  <a:pt x="1703349" y="841065"/>
                  <a:pt x="1726254" y="818223"/>
                  <a:pt x="1727026" y="790413"/>
                </a:cubicBezTo>
                <a:cubicBezTo>
                  <a:pt x="1731475" y="630242"/>
                  <a:pt x="1725211" y="469613"/>
                  <a:pt x="1711527" y="309966"/>
                </a:cubicBezTo>
                <a:cubicBezTo>
                  <a:pt x="1709554" y="286947"/>
                  <a:pt x="1689632" y="269208"/>
                  <a:pt x="1680531" y="247973"/>
                </a:cubicBezTo>
                <a:cubicBezTo>
                  <a:pt x="1674096" y="232957"/>
                  <a:pt x="1676584" y="213030"/>
                  <a:pt x="1665032" y="201478"/>
                </a:cubicBezTo>
                <a:cubicBezTo>
                  <a:pt x="1633608" y="170054"/>
                  <a:pt x="1591246" y="151748"/>
                  <a:pt x="1556544" y="123986"/>
                </a:cubicBezTo>
                <a:cubicBezTo>
                  <a:pt x="1489293" y="70185"/>
                  <a:pt x="1538307" y="77491"/>
                  <a:pt x="1479053" y="7749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BF30FE5-88BF-4F1A-9AF0-43E3B5375CC2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8209513" y="1992455"/>
            <a:ext cx="422970" cy="3652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2244101-2137-4299-B02D-3AEC98F6D592}"/>
              </a:ext>
            </a:extLst>
          </p:cNvPr>
          <p:cNvCxnSpPr>
            <a:cxnSpLocks/>
          </p:cNvCxnSpPr>
          <p:nvPr/>
        </p:nvCxnSpPr>
        <p:spPr>
          <a:xfrm>
            <a:off x="7232418" y="1201899"/>
            <a:ext cx="496946" cy="5297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041FF8E6-B04C-4CC0-9684-347D1175B73F}"/>
              </a:ext>
            </a:extLst>
          </p:cNvPr>
          <p:cNvSpPr/>
          <p:nvPr/>
        </p:nvSpPr>
        <p:spPr>
          <a:xfrm>
            <a:off x="6225242" y="2533329"/>
            <a:ext cx="603737" cy="49693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40C63F4-3881-4471-B66E-8EB126CBE8A2}"/>
              </a:ext>
            </a:extLst>
          </p:cNvPr>
          <p:cNvSpPr/>
          <p:nvPr/>
        </p:nvSpPr>
        <p:spPr>
          <a:xfrm>
            <a:off x="7557782" y="1516909"/>
            <a:ext cx="678266" cy="6224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61AAED3E-394F-4D0B-81E2-9F5B000466C3}"/>
              </a:ext>
            </a:extLst>
          </p:cNvPr>
          <p:cNvSpPr/>
          <p:nvPr/>
        </p:nvSpPr>
        <p:spPr>
          <a:xfrm>
            <a:off x="6623258" y="945708"/>
            <a:ext cx="678266" cy="6224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EE77B91D-39E2-470A-9B76-9C6CFBCC1696}"/>
              </a:ext>
            </a:extLst>
          </p:cNvPr>
          <p:cNvSpPr/>
          <p:nvPr/>
        </p:nvSpPr>
        <p:spPr>
          <a:xfrm>
            <a:off x="8293350" y="2357709"/>
            <a:ext cx="678266" cy="6224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9C40748A-8F19-45CD-A1DE-5DD273022CAB}"/>
              </a:ext>
            </a:extLst>
          </p:cNvPr>
          <p:cNvSpPr/>
          <p:nvPr/>
        </p:nvSpPr>
        <p:spPr>
          <a:xfrm>
            <a:off x="8971616" y="3272762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57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B03801C-1B16-47BF-8BD1-61EFABB6C14D}"/>
              </a:ext>
            </a:extLst>
          </p:cNvPr>
          <p:cNvCxnSpPr>
            <a:cxnSpLocks/>
            <a:stCxn id="130" idx="5"/>
          </p:cNvCxnSpPr>
          <p:nvPr/>
        </p:nvCxnSpPr>
        <p:spPr>
          <a:xfrm>
            <a:off x="8872286" y="2888985"/>
            <a:ext cx="378056" cy="4169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CF30D8DA-1C97-4CF3-AEE5-314EB5CCAEC3}"/>
              </a:ext>
            </a:extLst>
          </p:cNvPr>
          <p:cNvSpPr/>
          <p:nvPr/>
        </p:nvSpPr>
        <p:spPr>
          <a:xfrm>
            <a:off x="5887562" y="1696796"/>
            <a:ext cx="678266" cy="622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6FB9617-FF0B-49B0-A967-EB7B00582B13}"/>
              </a:ext>
            </a:extLst>
          </p:cNvPr>
          <p:cNvCxnSpPr>
            <a:cxnSpLocks/>
            <a:stCxn id="133" idx="5"/>
          </p:cNvCxnSpPr>
          <p:nvPr/>
        </p:nvCxnSpPr>
        <p:spPr>
          <a:xfrm>
            <a:off x="6466498" y="2228072"/>
            <a:ext cx="255735" cy="4403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2BA24812-A1D8-4902-B91A-AA9DD90E65E0}"/>
              </a:ext>
            </a:extLst>
          </p:cNvPr>
          <p:cNvSpPr/>
          <p:nvPr/>
        </p:nvSpPr>
        <p:spPr>
          <a:xfrm>
            <a:off x="5469109" y="2436263"/>
            <a:ext cx="678266" cy="67084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97D8F82-1602-4B8F-B4A7-1943404F14E3}"/>
              </a:ext>
            </a:extLst>
          </p:cNvPr>
          <p:cNvCxnSpPr>
            <a:cxnSpLocks/>
          </p:cNvCxnSpPr>
          <p:nvPr/>
        </p:nvCxnSpPr>
        <p:spPr>
          <a:xfrm flipH="1">
            <a:off x="5713750" y="2041574"/>
            <a:ext cx="200616" cy="5717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9878BC91-5A93-496F-9F83-BD111F09816F}"/>
              </a:ext>
            </a:extLst>
          </p:cNvPr>
          <p:cNvSpPr/>
          <p:nvPr/>
        </p:nvSpPr>
        <p:spPr>
          <a:xfrm>
            <a:off x="5728925" y="3373142"/>
            <a:ext cx="603737" cy="49693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D75BB86-0C3A-4856-9DC2-BB2E41F332DC}"/>
              </a:ext>
            </a:extLst>
          </p:cNvPr>
          <p:cNvCxnSpPr>
            <a:cxnSpLocks/>
            <a:stCxn id="127" idx="3"/>
          </p:cNvCxnSpPr>
          <p:nvPr/>
        </p:nvCxnSpPr>
        <p:spPr>
          <a:xfrm flipH="1">
            <a:off x="6075981" y="2957490"/>
            <a:ext cx="237676" cy="4622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DD28F088-C04B-4451-A811-800B5A3EF72B}"/>
              </a:ext>
            </a:extLst>
          </p:cNvPr>
          <p:cNvSpPr/>
          <p:nvPr/>
        </p:nvSpPr>
        <p:spPr>
          <a:xfrm>
            <a:off x="8122587" y="3318753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35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1136590-6B0A-4B7D-A8B9-531798BC60EC}"/>
              </a:ext>
            </a:extLst>
          </p:cNvPr>
          <p:cNvCxnSpPr>
            <a:cxnSpLocks/>
          </p:cNvCxnSpPr>
          <p:nvPr/>
        </p:nvCxnSpPr>
        <p:spPr>
          <a:xfrm flipH="1">
            <a:off x="7474559" y="2037898"/>
            <a:ext cx="138130" cy="4851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76AB60A8-1E05-486B-B1FD-0D108D164B68}"/>
              </a:ext>
            </a:extLst>
          </p:cNvPr>
          <p:cNvSpPr/>
          <p:nvPr/>
        </p:nvSpPr>
        <p:spPr>
          <a:xfrm>
            <a:off x="7218649" y="2484722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49E73E7-0A90-42FF-9995-075E057FA33C}"/>
              </a:ext>
            </a:extLst>
          </p:cNvPr>
          <p:cNvCxnSpPr>
            <a:cxnSpLocks/>
            <a:stCxn id="130" idx="4"/>
            <a:endCxn id="139" idx="0"/>
          </p:cNvCxnSpPr>
          <p:nvPr/>
        </p:nvCxnSpPr>
        <p:spPr>
          <a:xfrm flipH="1">
            <a:off x="8461720" y="2980137"/>
            <a:ext cx="170763" cy="3386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FD75847-B620-48AC-AA53-7C74F55E721C}"/>
              </a:ext>
            </a:extLst>
          </p:cNvPr>
          <p:cNvCxnSpPr>
            <a:cxnSpLocks/>
          </p:cNvCxnSpPr>
          <p:nvPr/>
        </p:nvCxnSpPr>
        <p:spPr>
          <a:xfrm flipH="1">
            <a:off x="6354781" y="1271767"/>
            <a:ext cx="256360" cy="4598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7B317C62-66AC-4804-98BB-9BE2E34C784C}"/>
              </a:ext>
            </a:extLst>
          </p:cNvPr>
          <p:cNvSpPr/>
          <p:nvPr/>
        </p:nvSpPr>
        <p:spPr>
          <a:xfrm>
            <a:off x="6686508" y="3183251"/>
            <a:ext cx="678266" cy="6224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20B8AC8-3C83-4AE7-88AA-FA65C13360DB}"/>
              </a:ext>
            </a:extLst>
          </p:cNvPr>
          <p:cNvCxnSpPr>
            <a:cxnSpLocks/>
            <a:stCxn id="141" idx="3"/>
          </p:cNvCxnSpPr>
          <p:nvPr/>
        </p:nvCxnSpPr>
        <p:spPr>
          <a:xfrm flipH="1">
            <a:off x="7093225" y="3015998"/>
            <a:ext cx="224754" cy="2393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9BA580ED-5571-4A3A-A875-E29E02079B22}"/>
              </a:ext>
            </a:extLst>
          </p:cNvPr>
          <p:cNvSpPr/>
          <p:nvPr/>
        </p:nvSpPr>
        <p:spPr>
          <a:xfrm>
            <a:off x="7959807" y="4220925"/>
            <a:ext cx="678266" cy="6224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25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CFCCDDA-C73B-4678-AA73-11AB7ACC5DD0}"/>
              </a:ext>
            </a:extLst>
          </p:cNvPr>
          <p:cNvCxnSpPr>
            <a:cxnSpLocks/>
          </p:cNvCxnSpPr>
          <p:nvPr/>
        </p:nvCxnSpPr>
        <p:spPr>
          <a:xfrm>
            <a:off x="7846692" y="2984893"/>
            <a:ext cx="74941" cy="2878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E2E1902F-CF49-4B16-80BB-037A83C4D066}"/>
              </a:ext>
            </a:extLst>
          </p:cNvPr>
          <p:cNvSpPr/>
          <p:nvPr/>
        </p:nvSpPr>
        <p:spPr>
          <a:xfrm>
            <a:off x="7425316" y="3265412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22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0D968F4-E635-44A1-B970-6FF8DB1A23B9}"/>
              </a:ext>
            </a:extLst>
          </p:cNvPr>
          <p:cNvCxnSpPr>
            <a:cxnSpLocks/>
          </p:cNvCxnSpPr>
          <p:nvPr/>
        </p:nvCxnSpPr>
        <p:spPr>
          <a:xfrm>
            <a:off x="8032121" y="3785206"/>
            <a:ext cx="153704" cy="4357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9DD19C46-7B16-4C71-A33F-8CC54DBE2A61}"/>
              </a:ext>
            </a:extLst>
          </p:cNvPr>
          <p:cNvSpPr/>
          <p:nvPr/>
        </p:nvSpPr>
        <p:spPr>
          <a:xfrm>
            <a:off x="6888380" y="4023736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21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9BEE07D-D7D2-4215-A527-C3BC83871956}"/>
              </a:ext>
            </a:extLst>
          </p:cNvPr>
          <p:cNvCxnSpPr>
            <a:cxnSpLocks/>
          </p:cNvCxnSpPr>
          <p:nvPr/>
        </p:nvCxnSpPr>
        <p:spPr>
          <a:xfrm flipH="1">
            <a:off x="7256736" y="3766653"/>
            <a:ext cx="226230" cy="3302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109558A6-FA13-4851-A586-A64EDED7677B}"/>
              </a:ext>
            </a:extLst>
          </p:cNvPr>
          <p:cNvSpPr/>
          <p:nvPr/>
        </p:nvSpPr>
        <p:spPr>
          <a:xfrm>
            <a:off x="6648773" y="3192651"/>
            <a:ext cx="2095454" cy="1751308"/>
          </a:xfrm>
          <a:custGeom>
            <a:avLst/>
            <a:gdLst>
              <a:gd name="connsiteX0" fmla="*/ 0 w 2095454"/>
              <a:gd name="connsiteY0" fmla="*/ 1177871 h 1751308"/>
              <a:gd name="connsiteX1" fmla="*/ 92990 w 2095454"/>
              <a:gd name="connsiteY1" fmla="*/ 1239864 h 1751308"/>
              <a:gd name="connsiteX2" fmla="*/ 402956 w 2095454"/>
              <a:gd name="connsiteY2" fmla="*/ 1503335 h 1751308"/>
              <a:gd name="connsiteX3" fmla="*/ 480447 w 2095454"/>
              <a:gd name="connsiteY3" fmla="*/ 1565329 h 1751308"/>
              <a:gd name="connsiteX4" fmla="*/ 697424 w 2095454"/>
              <a:gd name="connsiteY4" fmla="*/ 1720312 h 1751308"/>
              <a:gd name="connsiteX5" fmla="*/ 960895 w 2095454"/>
              <a:gd name="connsiteY5" fmla="*/ 1751308 h 1751308"/>
              <a:gd name="connsiteX6" fmla="*/ 1642820 w 2095454"/>
              <a:gd name="connsiteY6" fmla="*/ 1735810 h 1751308"/>
              <a:gd name="connsiteX7" fmla="*/ 1844298 w 2095454"/>
              <a:gd name="connsiteY7" fmla="*/ 1658318 h 1751308"/>
              <a:gd name="connsiteX8" fmla="*/ 1952786 w 2095454"/>
              <a:gd name="connsiteY8" fmla="*/ 1611824 h 1751308"/>
              <a:gd name="connsiteX9" fmla="*/ 1999281 w 2095454"/>
              <a:gd name="connsiteY9" fmla="*/ 1596325 h 1751308"/>
              <a:gd name="connsiteX10" fmla="*/ 2045776 w 2095454"/>
              <a:gd name="connsiteY10" fmla="*/ 1565329 h 1751308"/>
              <a:gd name="connsiteX11" fmla="*/ 2076773 w 2095454"/>
              <a:gd name="connsiteY11" fmla="*/ 1518834 h 1751308"/>
              <a:gd name="connsiteX12" fmla="*/ 2030278 w 2095454"/>
              <a:gd name="connsiteY12" fmla="*/ 1208868 h 1751308"/>
              <a:gd name="connsiteX13" fmla="*/ 1968285 w 2095454"/>
              <a:gd name="connsiteY13" fmla="*/ 1131376 h 1751308"/>
              <a:gd name="connsiteX14" fmla="*/ 1937288 w 2095454"/>
              <a:gd name="connsiteY14" fmla="*/ 1053885 h 1751308"/>
              <a:gd name="connsiteX15" fmla="*/ 1875295 w 2095454"/>
              <a:gd name="connsiteY15" fmla="*/ 976393 h 1751308"/>
              <a:gd name="connsiteX16" fmla="*/ 1828800 w 2095454"/>
              <a:gd name="connsiteY16" fmla="*/ 898902 h 1751308"/>
              <a:gd name="connsiteX17" fmla="*/ 1735810 w 2095454"/>
              <a:gd name="connsiteY17" fmla="*/ 805912 h 1751308"/>
              <a:gd name="connsiteX18" fmla="*/ 1658319 w 2095454"/>
              <a:gd name="connsiteY18" fmla="*/ 712922 h 1751308"/>
              <a:gd name="connsiteX19" fmla="*/ 1534332 w 2095454"/>
              <a:gd name="connsiteY19" fmla="*/ 604434 h 1751308"/>
              <a:gd name="connsiteX20" fmla="*/ 1503335 w 2095454"/>
              <a:gd name="connsiteY20" fmla="*/ 557939 h 1751308"/>
              <a:gd name="connsiteX21" fmla="*/ 1456841 w 2095454"/>
              <a:gd name="connsiteY21" fmla="*/ 495946 h 1751308"/>
              <a:gd name="connsiteX22" fmla="*/ 1410346 w 2095454"/>
              <a:gd name="connsiteY22" fmla="*/ 387457 h 1751308"/>
              <a:gd name="connsiteX23" fmla="*/ 1363851 w 2095454"/>
              <a:gd name="connsiteY23" fmla="*/ 77491 h 1751308"/>
              <a:gd name="connsiteX24" fmla="*/ 1286359 w 2095454"/>
              <a:gd name="connsiteY24" fmla="*/ 30996 h 1751308"/>
              <a:gd name="connsiteX25" fmla="*/ 1208868 w 2095454"/>
              <a:gd name="connsiteY25" fmla="*/ 0 h 1751308"/>
              <a:gd name="connsiteX26" fmla="*/ 1053885 w 2095454"/>
              <a:gd name="connsiteY26" fmla="*/ 15498 h 1751308"/>
              <a:gd name="connsiteX27" fmla="*/ 1007390 w 2095454"/>
              <a:gd name="connsiteY27" fmla="*/ 61993 h 1751308"/>
              <a:gd name="connsiteX28" fmla="*/ 914400 w 2095454"/>
              <a:gd name="connsiteY28" fmla="*/ 185980 h 1751308"/>
              <a:gd name="connsiteX29" fmla="*/ 836908 w 2095454"/>
              <a:gd name="connsiteY29" fmla="*/ 356461 h 1751308"/>
              <a:gd name="connsiteX30" fmla="*/ 821410 w 2095454"/>
              <a:gd name="connsiteY30" fmla="*/ 402956 h 1751308"/>
              <a:gd name="connsiteX31" fmla="*/ 681925 w 2095454"/>
              <a:gd name="connsiteY31" fmla="*/ 573437 h 1751308"/>
              <a:gd name="connsiteX32" fmla="*/ 495946 w 2095454"/>
              <a:gd name="connsiteY32" fmla="*/ 666427 h 1751308"/>
              <a:gd name="connsiteX33" fmla="*/ 433952 w 2095454"/>
              <a:gd name="connsiteY33" fmla="*/ 712922 h 1751308"/>
              <a:gd name="connsiteX34" fmla="*/ 356461 w 2095454"/>
              <a:gd name="connsiteY34" fmla="*/ 790413 h 1751308"/>
              <a:gd name="connsiteX35" fmla="*/ 309966 w 2095454"/>
              <a:gd name="connsiteY35" fmla="*/ 852407 h 1751308"/>
              <a:gd name="connsiteX36" fmla="*/ 232474 w 2095454"/>
              <a:gd name="connsiteY36" fmla="*/ 991891 h 1751308"/>
              <a:gd name="connsiteX37" fmla="*/ 201478 w 2095454"/>
              <a:gd name="connsiteY37" fmla="*/ 1100380 h 1751308"/>
              <a:gd name="connsiteX38" fmla="*/ 139485 w 2095454"/>
              <a:gd name="connsiteY38" fmla="*/ 1131376 h 1751308"/>
              <a:gd name="connsiteX39" fmla="*/ 77491 w 2095454"/>
              <a:gd name="connsiteY39" fmla="*/ 1177871 h 175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095454" h="1751308">
                <a:moveTo>
                  <a:pt x="0" y="1177871"/>
                </a:moveTo>
                <a:cubicBezTo>
                  <a:pt x="30997" y="1198535"/>
                  <a:pt x="63751" y="1216780"/>
                  <a:pt x="92990" y="1239864"/>
                </a:cubicBezTo>
                <a:cubicBezTo>
                  <a:pt x="199154" y="1323678"/>
                  <a:pt x="298958" y="1416670"/>
                  <a:pt x="402956" y="1503335"/>
                </a:cubicBezTo>
                <a:cubicBezTo>
                  <a:pt x="428368" y="1524512"/>
                  <a:pt x="454845" y="1544382"/>
                  <a:pt x="480447" y="1565329"/>
                </a:cubicBezTo>
                <a:cubicBezTo>
                  <a:pt x="530588" y="1606354"/>
                  <a:pt x="636204" y="1703170"/>
                  <a:pt x="697424" y="1720312"/>
                </a:cubicBezTo>
                <a:cubicBezTo>
                  <a:pt x="782578" y="1744155"/>
                  <a:pt x="873071" y="1740976"/>
                  <a:pt x="960895" y="1751308"/>
                </a:cubicBezTo>
                <a:cubicBezTo>
                  <a:pt x="1188203" y="1746142"/>
                  <a:pt x="1415845" y="1749161"/>
                  <a:pt x="1642820" y="1735810"/>
                </a:cubicBezTo>
                <a:cubicBezTo>
                  <a:pt x="1717858" y="1731396"/>
                  <a:pt x="1779195" y="1688365"/>
                  <a:pt x="1844298" y="1658318"/>
                </a:cubicBezTo>
                <a:cubicBezTo>
                  <a:pt x="1880021" y="1641831"/>
                  <a:pt x="1916256" y="1626436"/>
                  <a:pt x="1952786" y="1611824"/>
                </a:cubicBezTo>
                <a:cubicBezTo>
                  <a:pt x="1967954" y="1605757"/>
                  <a:pt x="1984669" y="1603631"/>
                  <a:pt x="1999281" y="1596325"/>
                </a:cubicBezTo>
                <a:cubicBezTo>
                  <a:pt x="2015941" y="1587995"/>
                  <a:pt x="2030278" y="1575661"/>
                  <a:pt x="2045776" y="1565329"/>
                </a:cubicBezTo>
                <a:cubicBezTo>
                  <a:pt x="2056108" y="1549831"/>
                  <a:pt x="2068443" y="1535494"/>
                  <a:pt x="2076773" y="1518834"/>
                </a:cubicBezTo>
                <a:cubicBezTo>
                  <a:pt x="2126312" y="1419756"/>
                  <a:pt x="2065578" y="1305943"/>
                  <a:pt x="2030278" y="1208868"/>
                </a:cubicBezTo>
                <a:cubicBezTo>
                  <a:pt x="2018973" y="1177780"/>
                  <a:pt x="1985304" y="1159741"/>
                  <a:pt x="1968285" y="1131376"/>
                </a:cubicBezTo>
                <a:cubicBezTo>
                  <a:pt x="1953972" y="1107520"/>
                  <a:pt x="1951601" y="1077741"/>
                  <a:pt x="1937288" y="1053885"/>
                </a:cubicBezTo>
                <a:cubicBezTo>
                  <a:pt x="1920269" y="1025520"/>
                  <a:pt x="1894265" y="1003493"/>
                  <a:pt x="1875295" y="976393"/>
                </a:cubicBezTo>
                <a:cubicBezTo>
                  <a:pt x="1858021" y="951715"/>
                  <a:pt x="1847875" y="922216"/>
                  <a:pt x="1828800" y="898902"/>
                </a:cubicBezTo>
                <a:cubicBezTo>
                  <a:pt x="1801041" y="864975"/>
                  <a:pt x="1760126" y="842386"/>
                  <a:pt x="1735810" y="805912"/>
                </a:cubicBezTo>
                <a:cubicBezTo>
                  <a:pt x="1702798" y="756395"/>
                  <a:pt x="1706049" y="754686"/>
                  <a:pt x="1658319" y="712922"/>
                </a:cubicBezTo>
                <a:cubicBezTo>
                  <a:pt x="1606783" y="667828"/>
                  <a:pt x="1575679" y="654051"/>
                  <a:pt x="1534332" y="604434"/>
                </a:cubicBezTo>
                <a:cubicBezTo>
                  <a:pt x="1522407" y="590125"/>
                  <a:pt x="1514162" y="573096"/>
                  <a:pt x="1503335" y="557939"/>
                </a:cubicBezTo>
                <a:cubicBezTo>
                  <a:pt x="1488322" y="536920"/>
                  <a:pt x="1469210" y="518622"/>
                  <a:pt x="1456841" y="495946"/>
                </a:cubicBezTo>
                <a:cubicBezTo>
                  <a:pt x="1438001" y="461406"/>
                  <a:pt x="1425844" y="423620"/>
                  <a:pt x="1410346" y="387457"/>
                </a:cubicBezTo>
                <a:cubicBezTo>
                  <a:pt x="1409666" y="376574"/>
                  <a:pt x="1427348" y="140988"/>
                  <a:pt x="1363851" y="77491"/>
                </a:cubicBezTo>
                <a:cubicBezTo>
                  <a:pt x="1342551" y="56190"/>
                  <a:pt x="1313302" y="44468"/>
                  <a:pt x="1286359" y="30996"/>
                </a:cubicBezTo>
                <a:cubicBezTo>
                  <a:pt x="1261476" y="18555"/>
                  <a:pt x="1234698" y="10332"/>
                  <a:pt x="1208868" y="0"/>
                </a:cubicBezTo>
                <a:cubicBezTo>
                  <a:pt x="1157207" y="5166"/>
                  <a:pt x="1103508" y="230"/>
                  <a:pt x="1053885" y="15498"/>
                </a:cubicBezTo>
                <a:cubicBezTo>
                  <a:pt x="1032936" y="21944"/>
                  <a:pt x="1021823" y="45498"/>
                  <a:pt x="1007390" y="61993"/>
                </a:cubicBezTo>
                <a:cubicBezTo>
                  <a:pt x="955846" y="120900"/>
                  <a:pt x="951309" y="130616"/>
                  <a:pt x="914400" y="185980"/>
                </a:cubicBezTo>
                <a:cubicBezTo>
                  <a:pt x="884162" y="306935"/>
                  <a:pt x="918540" y="193197"/>
                  <a:pt x="836908" y="356461"/>
                </a:cubicBezTo>
                <a:cubicBezTo>
                  <a:pt x="829602" y="371073"/>
                  <a:pt x="829344" y="388675"/>
                  <a:pt x="821410" y="402956"/>
                </a:cubicBezTo>
                <a:cubicBezTo>
                  <a:pt x="792971" y="454146"/>
                  <a:pt x="732987" y="540397"/>
                  <a:pt x="681925" y="573437"/>
                </a:cubicBezTo>
                <a:cubicBezTo>
                  <a:pt x="623734" y="611090"/>
                  <a:pt x="551394" y="624841"/>
                  <a:pt x="495946" y="666427"/>
                </a:cubicBezTo>
                <a:lnTo>
                  <a:pt x="433952" y="712922"/>
                </a:lnTo>
                <a:cubicBezTo>
                  <a:pt x="351296" y="836909"/>
                  <a:pt x="459782" y="687092"/>
                  <a:pt x="356461" y="790413"/>
                </a:cubicBezTo>
                <a:cubicBezTo>
                  <a:pt x="338196" y="808678"/>
                  <a:pt x="324980" y="831388"/>
                  <a:pt x="309966" y="852407"/>
                </a:cubicBezTo>
                <a:cubicBezTo>
                  <a:pt x="268115" y="910999"/>
                  <a:pt x="271729" y="913382"/>
                  <a:pt x="232474" y="991891"/>
                </a:cubicBezTo>
                <a:cubicBezTo>
                  <a:pt x="232340" y="992427"/>
                  <a:pt x="208889" y="1092969"/>
                  <a:pt x="201478" y="1100380"/>
                </a:cubicBezTo>
                <a:cubicBezTo>
                  <a:pt x="185141" y="1116717"/>
                  <a:pt x="159544" y="1119914"/>
                  <a:pt x="139485" y="1131376"/>
                </a:cubicBezTo>
                <a:cubicBezTo>
                  <a:pt x="98597" y="1154741"/>
                  <a:pt x="101578" y="1153786"/>
                  <a:pt x="77491" y="117787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E531D11-62F4-4F2A-80B8-73A56D498C50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6070465" y="4923174"/>
            <a:ext cx="422970" cy="3652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2729EC8-6636-4CD4-93E2-A1DF9402CCB3}"/>
              </a:ext>
            </a:extLst>
          </p:cNvPr>
          <p:cNvCxnSpPr>
            <a:cxnSpLocks/>
          </p:cNvCxnSpPr>
          <p:nvPr/>
        </p:nvCxnSpPr>
        <p:spPr>
          <a:xfrm>
            <a:off x="5093370" y="4132618"/>
            <a:ext cx="496946" cy="5297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305AAAC8-7A53-40E9-898C-98B63D155C3A}"/>
              </a:ext>
            </a:extLst>
          </p:cNvPr>
          <p:cNvSpPr/>
          <p:nvPr/>
        </p:nvSpPr>
        <p:spPr>
          <a:xfrm>
            <a:off x="4086194" y="5464048"/>
            <a:ext cx="603737" cy="49693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BDBC8BA8-9149-49B2-B29C-8D25D996FA6A}"/>
              </a:ext>
            </a:extLst>
          </p:cNvPr>
          <p:cNvSpPr/>
          <p:nvPr/>
        </p:nvSpPr>
        <p:spPr>
          <a:xfrm>
            <a:off x="5418734" y="4447628"/>
            <a:ext cx="678266" cy="6224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697AFF6C-65B3-422E-9ACF-F28AF6355DC6}"/>
              </a:ext>
            </a:extLst>
          </p:cNvPr>
          <p:cNvSpPr/>
          <p:nvPr/>
        </p:nvSpPr>
        <p:spPr>
          <a:xfrm>
            <a:off x="4484210" y="3876427"/>
            <a:ext cx="678266" cy="6224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7D8676B0-6A7F-47C0-9BCE-48504D97E990}"/>
              </a:ext>
            </a:extLst>
          </p:cNvPr>
          <p:cNvSpPr/>
          <p:nvPr/>
        </p:nvSpPr>
        <p:spPr>
          <a:xfrm>
            <a:off x="6154302" y="5288428"/>
            <a:ext cx="678266" cy="6224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42F4CA2-B42F-4619-8707-05B8565974F8}"/>
              </a:ext>
            </a:extLst>
          </p:cNvPr>
          <p:cNvSpPr/>
          <p:nvPr/>
        </p:nvSpPr>
        <p:spPr>
          <a:xfrm>
            <a:off x="6832568" y="6203481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57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35E7C721-4002-4A93-96DA-FD63CD4C44B5}"/>
              </a:ext>
            </a:extLst>
          </p:cNvPr>
          <p:cNvCxnSpPr>
            <a:cxnSpLocks/>
            <a:stCxn id="158" idx="5"/>
          </p:cNvCxnSpPr>
          <p:nvPr/>
        </p:nvCxnSpPr>
        <p:spPr>
          <a:xfrm>
            <a:off x="6733238" y="5819704"/>
            <a:ext cx="378056" cy="4169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81C074B9-5B6D-40CB-8826-BAA5720B9481}"/>
              </a:ext>
            </a:extLst>
          </p:cNvPr>
          <p:cNvSpPr/>
          <p:nvPr/>
        </p:nvSpPr>
        <p:spPr>
          <a:xfrm>
            <a:off x="3748514" y="4627515"/>
            <a:ext cx="678266" cy="622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A510E85-BD3F-44EA-A6E3-360514729E80}"/>
              </a:ext>
            </a:extLst>
          </p:cNvPr>
          <p:cNvCxnSpPr>
            <a:cxnSpLocks/>
            <a:stCxn id="161" idx="5"/>
          </p:cNvCxnSpPr>
          <p:nvPr/>
        </p:nvCxnSpPr>
        <p:spPr>
          <a:xfrm>
            <a:off x="4327450" y="5158791"/>
            <a:ext cx="255735" cy="4403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7F709A2F-EA16-4B43-A5C7-3DF50B3FBCD4}"/>
              </a:ext>
            </a:extLst>
          </p:cNvPr>
          <p:cNvSpPr/>
          <p:nvPr/>
        </p:nvSpPr>
        <p:spPr>
          <a:xfrm>
            <a:off x="3330061" y="5366982"/>
            <a:ext cx="678266" cy="67084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A037C0BA-7ED1-4DAA-8672-EBBFB46BD26B}"/>
              </a:ext>
            </a:extLst>
          </p:cNvPr>
          <p:cNvCxnSpPr>
            <a:cxnSpLocks/>
          </p:cNvCxnSpPr>
          <p:nvPr/>
        </p:nvCxnSpPr>
        <p:spPr>
          <a:xfrm flipH="1">
            <a:off x="3574702" y="4972293"/>
            <a:ext cx="200616" cy="5717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C375B6BC-68C3-4CED-8166-3867DB4ECC6E}"/>
              </a:ext>
            </a:extLst>
          </p:cNvPr>
          <p:cNvSpPr/>
          <p:nvPr/>
        </p:nvSpPr>
        <p:spPr>
          <a:xfrm>
            <a:off x="3589877" y="6303861"/>
            <a:ext cx="603737" cy="49693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64507C2D-0AD9-44F3-9D36-01EA9205B9A2}"/>
              </a:ext>
            </a:extLst>
          </p:cNvPr>
          <p:cNvCxnSpPr>
            <a:cxnSpLocks/>
            <a:stCxn id="155" idx="3"/>
          </p:cNvCxnSpPr>
          <p:nvPr/>
        </p:nvCxnSpPr>
        <p:spPr>
          <a:xfrm flipH="1">
            <a:off x="3936933" y="5888209"/>
            <a:ext cx="237676" cy="4622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2342A905-2FE5-4C9B-B821-4B40A0CB4256}"/>
              </a:ext>
            </a:extLst>
          </p:cNvPr>
          <p:cNvSpPr/>
          <p:nvPr/>
        </p:nvSpPr>
        <p:spPr>
          <a:xfrm>
            <a:off x="5983539" y="6249472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35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4B713E73-7AE8-466E-958A-4AC44A2BA4D6}"/>
              </a:ext>
            </a:extLst>
          </p:cNvPr>
          <p:cNvCxnSpPr>
            <a:cxnSpLocks/>
          </p:cNvCxnSpPr>
          <p:nvPr/>
        </p:nvCxnSpPr>
        <p:spPr>
          <a:xfrm flipH="1">
            <a:off x="5335511" y="4968617"/>
            <a:ext cx="138130" cy="4851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C74576C7-1743-46E5-97AD-A74265BC5050}"/>
              </a:ext>
            </a:extLst>
          </p:cNvPr>
          <p:cNvSpPr/>
          <p:nvPr/>
        </p:nvSpPr>
        <p:spPr>
          <a:xfrm>
            <a:off x="5079601" y="5415441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41E8B446-F30C-4A60-89EE-A39E408AD8BB}"/>
              </a:ext>
            </a:extLst>
          </p:cNvPr>
          <p:cNvCxnSpPr>
            <a:cxnSpLocks/>
            <a:stCxn id="158" idx="4"/>
            <a:endCxn id="167" idx="0"/>
          </p:cNvCxnSpPr>
          <p:nvPr/>
        </p:nvCxnSpPr>
        <p:spPr>
          <a:xfrm flipH="1">
            <a:off x="6322672" y="5910856"/>
            <a:ext cx="170763" cy="3386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F908116-ACDC-457B-BAA9-D9DE8EC54ED6}"/>
              </a:ext>
            </a:extLst>
          </p:cNvPr>
          <p:cNvCxnSpPr>
            <a:cxnSpLocks/>
          </p:cNvCxnSpPr>
          <p:nvPr/>
        </p:nvCxnSpPr>
        <p:spPr>
          <a:xfrm flipH="1">
            <a:off x="4215733" y="4202486"/>
            <a:ext cx="256360" cy="4598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2" name="Oval 171">
            <a:extLst>
              <a:ext uri="{FF2B5EF4-FFF2-40B4-BE49-F238E27FC236}">
                <a16:creationId xmlns:a16="http://schemas.microsoft.com/office/drawing/2014/main" id="{35E817A2-FE3D-4DC3-973F-48C3A07F13B1}"/>
              </a:ext>
            </a:extLst>
          </p:cNvPr>
          <p:cNvSpPr/>
          <p:nvPr/>
        </p:nvSpPr>
        <p:spPr>
          <a:xfrm>
            <a:off x="4547460" y="6113970"/>
            <a:ext cx="678266" cy="6224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E41EE1A-BF6D-449F-82F0-9EAAEC4E43EB}"/>
              </a:ext>
            </a:extLst>
          </p:cNvPr>
          <p:cNvCxnSpPr>
            <a:cxnSpLocks/>
            <a:stCxn id="169" idx="3"/>
          </p:cNvCxnSpPr>
          <p:nvPr/>
        </p:nvCxnSpPr>
        <p:spPr>
          <a:xfrm flipH="1">
            <a:off x="4954177" y="5946717"/>
            <a:ext cx="224754" cy="2393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D449512C-4E34-4D0A-BA2E-20CB38CF12A8}"/>
              </a:ext>
            </a:extLst>
          </p:cNvPr>
          <p:cNvSpPr/>
          <p:nvPr/>
        </p:nvSpPr>
        <p:spPr>
          <a:xfrm>
            <a:off x="5878230" y="7009440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25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BEACE4C-1D56-4714-8AFC-472DBB12466C}"/>
              </a:ext>
            </a:extLst>
          </p:cNvPr>
          <p:cNvCxnSpPr>
            <a:cxnSpLocks/>
            <a:stCxn id="169" idx="5"/>
          </p:cNvCxnSpPr>
          <p:nvPr/>
        </p:nvCxnSpPr>
        <p:spPr>
          <a:xfrm flipH="1">
            <a:off x="5644109" y="5946717"/>
            <a:ext cx="14428" cy="2567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5561CE44-03CA-4522-AFA0-B81C0C58C80A}"/>
              </a:ext>
            </a:extLst>
          </p:cNvPr>
          <p:cNvSpPr/>
          <p:nvPr/>
        </p:nvSpPr>
        <p:spPr>
          <a:xfrm>
            <a:off x="5286268" y="6196131"/>
            <a:ext cx="678266" cy="6224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22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557D983-D4BD-48F9-9D72-4CA113A5D8E8}"/>
              </a:ext>
            </a:extLst>
          </p:cNvPr>
          <p:cNvCxnSpPr>
            <a:cxnSpLocks/>
          </p:cNvCxnSpPr>
          <p:nvPr/>
        </p:nvCxnSpPr>
        <p:spPr>
          <a:xfrm>
            <a:off x="5893073" y="6715925"/>
            <a:ext cx="153704" cy="4357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2A1DCF1E-CC66-42B4-9CF1-D001FD3BCF7D}"/>
              </a:ext>
            </a:extLst>
          </p:cNvPr>
          <p:cNvSpPr/>
          <p:nvPr/>
        </p:nvSpPr>
        <p:spPr>
          <a:xfrm>
            <a:off x="4749332" y="6954455"/>
            <a:ext cx="678266" cy="62242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21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11608FC6-EDB0-42CE-BB91-39509694F9D9}"/>
              </a:ext>
            </a:extLst>
          </p:cNvPr>
          <p:cNvCxnSpPr>
            <a:cxnSpLocks/>
          </p:cNvCxnSpPr>
          <p:nvPr/>
        </p:nvCxnSpPr>
        <p:spPr>
          <a:xfrm flipH="1">
            <a:off x="5117688" y="6697372"/>
            <a:ext cx="226230" cy="3302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1" name="Arrow: Left 70">
            <a:extLst>
              <a:ext uri="{FF2B5EF4-FFF2-40B4-BE49-F238E27FC236}">
                <a16:creationId xmlns:a16="http://schemas.microsoft.com/office/drawing/2014/main" id="{267FA132-180D-49CF-B254-6CC415288291}"/>
              </a:ext>
            </a:extLst>
          </p:cNvPr>
          <p:cNvSpPr/>
          <p:nvPr/>
        </p:nvSpPr>
        <p:spPr>
          <a:xfrm>
            <a:off x="7797953" y="5270080"/>
            <a:ext cx="1892547" cy="5328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Recolor</a:t>
            </a:r>
            <a:endParaRPr lang="en-IN" dirty="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0736AAF4-627E-41D0-B34F-C253D8F1BD4B}"/>
              </a:ext>
            </a:extLst>
          </p:cNvPr>
          <p:cNvSpPr/>
          <p:nvPr/>
        </p:nvSpPr>
        <p:spPr>
          <a:xfrm>
            <a:off x="4598748" y="6024840"/>
            <a:ext cx="2073052" cy="1672494"/>
          </a:xfrm>
          <a:custGeom>
            <a:avLst/>
            <a:gdLst>
              <a:gd name="connsiteX0" fmla="*/ 1180786 w 2321535"/>
              <a:gd name="connsiteY0" fmla="*/ 61994 h 1735810"/>
              <a:gd name="connsiteX1" fmla="*/ 1087796 w 2321535"/>
              <a:gd name="connsiteY1" fmla="*/ 46495 h 1735810"/>
              <a:gd name="connsiteX2" fmla="*/ 1025803 w 2321535"/>
              <a:gd name="connsiteY2" fmla="*/ 77492 h 1735810"/>
              <a:gd name="connsiteX3" fmla="*/ 917314 w 2321535"/>
              <a:gd name="connsiteY3" fmla="*/ 108488 h 1735810"/>
              <a:gd name="connsiteX4" fmla="*/ 731335 w 2321535"/>
              <a:gd name="connsiteY4" fmla="*/ 263471 h 1735810"/>
              <a:gd name="connsiteX5" fmla="*/ 653843 w 2321535"/>
              <a:gd name="connsiteY5" fmla="*/ 387458 h 1735810"/>
              <a:gd name="connsiteX6" fmla="*/ 607348 w 2321535"/>
              <a:gd name="connsiteY6" fmla="*/ 433953 h 1735810"/>
              <a:gd name="connsiteX7" fmla="*/ 560853 w 2321535"/>
              <a:gd name="connsiteY7" fmla="*/ 511444 h 1735810"/>
              <a:gd name="connsiteX8" fmla="*/ 514358 w 2321535"/>
              <a:gd name="connsiteY8" fmla="*/ 573438 h 1735810"/>
              <a:gd name="connsiteX9" fmla="*/ 483362 w 2321535"/>
              <a:gd name="connsiteY9" fmla="*/ 619932 h 1735810"/>
              <a:gd name="connsiteX10" fmla="*/ 436867 w 2321535"/>
              <a:gd name="connsiteY10" fmla="*/ 666427 h 1735810"/>
              <a:gd name="connsiteX11" fmla="*/ 374874 w 2321535"/>
              <a:gd name="connsiteY11" fmla="*/ 759417 h 1735810"/>
              <a:gd name="connsiteX12" fmla="*/ 328379 w 2321535"/>
              <a:gd name="connsiteY12" fmla="*/ 836909 h 1735810"/>
              <a:gd name="connsiteX13" fmla="*/ 281884 w 2321535"/>
              <a:gd name="connsiteY13" fmla="*/ 867905 h 1735810"/>
              <a:gd name="connsiteX14" fmla="*/ 204392 w 2321535"/>
              <a:gd name="connsiteY14" fmla="*/ 945397 h 1735810"/>
              <a:gd name="connsiteX15" fmla="*/ 95904 w 2321535"/>
              <a:gd name="connsiteY15" fmla="*/ 1084882 h 1735810"/>
              <a:gd name="connsiteX16" fmla="*/ 80406 w 2321535"/>
              <a:gd name="connsiteY16" fmla="*/ 1146875 h 1735810"/>
              <a:gd name="connsiteX17" fmla="*/ 49409 w 2321535"/>
              <a:gd name="connsiteY17" fmla="*/ 1534332 h 1735810"/>
              <a:gd name="connsiteX18" fmla="*/ 297382 w 2321535"/>
              <a:gd name="connsiteY18" fmla="*/ 1642821 h 1735810"/>
              <a:gd name="connsiteX19" fmla="*/ 746833 w 2321535"/>
              <a:gd name="connsiteY19" fmla="*/ 1735810 h 1735810"/>
              <a:gd name="connsiteX20" fmla="*/ 1118792 w 2321535"/>
              <a:gd name="connsiteY20" fmla="*/ 1720312 h 1735810"/>
              <a:gd name="connsiteX21" fmla="*/ 1397762 w 2321535"/>
              <a:gd name="connsiteY21" fmla="*/ 1689316 h 1735810"/>
              <a:gd name="connsiteX22" fmla="*/ 1599240 w 2321535"/>
              <a:gd name="connsiteY22" fmla="*/ 1673817 h 1735810"/>
              <a:gd name="connsiteX23" fmla="*/ 1738725 w 2321535"/>
              <a:gd name="connsiteY23" fmla="*/ 1642821 h 1735810"/>
              <a:gd name="connsiteX24" fmla="*/ 1878209 w 2321535"/>
              <a:gd name="connsiteY24" fmla="*/ 1627322 h 1735810"/>
              <a:gd name="connsiteX25" fmla="*/ 2048691 w 2321535"/>
              <a:gd name="connsiteY25" fmla="*/ 1596326 h 1735810"/>
              <a:gd name="connsiteX26" fmla="*/ 2110684 w 2321535"/>
              <a:gd name="connsiteY26" fmla="*/ 1565329 h 1735810"/>
              <a:gd name="connsiteX27" fmla="*/ 2234670 w 2321535"/>
              <a:gd name="connsiteY27" fmla="*/ 1518834 h 1735810"/>
              <a:gd name="connsiteX28" fmla="*/ 2296664 w 2321535"/>
              <a:gd name="connsiteY28" fmla="*/ 1410346 h 1735810"/>
              <a:gd name="connsiteX29" fmla="*/ 2281165 w 2321535"/>
              <a:gd name="connsiteY29" fmla="*/ 1084882 h 1735810"/>
              <a:gd name="connsiteX30" fmla="*/ 2234670 w 2321535"/>
              <a:gd name="connsiteY30" fmla="*/ 1069383 h 1735810"/>
              <a:gd name="connsiteX31" fmla="*/ 2110684 w 2321535"/>
              <a:gd name="connsiteY31" fmla="*/ 1038387 h 1735810"/>
              <a:gd name="connsiteX32" fmla="*/ 2017694 w 2321535"/>
              <a:gd name="connsiteY32" fmla="*/ 1022888 h 1735810"/>
              <a:gd name="connsiteX33" fmla="*/ 1924704 w 2321535"/>
              <a:gd name="connsiteY33" fmla="*/ 991892 h 1735810"/>
              <a:gd name="connsiteX34" fmla="*/ 1800718 w 2321535"/>
              <a:gd name="connsiteY34" fmla="*/ 929899 h 1735810"/>
              <a:gd name="connsiteX35" fmla="*/ 1754223 w 2321535"/>
              <a:gd name="connsiteY35" fmla="*/ 852407 h 1735810"/>
              <a:gd name="connsiteX36" fmla="*/ 1692230 w 2321535"/>
              <a:gd name="connsiteY36" fmla="*/ 728421 h 1735810"/>
              <a:gd name="connsiteX37" fmla="*/ 1661233 w 2321535"/>
              <a:gd name="connsiteY37" fmla="*/ 681926 h 1735810"/>
              <a:gd name="connsiteX38" fmla="*/ 1614738 w 2321535"/>
              <a:gd name="connsiteY38" fmla="*/ 526943 h 1735810"/>
              <a:gd name="connsiteX39" fmla="*/ 1599240 w 2321535"/>
              <a:gd name="connsiteY39" fmla="*/ 480448 h 1735810"/>
              <a:gd name="connsiteX40" fmla="*/ 1568243 w 2321535"/>
              <a:gd name="connsiteY40" fmla="*/ 371960 h 1735810"/>
              <a:gd name="connsiteX41" fmla="*/ 1490752 w 2321535"/>
              <a:gd name="connsiteY41" fmla="*/ 247973 h 1735810"/>
              <a:gd name="connsiteX42" fmla="*/ 1459755 w 2321535"/>
              <a:gd name="connsiteY42" fmla="*/ 185980 h 1735810"/>
              <a:gd name="connsiteX43" fmla="*/ 1428758 w 2321535"/>
              <a:gd name="connsiteY43" fmla="*/ 108488 h 1735810"/>
              <a:gd name="connsiteX44" fmla="*/ 1382264 w 2321535"/>
              <a:gd name="connsiteY44" fmla="*/ 61994 h 1735810"/>
              <a:gd name="connsiteX45" fmla="*/ 1335769 w 2321535"/>
              <a:gd name="connsiteY45" fmla="*/ 0 h 173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321535" h="1735810">
                <a:moveTo>
                  <a:pt x="1180786" y="61994"/>
                </a:moveTo>
                <a:cubicBezTo>
                  <a:pt x="1149789" y="56828"/>
                  <a:pt x="1119064" y="43368"/>
                  <a:pt x="1087796" y="46495"/>
                </a:cubicBezTo>
                <a:cubicBezTo>
                  <a:pt x="1064807" y="48794"/>
                  <a:pt x="1047516" y="69597"/>
                  <a:pt x="1025803" y="77492"/>
                </a:cubicBezTo>
                <a:cubicBezTo>
                  <a:pt x="990457" y="90345"/>
                  <a:pt x="953477" y="98156"/>
                  <a:pt x="917314" y="108488"/>
                </a:cubicBezTo>
                <a:cubicBezTo>
                  <a:pt x="862067" y="151459"/>
                  <a:pt x="781699" y="204714"/>
                  <a:pt x="731335" y="263471"/>
                </a:cubicBezTo>
                <a:cubicBezTo>
                  <a:pt x="591770" y="426297"/>
                  <a:pt x="767237" y="228707"/>
                  <a:pt x="653843" y="387458"/>
                </a:cubicBezTo>
                <a:cubicBezTo>
                  <a:pt x="641103" y="405293"/>
                  <a:pt x="620499" y="416419"/>
                  <a:pt x="607348" y="433953"/>
                </a:cubicBezTo>
                <a:cubicBezTo>
                  <a:pt x="589274" y="458051"/>
                  <a:pt x="577562" y="486380"/>
                  <a:pt x="560853" y="511444"/>
                </a:cubicBezTo>
                <a:cubicBezTo>
                  <a:pt x="546525" y="532936"/>
                  <a:pt x="529372" y="552419"/>
                  <a:pt x="514358" y="573438"/>
                </a:cubicBezTo>
                <a:cubicBezTo>
                  <a:pt x="503532" y="588595"/>
                  <a:pt x="495286" y="605623"/>
                  <a:pt x="483362" y="619932"/>
                </a:cubicBezTo>
                <a:cubicBezTo>
                  <a:pt x="469330" y="636770"/>
                  <a:pt x="450323" y="649126"/>
                  <a:pt x="436867" y="666427"/>
                </a:cubicBezTo>
                <a:cubicBezTo>
                  <a:pt x="413996" y="695833"/>
                  <a:pt x="394874" y="727988"/>
                  <a:pt x="374874" y="759417"/>
                </a:cubicBezTo>
                <a:cubicBezTo>
                  <a:pt x="358702" y="784831"/>
                  <a:pt x="347983" y="814038"/>
                  <a:pt x="328379" y="836909"/>
                </a:cubicBezTo>
                <a:cubicBezTo>
                  <a:pt x="316257" y="851051"/>
                  <a:pt x="295902" y="855639"/>
                  <a:pt x="281884" y="867905"/>
                </a:cubicBezTo>
                <a:cubicBezTo>
                  <a:pt x="254392" y="891960"/>
                  <a:pt x="228165" y="917661"/>
                  <a:pt x="204392" y="945397"/>
                </a:cubicBezTo>
                <a:cubicBezTo>
                  <a:pt x="166059" y="990119"/>
                  <a:pt x="95904" y="1084882"/>
                  <a:pt x="95904" y="1084882"/>
                </a:cubicBezTo>
                <a:cubicBezTo>
                  <a:pt x="90738" y="1105546"/>
                  <a:pt x="87685" y="1126857"/>
                  <a:pt x="80406" y="1146875"/>
                </a:cubicBezTo>
                <a:cubicBezTo>
                  <a:pt x="34688" y="1272599"/>
                  <a:pt x="-56955" y="1377914"/>
                  <a:pt x="49409" y="1534332"/>
                </a:cubicBezTo>
                <a:cubicBezTo>
                  <a:pt x="100142" y="1608939"/>
                  <a:pt x="208912" y="1625127"/>
                  <a:pt x="297382" y="1642821"/>
                </a:cubicBezTo>
                <a:cubicBezTo>
                  <a:pt x="654052" y="1714155"/>
                  <a:pt x="504489" y="1681957"/>
                  <a:pt x="746833" y="1735810"/>
                </a:cubicBezTo>
                <a:cubicBezTo>
                  <a:pt x="870819" y="1730644"/>
                  <a:pt x="995013" y="1729153"/>
                  <a:pt x="1118792" y="1720312"/>
                </a:cubicBezTo>
                <a:cubicBezTo>
                  <a:pt x="1212116" y="1713646"/>
                  <a:pt x="1304635" y="1698328"/>
                  <a:pt x="1397762" y="1689316"/>
                </a:cubicBezTo>
                <a:cubicBezTo>
                  <a:pt x="1464807" y="1682828"/>
                  <a:pt x="1532081" y="1678983"/>
                  <a:pt x="1599240" y="1673817"/>
                </a:cubicBezTo>
                <a:cubicBezTo>
                  <a:pt x="1645735" y="1663485"/>
                  <a:pt x="1691744" y="1650651"/>
                  <a:pt x="1738725" y="1642821"/>
                </a:cubicBezTo>
                <a:cubicBezTo>
                  <a:pt x="1784869" y="1635130"/>
                  <a:pt x="1831839" y="1633505"/>
                  <a:pt x="1878209" y="1627322"/>
                </a:cubicBezTo>
                <a:cubicBezTo>
                  <a:pt x="1937699" y="1619390"/>
                  <a:pt x="1990248" y="1608014"/>
                  <a:pt x="2048691" y="1596326"/>
                </a:cubicBezTo>
                <a:cubicBezTo>
                  <a:pt x="2069355" y="1585994"/>
                  <a:pt x="2089358" y="1574215"/>
                  <a:pt x="2110684" y="1565329"/>
                </a:cubicBezTo>
                <a:cubicBezTo>
                  <a:pt x="2151428" y="1548352"/>
                  <a:pt x="2200761" y="1547091"/>
                  <a:pt x="2234670" y="1518834"/>
                </a:cubicBezTo>
                <a:cubicBezTo>
                  <a:pt x="2266667" y="1492170"/>
                  <a:pt x="2275999" y="1446509"/>
                  <a:pt x="2296664" y="1410346"/>
                </a:cubicBezTo>
                <a:cubicBezTo>
                  <a:pt x="2328409" y="1283365"/>
                  <a:pt x="2336240" y="1283150"/>
                  <a:pt x="2281165" y="1084882"/>
                </a:cubicBezTo>
                <a:cubicBezTo>
                  <a:pt x="2276793" y="1069141"/>
                  <a:pt x="2250431" y="1073681"/>
                  <a:pt x="2234670" y="1069383"/>
                </a:cubicBezTo>
                <a:cubicBezTo>
                  <a:pt x="2193571" y="1058174"/>
                  <a:pt x="2152705" y="1045391"/>
                  <a:pt x="2110684" y="1038387"/>
                </a:cubicBezTo>
                <a:cubicBezTo>
                  <a:pt x="2079687" y="1033221"/>
                  <a:pt x="2048180" y="1030510"/>
                  <a:pt x="2017694" y="1022888"/>
                </a:cubicBezTo>
                <a:cubicBezTo>
                  <a:pt x="1985996" y="1014964"/>
                  <a:pt x="1954736" y="1004763"/>
                  <a:pt x="1924704" y="991892"/>
                </a:cubicBezTo>
                <a:cubicBezTo>
                  <a:pt x="1882233" y="973690"/>
                  <a:pt x="1800718" y="929899"/>
                  <a:pt x="1800718" y="929899"/>
                </a:cubicBezTo>
                <a:cubicBezTo>
                  <a:pt x="1785220" y="904068"/>
                  <a:pt x="1768505" y="878930"/>
                  <a:pt x="1754223" y="852407"/>
                </a:cubicBezTo>
                <a:cubicBezTo>
                  <a:pt x="1732316" y="811723"/>
                  <a:pt x="1717861" y="766867"/>
                  <a:pt x="1692230" y="728421"/>
                </a:cubicBezTo>
                <a:cubicBezTo>
                  <a:pt x="1681898" y="712923"/>
                  <a:pt x="1668798" y="698947"/>
                  <a:pt x="1661233" y="681926"/>
                </a:cubicBezTo>
                <a:cubicBezTo>
                  <a:pt x="1631768" y="615630"/>
                  <a:pt x="1632771" y="590058"/>
                  <a:pt x="1614738" y="526943"/>
                </a:cubicBezTo>
                <a:cubicBezTo>
                  <a:pt x="1610250" y="511235"/>
                  <a:pt x="1603728" y="496156"/>
                  <a:pt x="1599240" y="480448"/>
                </a:cubicBezTo>
                <a:cubicBezTo>
                  <a:pt x="1588002" y="441114"/>
                  <a:pt x="1584172" y="409128"/>
                  <a:pt x="1568243" y="371960"/>
                </a:cubicBezTo>
                <a:cubicBezTo>
                  <a:pt x="1525402" y="271997"/>
                  <a:pt x="1551438" y="345069"/>
                  <a:pt x="1490752" y="247973"/>
                </a:cubicBezTo>
                <a:cubicBezTo>
                  <a:pt x="1478507" y="228381"/>
                  <a:pt x="1469138" y="207092"/>
                  <a:pt x="1459755" y="185980"/>
                </a:cubicBezTo>
                <a:cubicBezTo>
                  <a:pt x="1448456" y="160557"/>
                  <a:pt x="1443503" y="132080"/>
                  <a:pt x="1428758" y="108488"/>
                </a:cubicBezTo>
                <a:cubicBezTo>
                  <a:pt x="1417142" y="89902"/>
                  <a:pt x="1396295" y="78831"/>
                  <a:pt x="1382264" y="61994"/>
                </a:cubicBezTo>
                <a:cubicBezTo>
                  <a:pt x="1294624" y="-43173"/>
                  <a:pt x="1385065" y="49299"/>
                  <a:pt x="1335769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524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6153" y="255819"/>
            <a:ext cx="8501093" cy="44307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Arial MT"/>
                <a:cs typeface="Arial MT"/>
              </a:rPr>
              <a:t>R</a:t>
            </a:r>
            <a:r>
              <a:rPr sz="2800" b="1" dirty="0">
                <a:latin typeface="Arial MT"/>
                <a:cs typeface="Arial MT"/>
              </a:rPr>
              <a:t>e</a:t>
            </a:r>
            <a:r>
              <a:rPr sz="2800" b="1" spc="-10" dirty="0">
                <a:latin typeface="Arial MT"/>
                <a:cs typeface="Arial MT"/>
              </a:rPr>
              <a:t>l</a:t>
            </a:r>
            <a:r>
              <a:rPr sz="2800" b="1" dirty="0">
                <a:latin typeface="Arial MT"/>
                <a:cs typeface="Arial MT"/>
              </a:rPr>
              <a:t>a</a:t>
            </a:r>
            <a:r>
              <a:rPr sz="2800" b="1" spc="-5" dirty="0">
                <a:latin typeface="Arial MT"/>
                <a:cs typeface="Arial MT"/>
              </a:rPr>
              <a:t>t</a:t>
            </a:r>
            <a:r>
              <a:rPr sz="2800" b="1" spc="-10" dirty="0">
                <a:latin typeface="Arial MT"/>
                <a:cs typeface="Arial MT"/>
              </a:rPr>
              <a:t>i</a:t>
            </a:r>
            <a:r>
              <a:rPr sz="2800" b="1" spc="-20" dirty="0">
                <a:latin typeface="Arial MT"/>
                <a:cs typeface="Arial MT"/>
              </a:rPr>
              <a:t>o</a:t>
            </a:r>
            <a:r>
              <a:rPr sz="2800" b="1" spc="-5" dirty="0">
                <a:latin typeface="Arial MT"/>
                <a:cs typeface="Arial MT"/>
              </a:rPr>
              <a:t>n</a:t>
            </a:r>
            <a:r>
              <a:rPr sz="2800" b="1" spc="10" dirty="0">
                <a:latin typeface="Arial MT"/>
                <a:cs typeface="Arial MT"/>
              </a:rPr>
              <a:t> </a:t>
            </a:r>
            <a:r>
              <a:rPr sz="2800" b="1" spc="-20" dirty="0">
                <a:latin typeface="Arial MT"/>
                <a:cs typeface="Arial MT"/>
              </a:rPr>
              <a:t>be</a:t>
            </a:r>
            <a:r>
              <a:rPr sz="2800" b="1" spc="-5" dirty="0">
                <a:latin typeface="Arial MT"/>
                <a:cs typeface="Arial MT"/>
              </a:rPr>
              <a:t>t</a:t>
            </a:r>
            <a:r>
              <a:rPr sz="2800" b="1" spc="-10" dirty="0">
                <a:latin typeface="Arial MT"/>
                <a:cs typeface="Arial MT"/>
              </a:rPr>
              <a:t>w</a:t>
            </a:r>
            <a:r>
              <a:rPr sz="2800" b="1" dirty="0">
                <a:latin typeface="Arial MT"/>
                <a:cs typeface="Arial MT"/>
              </a:rPr>
              <a:t>e</a:t>
            </a:r>
            <a:r>
              <a:rPr sz="2800" b="1" spc="-20" dirty="0">
                <a:latin typeface="Arial MT"/>
                <a:cs typeface="Arial MT"/>
              </a:rPr>
              <a:t>e</a:t>
            </a:r>
            <a:r>
              <a:rPr sz="2800" b="1" spc="-5" dirty="0">
                <a:latin typeface="Arial MT"/>
                <a:cs typeface="Arial MT"/>
              </a:rPr>
              <a:t>n</a:t>
            </a:r>
            <a:r>
              <a:rPr sz="2800" b="1" spc="-55" dirty="0">
                <a:latin typeface="Arial MT"/>
                <a:cs typeface="Arial MT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lang="en-US" sz="2800" b="1" spc="-10" dirty="0">
                <a:solidFill>
                  <a:srgbClr val="FF0000"/>
                </a:solidFill>
                <a:latin typeface="Arial MT"/>
                <a:cs typeface="Arial MT"/>
              </a:rPr>
              <a:t>ed</a:t>
            </a:r>
            <a:r>
              <a:rPr sz="2800" b="1" spc="10" dirty="0">
                <a:latin typeface="Arial MT"/>
                <a:cs typeface="Arial MT"/>
              </a:rPr>
              <a:t>-</a:t>
            </a:r>
            <a:r>
              <a:rPr sz="2800" b="1" spc="-25" dirty="0">
                <a:latin typeface="Arial MT"/>
                <a:cs typeface="Arial MT"/>
              </a:rPr>
              <a:t>B</a:t>
            </a:r>
            <a:r>
              <a:rPr lang="en-US" sz="2800" b="1" spc="-25" dirty="0">
                <a:latin typeface="Arial MT"/>
                <a:cs typeface="Arial MT"/>
              </a:rPr>
              <a:t>lack </a:t>
            </a:r>
            <a:r>
              <a:rPr sz="2800" b="1" spc="-75" dirty="0">
                <a:latin typeface="Arial MT"/>
                <a:cs typeface="Arial MT"/>
              </a:rPr>
              <a:t>T</a:t>
            </a:r>
            <a:r>
              <a:rPr sz="2800" b="1" spc="-15" dirty="0">
                <a:latin typeface="Arial MT"/>
                <a:cs typeface="Arial MT"/>
              </a:rPr>
              <a:t>r</a:t>
            </a:r>
            <a:r>
              <a:rPr sz="2800" b="1" dirty="0">
                <a:latin typeface="Arial MT"/>
                <a:cs typeface="Arial MT"/>
              </a:rPr>
              <a:t>ee</a:t>
            </a:r>
            <a:r>
              <a:rPr sz="2800" b="1" spc="-5" dirty="0">
                <a:latin typeface="Arial MT"/>
                <a:cs typeface="Arial MT"/>
              </a:rPr>
              <a:t>s</a:t>
            </a:r>
            <a:r>
              <a:rPr sz="2800" b="1" spc="-20" dirty="0">
                <a:latin typeface="Arial MT"/>
                <a:cs typeface="Arial MT"/>
              </a:rPr>
              <a:t> a</a:t>
            </a:r>
            <a:r>
              <a:rPr sz="2800" b="1" dirty="0">
                <a:latin typeface="Arial MT"/>
                <a:cs typeface="Arial MT"/>
              </a:rPr>
              <a:t>n</a:t>
            </a:r>
            <a:r>
              <a:rPr sz="2800" b="1" spc="-5" dirty="0">
                <a:latin typeface="Arial MT"/>
                <a:cs typeface="Arial MT"/>
              </a:rPr>
              <a:t>d</a:t>
            </a:r>
            <a:r>
              <a:rPr sz="2800" b="1" spc="-145" dirty="0">
                <a:latin typeface="Arial MT"/>
                <a:cs typeface="Arial MT"/>
              </a:rPr>
              <a:t> </a:t>
            </a:r>
            <a:r>
              <a:rPr sz="2800" b="1" spc="-175" dirty="0">
                <a:latin typeface="Arial MT"/>
                <a:cs typeface="Arial MT"/>
              </a:rPr>
              <a:t>A</a:t>
            </a:r>
            <a:r>
              <a:rPr sz="2800" b="1" dirty="0">
                <a:latin typeface="Arial MT"/>
                <a:cs typeface="Arial MT"/>
              </a:rPr>
              <a:t>V</a:t>
            </a:r>
            <a:r>
              <a:rPr sz="2800" b="1" spc="-5" dirty="0">
                <a:latin typeface="Arial MT"/>
                <a:cs typeface="Arial MT"/>
              </a:rPr>
              <a:t>L</a:t>
            </a:r>
            <a:r>
              <a:rPr sz="2800" b="1" spc="-145" dirty="0">
                <a:latin typeface="Arial MT"/>
                <a:cs typeface="Arial MT"/>
              </a:rPr>
              <a:t> </a:t>
            </a:r>
            <a:r>
              <a:rPr sz="2800" b="1" spc="-75" dirty="0">
                <a:latin typeface="Arial MT"/>
                <a:cs typeface="Arial MT"/>
              </a:rPr>
              <a:t>T</a:t>
            </a:r>
            <a:r>
              <a:rPr sz="2800" b="1" spc="-15" dirty="0">
                <a:latin typeface="Arial MT"/>
                <a:cs typeface="Arial MT"/>
              </a:rPr>
              <a:t>r</a:t>
            </a:r>
            <a:r>
              <a:rPr sz="2800" b="1" dirty="0">
                <a:latin typeface="Arial MT"/>
                <a:cs typeface="Arial MT"/>
              </a:rPr>
              <a:t>ee</a:t>
            </a:r>
            <a:r>
              <a:rPr sz="2800" b="1" spc="-5" dirty="0">
                <a:latin typeface="Arial MT"/>
                <a:cs typeface="Arial MT"/>
              </a:rPr>
              <a:t>s</a:t>
            </a:r>
            <a:endParaRPr sz="2800" b="1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300" y="1109031"/>
            <a:ext cx="91986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All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AVL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Trees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are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Red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Black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Trees.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But </a:t>
            </a:r>
            <a:r>
              <a:rPr sz="2000" b="1" spc="-5" dirty="0">
                <a:latin typeface="Calibri"/>
                <a:cs typeface="Calibri"/>
              </a:rPr>
              <a:t>not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all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Red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Black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Trees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are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AVL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Trees.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604" y="2104644"/>
            <a:ext cx="3208019" cy="33390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40605" y="1788532"/>
            <a:ext cx="5687695" cy="3244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5" dirty="0">
                <a:latin typeface="Calibri"/>
                <a:cs typeface="Calibri"/>
              </a:rPr>
              <a:t>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example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Red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Black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Tree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that </a:t>
            </a:r>
            <a:r>
              <a:rPr sz="2000" spc="1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not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an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AVL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Tree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0695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F486E6-B80E-4263-A7DB-96A2D2700609}"/>
              </a:ext>
            </a:extLst>
          </p:cNvPr>
          <p:cNvSpPr txBox="1"/>
          <p:nvPr/>
        </p:nvSpPr>
        <p:spPr>
          <a:xfrm>
            <a:off x="3822700" y="200025"/>
            <a:ext cx="3352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dirty="0">
                <a:solidFill>
                  <a:srgbClr val="273239"/>
                </a:solidFill>
                <a:effectLst/>
                <a:latin typeface="sofia-pro"/>
              </a:rPr>
              <a:t>Extended Binary Tree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B66C6B-6292-4064-B597-9C4422C30D55}"/>
              </a:ext>
            </a:extLst>
          </p:cNvPr>
          <p:cNvSpPr txBox="1"/>
          <p:nvPr/>
        </p:nvSpPr>
        <p:spPr>
          <a:xfrm>
            <a:off x="165100" y="885825"/>
            <a:ext cx="10134600" cy="138499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Extended binary tree is a type of binary tree in which all the </a:t>
            </a:r>
            <a:r>
              <a:rPr lang="en-US" sz="28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null sub tree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 of the original tree are </a:t>
            </a:r>
            <a:r>
              <a:rPr lang="en-US" sz="28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replaced with special nodes 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called </a:t>
            </a:r>
            <a:r>
              <a:rPr lang="en-US" sz="2800" b="1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external nodes</a:t>
            </a:r>
            <a:r>
              <a:rPr lang="en-US" sz="28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 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whereas other nodes are called </a:t>
            </a:r>
            <a:r>
              <a:rPr lang="en-US" sz="2800" b="1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internal nodes</a:t>
            </a:r>
            <a:endParaRPr lang="en-IN" sz="2800" dirty="0">
              <a:highlight>
                <a:srgbClr val="FFFF00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EAA96F-EC6E-483C-897A-59C0CE477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2667000"/>
            <a:ext cx="91821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73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tendedBinaryTree">
            <a:extLst>
              <a:ext uri="{FF2B5EF4-FFF2-40B4-BE49-F238E27FC236}">
                <a16:creationId xmlns:a16="http://schemas.microsoft.com/office/drawing/2014/main" id="{B68A44AE-D675-4257-A252-2B91D382E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34" y="2105025"/>
            <a:ext cx="9553731" cy="3657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57014B-283A-45B6-98CA-8812D91D1656}"/>
              </a:ext>
            </a:extLst>
          </p:cNvPr>
          <p:cNvSpPr txBox="1"/>
          <p:nvPr/>
        </p:nvSpPr>
        <p:spPr>
          <a:xfrm>
            <a:off x="1536700" y="352425"/>
            <a:ext cx="3962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dirty="0">
                <a:solidFill>
                  <a:srgbClr val="00A6A6"/>
                </a:solidFill>
                <a:effectLst/>
                <a:latin typeface="Tahoma" panose="020B0604030504040204" pitchFamily="34" charset="0"/>
              </a:rPr>
              <a:t>Extended Binary Tree</a:t>
            </a:r>
          </a:p>
        </p:txBody>
      </p:sp>
    </p:spTree>
    <p:extLst>
      <p:ext uri="{BB962C8B-B14F-4D97-AF65-F5344CB8AC3E}">
        <p14:creationId xmlns:p14="http://schemas.microsoft.com/office/powerpoint/2010/main" val="451694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B8CE1D-6228-49AF-87C3-0F32556E6B43}"/>
              </a:ext>
            </a:extLst>
          </p:cNvPr>
          <p:cNvSpPr txBox="1"/>
          <p:nvPr/>
        </p:nvSpPr>
        <p:spPr>
          <a:xfrm>
            <a:off x="774700" y="428625"/>
            <a:ext cx="4114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dirty="0">
                <a:solidFill>
                  <a:srgbClr val="14AC88"/>
                </a:solidFill>
                <a:effectLst/>
                <a:latin typeface="Open Sans" panose="020B0606030504020204" pitchFamily="34" charset="0"/>
              </a:rPr>
              <a:t>3. Extended Binary Tree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73765D-2659-4294-9265-A171DECBF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266825"/>
            <a:ext cx="101346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6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9196" y="123825"/>
            <a:ext cx="3733800" cy="444994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-20" dirty="0">
                <a:latin typeface="Calibri"/>
                <a:cs typeface="Calibri"/>
              </a:rPr>
              <a:t>Why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sz="2800" b="1" spc="-5" dirty="0">
                <a:latin typeface="Calibri"/>
                <a:cs typeface="Calibri"/>
              </a:rPr>
              <a:t>-Black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Trees</a:t>
            </a:r>
            <a:r>
              <a:rPr sz="2450" b="1" spc="-25" dirty="0">
                <a:latin typeface="Calibri"/>
                <a:cs typeface="Calibri"/>
              </a:rPr>
              <a:t>?</a:t>
            </a:r>
            <a:endParaRPr sz="24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667" y="1952625"/>
            <a:ext cx="9918065" cy="4121641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sz="2800" spc="-10" dirty="0">
                <a:latin typeface="Calibri"/>
                <a:cs typeface="Calibri"/>
              </a:rPr>
              <a:t>Most</a:t>
            </a:r>
            <a:r>
              <a:rPr sz="2800" dirty="0">
                <a:latin typeface="Calibri"/>
                <a:cs typeface="Calibri"/>
              </a:rPr>
              <a:t> of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BST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operations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(e.g.,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search,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insert,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delete..</a:t>
            </a:r>
            <a:r>
              <a:rPr sz="2800" spc="-10" dirty="0">
                <a:latin typeface="Calibri"/>
                <a:cs typeface="Calibri"/>
              </a:rPr>
              <a:t> etc)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take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O(h)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where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height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BST.</a:t>
            </a:r>
            <a:endParaRPr sz="2800" dirty="0">
              <a:latin typeface="Calibri"/>
              <a:cs typeface="Calibri"/>
            </a:endParaRPr>
          </a:p>
          <a:p>
            <a:pPr marL="355600" marR="31496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" dirty="0">
                <a:latin typeface="Calibri"/>
                <a:cs typeface="Calibri"/>
              </a:rPr>
              <a:t> these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operations</a:t>
            </a:r>
            <a:r>
              <a:rPr sz="2800" spc="-15" dirty="0">
                <a:latin typeface="Calibri"/>
                <a:cs typeface="Calibri"/>
              </a:rPr>
              <a:t> may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become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O(n)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for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 </a:t>
            </a:r>
            <a:r>
              <a:rPr sz="2800" b="1" spc="-15" dirty="0">
                <a:latin typeface="Calibri"/>
                <a:cs typeface="Calibri"/>
              </a:rPr>
              <a:t>skewed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Binary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tree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where 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number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nodes. </a:t>
            </a:r>
            <a:r>
              <a:rPr sz="2800" spc="-3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make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height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tree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remains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O(Logn)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after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every insertion</a:t>
            </a:r>
            <a:r>
              <a:rPr sz="2800" dirty="0">
                <a:latin typeface="Calibri"/>
                <a:cs typeface="Calibri"/>
              </a:rPr>
              <a:t> and deletion,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we can</a:t>
            </a:r>
            <a:r>
              <a:rPr lang="en-IN" sz="280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guarantee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time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complexity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of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O(Logn)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all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these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operations.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b="1" spc="-5" dirty="0">
                <a:latin typeface="Calibri"/>
                <a:cs typeface="Calibri"/>
              </a:rPr>
              <a:t>height</a:t>
            </a:r>
            <a:r>
              <a:rPr sz="2800" b="1" dirty="0">
                <a:latin typeface="Calibri"/>
                <a:cs typeface="Calibri"/>
              </a:rPr>
              <a:t> of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sz="2800" b="1" spc="-5" dirty="0">
                <a:latin typeface="Calibri"/>
                <a:cs typeface="Calibri"/>
              </a:rPr>
              <a:t>-Black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tree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is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always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O(Logn)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 </a:t>
            </a:r>
            <a:r>
              <a:rPr sz="2800" spc="5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number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tree.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505351-9616-4C9E-B9B0-8D1CAECCF3D9}"/>
              </a:ext>
            </a:extLst>
          </p:cNvPr>
          <p:cNvSpPr txBox="1"/>
          <p:nvPr/>
        </p:nvSpPr>
        <p:spPr>
          <a:xfrm>
            <a:off x="393700" y="1539579"/>
            <a:ext cx="9753600" cy="407803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355600" marR="508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spc="-35" dirty="0">
                <a:latin typeface="Calibri"/>
                <a:cs typeface="Calibri"/>
              </a:rPr>
              <a:t>AVL</a:t>
            </a:r>
            <a:r>
              <a:rPr lang="en-US" sz="2800" b="1" spc="-20" dirty="0">
                <a:latin typeface="Calibri"/>
                <a:cs typeface="Calibri"/>
              </a:rPr>
              <a:t> </a:t>
            </a:r>
            <a:r>
              <a:rPr lang="en-US" sz="2800" b="1" spc="-5" dirty="0">
                <a:latin typeface="Calibri"/>
                <a:cs typeface="Calibri"/>
              </a:rPr>
              <a:t>trees</a:t>
            </a:r>
            <a:r>
              <a:rPr lang="en-US" sz="2800" b="1" spc="310" dirty="0">
                <a:latin typeface="Calibri"/>
                <a:cs typeface="Calibri"/>
              </a:rPr>
              <a:t> </a:t>
            </a:r>
            <a:r>
              <a:rPr lang="en-US" sz="2800" b="1" dirty="0">
                <a:latin typeface="Calibri"/>
                <a:cs typeface="Calibri"/>
              </a:rPr>
              <a:t>are</a:t>
            </a:r>
            <a:r>
              <a:rPr lang="en-US" sz="2800" b="1" spc="340" dirty="0">
                <a:latin typeface="Calibri"/>
                <a:cs typeface="Calibri"/>
              </a:rPr>
              <a:t> </a:t>
            </a:r>
            <a:r>
              <a:rPr lang="en-US" sz="2800" b="1" spc="-10" dirty="0">
                <a:latin typeface="Calibri"/>
                <a:cs typeface="Calibri"/>
              </a:rPr>
              <a:t>more</a:t>
            </a:r>
            <a:r>
              <a:rPr lang="en-US" sz="2800" b="1" spc="335" dirty="0">
                <a:latin typeface="Calibri"/>
                <a:cs typeface="Calibri"/>
              </a:rPr>
              <a:t> </a:t>
            </a:r>
            <a:r>
              <a:rPr lang="en-US" sz="2800" b="1" spc="-5" dirty="0">
                <a:latin typeface="Calibri"/>
                <a:cs typeface="Calibri"/>
              </a:rPr>
              <a:t>balanced</a:t>
            </a:r>
            <a:r>
              <a:rPr lang="en-US" sz="2800" b="1" spc="35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compared</a:t>
            </a:r>
            <a:r>
              <a:rPr lang="en-US" sz="2800" spc="34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to</a:t>
            </a:r>
            <a:r>
              <a:rPr lang="en-US" sz="2800" spc="310" dirty="0">
                <a:latin typeface="Calibri"/>
                <a:cs typeface="Calibri"/>
              </a:rPr>
              <a:t> </a:t>
            </a:r>
            <a:r>
              <a:rPr lang="en-US" sz="2800" b="1" spc="-5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lang="en-US" sz="2800" b="1" spc="-5" dirty="0">
                <a:latin typeface="Calibri"/>
                <a:cs typeface="Calibri"/>
              </a:rPr>
              <a:t>-Black</a:t>
            </a:r>
            <a:r>
              <a:rPr lang="en-US" sz="2800" spc="320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Trees,</a:t>
            </a:r>
            <a:r>
              <a:rPr lang="en-US" sz="2800" spc="3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but</a:t>
            </a:r>
            <a:r>
              <a:rPr lang="en-US" sz="2800" spc="31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they</a:t>
            </a:r>
            <a:r>
              <a:rPr lang="en-US" sz="2800" spc="330" dirty="0">
                <a:latin typeface="Calibri"/>
                <a:cs typeface="Calibri"/>
              </a:rPr>
              <a:t> </a:t>
            </a:r>
            <a:r>
              <a:rPr lang="en-US" sz="2800" b="1" spc="-15" dirty="0">
                <a:latin typeface="Calibri"/>
                <a:cs typeface="Calibri"/>
              </a:rPr>
              <a:t>may</a:t>
            </a:r>
            <a:r>
              <a:rPr lang="en-US" sz="2800" b="1" spc="325" dirty="0">
                <a:latin typeface="Calibri"/>
                <a:cs typeface="Calibri"/>
              </a:rPr>
              <a:t> </a:t>
            </a:r>
            <a:r>
              <a:rPr lang="en-US" sz="2800" b="1" spc="-5" dirty="0">
                <a:latin typeface="Calibri"/>
                <a:cs typeface="Calibri"/>
              </a:rPr>
              <a:t>cause</a:t>
            </a:r>
            <a:r>
              <a:rPr lang="en-US" sz="2800" b="1" spc="335" dirty="0">
                <a:latin typeface="Calibri"/>
                <a:cs typeface="Calibri"/>
              </a:rPr>
              <a:t> </a:t>
            </a:r>
            <a:r>
              <a:rPr lang="en-US" sz="2800" b="1" spc="-5" dirty="0">
                <a:latin typeface="Calibri"/>
                <a:cs typeface="Calibri"/>
              </a:rPr>
              <a:t>more</a:t>
            </a:r>
            <a:r>
              <a:rPr lang="en-US" sz="2800" b="1" spc="325" dirty="0">
                <a:latin typeface="Calibri"/>
                <a:cs typeface="Calibri"/>
              </a:rPr>
              <a:t> </a:t>
            </a:r>
            <a:r>
              <a:rPr lang="en-US" sz="2800" b="1" spc="-10" dirty="0">
                <a:latin typeface="Calibri"/>
                <a:cs typeface="Calibri"/>
              </a:rPr>
              <a:t>rotations</a:t>
            </a:r>
            <a:r>
              <a:rPr lang="en-US" sz="2800" b="1" spc="33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during </a:t>
            </a:r>
            <a:r>
              <a:rPr lang="en-US" sz="2800" spc="-38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insertion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and</a:t>
            </a:r>
            <a:r>
              <a:rPr lang="en-US" sz="2800" spc="-5" dirty="0">
                <a:latin typeface="Calibri"/>
                <a:cs typeface="Calibri"/>
              </a:rPr>
              <a:t> deletion.</a:t>
            </a:r>
            <a:endParaRPr lang="en-US" sz="2800" dirty="0">
              <a:latin typeface="Calibri"/>
              <a:cs typeface="Calibri"/>
            </a:endParaRPr>
          </a:p>
          <a:p>
            <a:pPr marL="355600" marR="508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cs typeface="Calibri"/>
              </a:rPr>
              <a:t>So,</a:t>
            </a:r>
            <a:r>
              <a:rPr lang="en-US" sz="2800" spc="5" dirty="0">
                <a:latin typeface="Calibri"/>
                <a:cs typeface="Calibri"/>
              </a:rPr>
              <a:t> if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our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application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</a:rPr>
              <a:t>involves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b="1" spc="-15" dirty="0">
                <a:latin typeface="Calibri"/>
                <a:cs typeface="Calibri"/>
              </a:rPr>
              <a:t>many</a:t>
            </a:r>
            <a:r>
              <a:rPr lang="en-US" sz="2800" b="1" spc="-10" dirty="0">
                <a:latin typeface="Calibri"/>
                <a:cs typeface="Calibri"/>
              </a:rPr>
              <a:t> </a:t>
            </a:r>
            <a:r>
              <a:rPr lang="en-US" sz="2800" b="1" spc="-5" dirty="0">
                <a:latin typeface="Calibri"/>
                <a:cs typeface="Calibri"/>
              </a:rPr>
              <a:t>frequent</a:t>
            </a:r>
            <a:r>
              <a:rPr lang="en-US" sz="2800" b="1" dirty="0">
                <a:latin typeface="Calibri"/>
                <a:cs typeface="Calibri"/>
              </a:rPr>
              <a:t> </a:t>
            </a:r>
            <a:r>
              <a:rPr lang="en-US" sz="2800" b="1" spc="-5" dirty="0">
                <a:latin typeface="Calibri"/>
                <a:cs typeface="Calibri"/>
              </a:rPr>
              <a:t>insertions</a:t>
            </a:r>
            <a:r>
              <a:rPr lang="en-US" sz="2800" b="1" dirty="0">
                <a:latin typeface="Calibri"/>
                <a:cs typeface="Calibri"/>
              </a:rPr>
              <a:t> </a:t>
            </a:r>
            <a:r>
              <a:rPr lang="en-US" sz="2800" b="1" spc="5" dirty="0">
                <a:latin typeface="Calibri"/>
                <a:cs typeface="Calibri"/>
              </a:rPr>
              <a:t>and</a:t>
            </a:r>
            <a:r>
              <a:rPr lang="en-US" sz="2800" b="1" spc="10" dirty="0">
                <a:latin typeface="Calibri"/>
                <a:cs typeface="Calibri"/>
              </a:rPr>
              <a:t> </a:t>
            </a:r>
            <a:r>
              <a:rPr lang="en-US" sz="2800" b="1" spc="-5" dirty="0">
                <a:latin typeface="Calibri"/>
                <a:cs typeface="Calibri"/>
              </a:rPr>
              <a:t>deletions</a:t>
            </a:r>
            <a:r>
              <a:rPr lang="en-US" sz="2800" spc="-5" dirty="0">
                <a:latin typeface="Calibri"/>
                <a:cs typeface="Calibri"/>
              </a:rPr>
              <a:t>,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then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b="1" spc="-15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lang="en-US" sz="2800" b="1" spc="-10" dirty="0">
                <a:latin typeface="Calibri"/>
                <a:cs typeface="Calibri"/>
              </a:rPr>
              <a:t>-</a:t>
            </a:r>
            <a:r>
              <a:rPr lang="en-US" sz="2800" b="1" spc="-5" dirty="0">
                <a:latin typeface="Calibri"/>
                <a:cs typeface="Calibri"/>
              </a:rPr>
              <a:t>Black</a:t>
            </a:r>
            <a:r>
              <a:rPr lang="en-US" sz="2800" b="1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trees</a:t>
            </a:r>
            <a:r>
              <a:rPr lang="en-US" sz="2800" spc="-5" dirty="0">
                <a:latin typeface="Calibri"/>
                <a:cs typeface="Calibri"/>
              </a:rPr>
              <a:t> should</a:t>
            </a:r>
            <a:r>
              <a:rPr lang="en-US" sz="2800" dirty="0">
                <a:latin typeface="Calibri"/>
                <a:cs typeface="Calibri"/>
              </a:rPr>
              <a:t> be </a:t>
            </a:r>
            <a:r>
              <a:rPr lang="en-US" sz="2800" spc="-38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preferred.</a:t>
            </a:r>
            <a:endParaRPr lang="en-US" sz="2800" dirty="0">
              <a:latin typeface="Calibri"/>
              <a:cs typeface="Calibri"/>
            </a:endParaRPr>
          </a:p>
          <a:p>
            <a:pPr marL="355600" marR="5715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spc="-5" dirty="0">
                <a:latin typeface="Calibri"/>
                <a:cs typeface="Calibri"/>
              </a:rPr>
              <a:t>And</a:t>
            </a:r>
            <a:r>
              <a:rPr lang="en-US" sz="2800" spc="55" dirty="0">
                <a:latin typeface="Calibri"/>
                <a:cs typeface="Calibri"/>
              </a:rPr>
              <a:t> </a:t>
            </a:r>
            <a:r>
              <a:rPr lang="en-US" sz="2800" spc="5" dirty="0">
                <a:latin typeface="Calibri"/>
                <a:cs typeface="Calibri"/>
              </a:rPr>
              <a:t>if</a:t>
            </a:r>
            <a:r>
              <a:rPr lang="en-US" sz="2800" spc="5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the</a:t>
            </a:r>
            <a:r>
              <a:rPr lang="en-US" sz="2800" spc="5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insertions</a:t>
            </a:r>
            <a:r>
              <a:rPr lang="en-US" sz="2800" spc="4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and</a:t>
            </a:r>
            <a:r>
              <a:rPr lang="en-US" sz="2800" spc="6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deletions</a:t>
            </a:r>
            <a:r>
              <a:rPr lang="en-US" sz="2800" spc="4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are</a:t>
            </a:r>
            <a:r>
              <a:rPr lang="en-US" sz="2800" spc="5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less</a:t>
            </a:r>
            <a:r>
              <a:rPr lang="en-US" sz="2800" spc="6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frequent</a:t>
            </a:r>
            <a:r>
              <a:rPr lang="en-US" sz="2800" spc="5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and</a:t>
            </a:r>
            <a:r>
              <a:rPr lang="en-US" sz="2800" spc="60" dirty="0">
                <a:latin typeface="Calibri"/>
                <a:cs typeface="Calibri"/>
              </a:rPr>
              <a:t> </a:t>
            </a:r>
            <a:r>
              <a:rPr lang="en-US" sz="2800" b="1" spc="-5" dirty="0">
                <a:latin typeface="Calibri"/>
                <a:cs typeface="Calibri"/>
              </a:rPr>
              <a:t>search</a:t>
            </a:r>
            <a:r>
              <a:rPr lang="en-US" sz="2800" b="1" spc="50" dirty="0">
                <a:latin typeface="Calibri"/>
                <a:cs typeface="Calibri"/>
              </a:rPr>
              <a:t> </a:t>
            </a:r>
            <a:r>
              <a:rPr lang="en-US" sz="2800" b="1" spc="-5" dirty="0">
                <a:latin typeface="Calibri"/>
                <a:cs typeface="Calibri"/>
              </a:rPr>
              <a:t>is</a:t>
            </a:r>
            <a:r>
              <a:rPr lang="en-US" sz="2800" b="1" spc="45" dirty="0">
                <a:latin typeface="Calibri"/>
                <a:cs typeface="Calibri"/>
              </a:rPr>
              <a:t> </a:t>
            </a:r>
            <a:r>
              <a:rPr lang="en-US" sz="2800" b="1" dirty="0">
                <a:latin typeface="Calibri"/>
                <a:cs typeface="Calibri"/>
              </a:rPr>
              <a:t>a</a:t>
            </a:r>
            <a:r>
              <a:rPr lang="en-US" sz="2800" b="1" spc="60" dirty="0">
                <a:latin typeface="Calibri"/>
                <a:cs typeface="Calibri"/>
              </a:rPr>
              <a:t> </a:t>
            </a:r>
            <a:r>
              <a:rPr lang="en-US" sz="2800" b="1" spc="-10" dirty="0">
                <a:latin typeface="Calibri"/>
                <a:cs typeface="Calibri"/>
              </a:rPr>
              <a:t>more</a:t>
            </a:r>
            <a:r>
              <a:rPr lang="en-US" sz="2800" b="1" spc="55" dirty="0">
                <a:latin typeface="Calibri"/>
                <a:cs typeface="Calibri"/>
              </a:rPr>
              <a:t> </a:t>
            </a:r>
            <a:r>
              <a:rPr lang="en-US" sz="2800" b="1" spc="-5" dirty="0">
                <a:latin typeface="Calibri"/>
                <a:cs typeface="Calibri"/>
              </a:rPr>
              <a:t>frequent</a:t>
            </a:r>
            <a:r>
              <a:rPr lang="en-US" sz="2800" b="1" spc="55" dirty="0">
                <a:latin typeface="Calibri"/>
                <a:cs typeface="Calibri"/>
              </a:rPr>
              <a:t> </a:t>
            </a:r>
            <a:r>
              <a:rPr lang="en-US" sz="2800" b="1" spc="-10" dirty="0">
                <a:latin typeface="Calibri"/>
                <a:cs typeface="Calibri"/>
              </a:rPr>
              <a:t>operation</a:t>
            </a:r>
            <a:r>
              <a:rPr lang="en-US" sz="2800" spc="-10" dirty="0">
                <a:latin typeface="Calibri"/>
                <a:cs typeface="Calibri"/>
              </a:rPr>
              <a:t>,</a:t>
            </a:r>
            <a:r>
              <a:rPr lang="en-US" sz="2800" spc="4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then</a:t>
            </a:r>
            <a:r>
              <a:rPr lang="en-US" sz="2800" spc="60" dirty="0">
                <a:latin typeface="Calibri"/>
                <a:cs typeface="Calibri"/>
              </a:rPr>
              <a:t> </a:t>
            </a:r>
            <a:r>
              <a:rPr lang="en-US" sz="2800" b="1" spc="-35" dirty="0">
                <a:latin typeface="Calibri"/>
                <a:cs typeface="Calibri"/>
              </a:rPr>
              <a:t>AVL</a:t>
            </a:r>
            <a:r>
              <a:rPr lang="en-US" sz="2800" b="1" spc="60" dirty="0">
                <a:latin typeface="Calibri"/>
                <a:cs typeface="Calibri"/>
              </a:rPr>
              <a:t> </a:t>
            </a:r>
            <a:r>
              <a:rPr lang="en-US" sz="2800" b="1" spc="-5" dirty="0">
                <a:latin typeface="Calibri"/>
                <a:cs typeface="Calibri"/>
              </a:rPr>
              <a:t>tree </a:t>
            </a:r>
            <a:r>
              <a:rPr lang="en-US" sz="2800" b="1" spc="-380" dirty="0">
                <a:latin typeface="Calibri"/>
                <a:cs typeface="Calibri"/>
              </a:rPr>
              <a:t> </a:t>
            </a:r>
            <a:r>
              <a:rPr lang="en-US" sz="2800" b="1" spc="-5" dirty="0">
                <a:latin typeface="Calibri"/>
                <a:cs typeface="Calibri"/>
              </a:rPr>
              <a:t>should </a:t>
            </a:r>
            <a:r>
              <a:rPr lang="en-US" sz="2800" b="1" dirty="0">
                <a:latin typeface="Calibri"/>
                <a:cs typeface="Calibri"/>
              </a:rPr>
              <a:t>be </a:t>
            </a:r>
            <a:r>
              <a:rPr lang="en-US" sz="2800" b="1" spc="-15" dirty="0">
                <a:latin typeface="Calibri"/>
                <a:cs typeface="Calibri"/>
              </a:rPr>
              <a:t>preferred</a:t>
            </a:r>
            <a:r>
              <a:rPr lang="en-US" sz="2800" b="1" spc="45" dirty="0">
                <a:latin typeface="Calibri"/>
                <a:cs typeface="Calibri"/>
              </a:rPr>
              <a:t> </a:t>
            </a:r>
            <a:r>
              <a:rPr lang="en-US" sz="2800" b="1" spc="-10" dirty="0">
                <a:latin typeface="Calibri"/>
                <a:cs typeface="Calibri"/>
              </a:rPr>
              <a:t>over</a:t>
            </a:r>
            <a:r>
              <a:rPr lang="en-US" sz="2800" b="1" spc="-5" dirty="0">
                <a:latin typeface="Calibri"/>
                <a:cs typeface="Calibri"/>
              </a:rPr>
              <a:t> </a:t>
            </a:r>
            <a:r>
              <a:rPr lang="en-US" sz="2800" b="1" spc="-5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lang="en-US" sz="2800" b="1" spc="-5" dirty="0">
                <a:latin typeface="Calibri"/>
                <a:cs typeface="Calibri"/>
              </a:rPr>
              <a:t>-Black</a:t>
            </a:r>
            <a:r>
              <a:rPr lang="en-US" sz="2800" b="1" spc="5" dirty="0">
                <a:latin typeface="Calibri"/>
                <a:cs typeface="Calibri"/>
              </a:rPr>
              <a:t> </a:t>
            </a:r>
            <a:r>
              <a:rPr lang="en-US" sz="2800" b="1" spc="-25" dirty="0">
                <a:latin typeface="Calibri"/>
                <a:cs typeface="Calibri"/>
              </a:rPr>
              <a:t>Tree.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5655C3-2BB0-449B-8114-D411E87E307A}"/>
              </a:ext>
            </a:extLst>
          </p:cNvPr>
          <p:cNvSpPr txBox="1"/>
          <p:nvPr/>
        </p:nvSpPr>
        <p:spPr>
          <a:xfrm>
            <a:off x="2940339" y="286405"/>
            <a:ext cx="4507922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Comparison</a:t>
            </a:r>
            <a:r>
              <a:rPr lang="en-US" sz="2800" b="1" spc="-40" dirty="0">
                <a:latin typeface="Calibri"/>
                <a:cs typeface="Calibri"/>
              </a:rPr>
              <a:t> </a:t>
            </a:r>
            <a:r>
              <a:rPr lang="en-US" sz="2800" b="1" spc="-5" dirty="0">
                <a:latin typeface="Calibri"/>
                <a:cs typeface="Calibri"/>
              </a:rPr>
              <a:t>with</a:t>
            </a:r>
            <a:r>
              <a:rPr lang="en-US" sz="2800" b="1" spc="-10" dirty="0">
                <a:latin typeface="Calibri"/>
                <a:cs typeface="Calibri"/>
              </a:rPr>
              <a:t> </a:t>
            </a:r>
            <a:r>
              <a:rPr lang="en-US" sz="2800" b="1" spc="-35" dirty="0">
                <a:latin typeface="Calibri"/>
                <a:cs typeface="Calibri"/>
              </a:rPr>
              <a:t>AVL</a:t>
            </a:r>
            <a:r>
              <a:rPr lang="en-US" sz="2800" b="1" spc="-25" dirty="0">
                <a:latin typeface="Calibri"/>
                <a:cs typeface="Calibri"/>
              </a:rPr>
              <a:t> </a:t>
            </a:r>
            <a:r>
              <a:rPr lang="en-US" sz="2800" b="1" spc="-35" dirty="0">
                <a:latin typeface="Calibri"/>
                <a:cs typeface="Calibri"/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359102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7900" y="0"/>
            <a:ext cx="3199863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19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500" b="1" spc="-5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500" b="1" spc="-6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lang="en-US" sz="3500" b="1" spc="-90" dirty="0">
                <a:solidFill>
                  <a:srgbClr val="FF0000"/>
                </a:solidFill>
              </a:rPr>
              <a:t>-</a:t>
            </a:r>
            <a:r>
              <a:rPr sz="3500" b="1" spc="-110" dirty="0">
                <a:latin typeface="Calibri"/>
                <a:cs typeface="Calibri"/>
              </a:rPr>
              <a:t>B</a:t>
            </a:r>
            <a:r>
              <a:rPr sz="3500" b="1" spc="-95" dirty="0">
                <a:latin typeface="Calibri"/>
                <a:cs typeface="Calibri"/>
              </a:rPr>
              <a:t>l</a:t>
            </a:r>
            <a:r>
              <a:rPr sz="3500" b="1" spc="-120" dirty="0">
                <a:latin typeface="Calibri"/>
                <a:cs typeface="Calibri"/>
              </a:rPr>
              <a:t>a</a:t>
            </a:r>
            <a:r>
              <a:rPr sz="3500" b="1" spc="5" dirty="0">
                <a:latin typeface="Calibri"/>
                <a:cs typeface="Calibri"/>
              </a:rPr>
              <a:t>c</a:t>
            </a:r>
            <a:r>
              <a:rPr sz="3500" b="1" spc="-135" dirty="0">
                <a:latin typeface="Calibri"/>
                <a:cs typeface="Calibri"/>
              </a:rPr>
              <a:t>k</a:t>
            </a:r>
            <a:r>
              <a:rPr sz="3500" b="1" spc="-95" dirty="0">
                <a:latin typeface="Calibri"/>
                <a:cs typeface="Calibri"/>
              </a:rPr>
              <a:t> </a:t>
            </a:r>
            <a:r>
              <a:rPr sz="3500" b="1" spc="-300" dirty="0">
                <a:latin typeface="Calibri"/>
                <a:cs typeface="Calibri"/>
              </a:rPr>
              <a:t>T</a:t>
            </a:r>
            <a:r>
              <a:rPr sz="3500" b="1" spc="-95" dirty="0">
                <a:latin typeface="Calibri"/>
                <a:cs typeface="Calibri"/>
              </a:rPr>
              <a:t>r</a:t>
            </a:r>
            <a:r>
              <a:rPr sz="3500" b="1" spc="-50" dirty="0">
                <a:latin typeface="Calibri"/>
                <a:cs typeface="Calibri"/>
              </a:rPr>
              <a:t>ee</a:t>
            </a:r>
            <a:r>
              <a:rPr sz="3500" b="1" spc="-45" dirty="0">
                <a:latin typeface="Calibri"/>
                <a:cs typeface="Calibri"/>
              </a:rPr>
              <a:t>s</a:t>
            </a:r>
            <a:endParaRPr sz="35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615" y="2715241"/>
            <a:ext cx="9996170" cy="4847609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sz="2400" b="1" spc="5" dirty="0">
                <a:latin typeface="Calibri"/>
                <a:cs typeface="Calibri"/>
              </a:rPr>
              <a:t>Red/Black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Property: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Every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node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colored,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either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black.</a:t>
            </a:r>
            <a:endParaRPr sz="2400" dirty="0">
              <a:latin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20"/>
              </a:spcBef>
              <a:buFont typeface="Wingdings" panose="05000000000000000000" pitchFamily="2" charset="2"/>
              <a:buChar char="v"/>
            </a:pPr>
            <a:endParaRPr sz="24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sz="2400" b="1" spc="5" dirty="0">
                <a:latin typeface="Calibri"/>
                <a:cs typeface="Calibri"/>
              </a:rPr>
              <a:t>Root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Property: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root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is </a:t>
            </a:r>
            <a:r>
              <a:rPr sz="2400" spc="10" dirty="0">
                <a:latin typeface="Calibri"/>
                <a:cs typeface="Calibri"/>
              </a:rPr>
              <a:t>black.</a:t>
            </a:r>
            <a:endParaRPr sz="2400" dirty="0">
              <a:latin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30"/>
              </a:spcBef>
              <a:buFont typeface="Wingdings" panose="05000000000000000000" pitchFamily="2" charset="2"/>
              <a:buChar char="v"/>
            </a:pPr>
            <a:endParaRPr sz="24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v"/>
            </a:pPr>
            <a:r>
              <a:rPr sz="2400" b="1" spc="5" dirty="0">
                <a:latin typeface="Calibri"/>
                <a:cs typeface="Calibri"/>
              </a:rPr>
              <a:t>Leaf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Property: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Every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leaf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(NIL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Node)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black.</a:t>
            </a:r>
            <a:endParaRPr sz="2400" dirty="0">
              <a:latin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55"/>
              </a:spcBef>
              <a:buFont typeface="Wingdings" panose="05000000000000000000" pitchFamily="2" charset="2"/>
              <a:buChar char="v"/>
            </a:pPr>
            <a:endParaRPr sz="2400" dirty="0">
              <a:latin typeface="Calibri"/>
              <a:cs typeface="Calibri"/>
            </a:endParaRPr>
          </a:p>
          <a:p>
            <a:pPr marL="469900" marR="476250" indent="-457200">
              <a:lnSpc>
                <a:spcPct val="101600"/>
              </a:lnSpc>
              <a:buFont typeface="Wingdings" panose="05000000000000000000" pitchFamily="2" charset="2"/>
              <a:buChar char="v"/>
            </a:pPr>
            <a:r>
              <a:rPr sz="2400" b="1" spc="10" dirty="0">
                <a:latin typeface="Calibri"/>
                <a:cs typeface="Calibri"/>
              </a:rPr>
              <a:t>Red </a:t>
            </a:r>
            <a:r>
              <a:rPr sz="2400" b="1" spc="5" dirty="0">
                <a:latin typeface="Calibri"/>
                <a:cs typeface="Calibri"/>
              </a:rPr>
              <a:t>Property </a:t>
            </a:r>
            <a:r>
              <a:rPr sz="2400" b="1" spc="20" dirty="0">
                <a:latin typeface="Calibri"/>
                <a:cs typeface="Calibri"/>
              </a:rPr>
              <a:t>or </a:t>
            </a:r>
            <a:r>
              <a:rPr sz="2400" b="1" spc="15" dirty="0">
                <a:latin typeface="Calibri"/>
                <a:cs typeface="Calibri"/>
              </a:rPr>
              <a:t>Color </a:t>
            </a:r>
            <a:r>
              <a:rPr sz="2400" b="1" spc="5" dirty="0">
                <a:latin typeface="Calibri"/>
                <a:cs typeface="Calibri"/>
              </a:rPr>
              <a:t>Property: </a:t>
            </a:r>
            <a:r>
              <a:rPr sz="2400" spc="5" dirty="0">
                <a:latin typeface="Calibri"/>
                <a:cs typeface="Calibri"/>
              </a:rPr>
              <a:t>If </a:t>
            </a:r>
            <a:r>
              <a:rPr sz="2400" spc="15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red </a:t>
            </a:r>
            <a:r>
              <a:rPr sz="2400" spc="20" dirty="0">
                <a:latin typeface="Calibri"/>
                <a:cs typeface="Calibri"/>
              </a:rPr>
              <a:t>node </a:t>
            </a:r>
            <a:r>
              <a:rPr sz="2400" spc="15" dirty="0">
                <a:latin typeface="Calibri"/>
                <a:cs typeface="Calibri"/>
              </a:rPr>
              <a:t>has </a:t>
            </a:r>
            <a:r>
              <a:rPr sz="2400" spc="5" dirty="0">
                <a:latin typeface="Calibri"/>
                <a:cs typeface="Calibri"/>
              </a:rPr>
              <a:t>children then, </a:t>
            </a:r>
            <a:r>
              <a:rPr sz="2400" spc="15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children are </a:t>
            </a:r>
            <a:r>
              <a:rPr sz="2400" spc="-5" dirty="0">
                <a:latin typeface="Calibri"/>
                <a:cs typeface="Calibri"/>
              </a:rPr>
              <a:t>always </a:t>
            </a:r>
            <a:r>
              <a:rPr sz="2400" spc="10" dirty="0">
                <a:latin typeface="Calibri"/>
                <a:cs typeface="Calibri"/>
              </a:rPr>
              <a:t>black </a:t>
            </a:r>
            <a:r>
              <a:rPr sz="2400" spc="-4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nodes.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(There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cannot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two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consecutive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nodes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path)</a:t>
            </a:r>
            <a:endParaRPr sz="2400" dirty="0">
              <a:latin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v"/>
            </a:pPr>
            <a:endParaRPr sz="2400" dirty="0">
              <a:latin typeface="Calibri"/>
              <a:cs typeface="Calibri"/>
            </a:endParaRPr>
          </a:p>
          <a:p>
            <a:pPr marL="469900" marR="345440" indent="-457200">
              <a:lnSpc>
                <a:spcPct val="101099"/>
              </a:lnSpc>
              <a:buFont typeface="Wingdings" panose="05000000000000000000" pitchFamily="2" charset="2"/>
              <a:buChar char="v"/>
            </a:pPr>
            <a:r>
              <a:rPr sz="2400" b="1" spc="10" dirty="0">
                <a:latin typeface="Calibri"/>
                <a:cs typeface="Calibri"/>
              </a:rPr>
              <a:t>Depth </a:t>
            </a:r>
            <a:r>
              <a:rPr sz="2400" b="1" spc="5" dirty="0">
                <a:latin typeface="Calibri"/>
                <a:cs typeface="Calibri"/>
              </a:rPr>
              <a:t>Property: </a:t>
            </a:r>
            <a:r>
              <a:rPr sz="2400" spc="5" dirty="0">
                <a:latin typeface="Calibri"/>
                <a:cs typeface="Calibri"/>
              </a:rPr>
              <a:t>For </a:t>
            </a:r>
            <a:r>
              <a:rPr sz="2400" spc="10" dirty="0">
                <a:latin typeface="Calibri"/>
                <a:cs typeface="Calibri"/>
              </a:rPr>
              <a:t>each node, </a:t>
            </a:r>
            <a:r>
              <a:rPr sz="2400" spc="-5" dirty="0">
                <a:latin typeface="Calibri"/>
                <a:cs typeface="Calibri"/>
              </a:rPr>
              <a:t>any </a:t>
            </a:r>
            <a:r>
              <a:rPr sz="2400" spc="10" dirty="0">
                <a:latin typeface="Calibri"/>
                <a:cs typeface="Calibri"/>
              </a:rPr>
              <a:t>simple </a:t>
            </a:r>
            <a:r>
              <a:rPr sz="2400" spc="5" dirty="0">
                <a:latin typeface="Calibri"/>
                <a:cs typeface="Calibri"/>
              </a:rPr>
              <a:t>path </a:t>
            </a:r>
            <a:r>
              <a:rPr sz="2400" dirty="0">
                <a:latin typeface="Calibri"/>
                <a:cs typeface="Calibri"/>
              </a:rPr>
              <a:t>from </a:t>
            </a:r>
            <a:r>
              <a:rPr sz="2400" spc="10" dirty="0">
                <a:latin typeface="Calibri"/>
                <a:cs typeface="Calibri"/>
              </a:rPr>
              <a:t>this </a:t>
            </a:r>
            <a:r>
              <a:rPr sz="2400" spc="20" dirty="0">
                <a:latin typeface="Calibri"/>
                <a:cs typeface="Calibri"/>
              </a:rPr>
              <a:t>node </a:t>
            </a:r>
            <a:r>
              <a:rPr sz="2400" spc="-5" dirty="0">
                <a:latin typeface="Calibri"/>
                <a:cs typeface="Calibri"/>
              </a:rPr>
              <a:t>to </a:t>
            </a:r>
            <a:r>
              <a:rPr sz="2400" spc="5" dirty="0">
                <a:latin typeface="Calibri"/>
                <a:cs typeface="Calibri"/>
              </a:rPr>
              <a:t>any </a:t>
            </a:r>
            <a:r>
              <a:rPr sz="2400" spc="15" dirty="0">
                <a:latin typeface="Calibri"/>
                <a:cs typeface="Calibri"/>
              </a:rPr>
              <a:t>of </a:t>
            </a:r>
            <a:r>
              <a:rPr sz="2400" spc="10" dirty="0">
                <a:latin typeface="Calibri"/>
                <a:cs typeface="Calibri"/>
              </a:rPr>
              <a:t>its descendant </a:t>
            </a:r>
            <a:r>
              <a:rPr sz="2400" dirty="0">
                <a:latin typeface="Calibri"/>
                <a:cs typeface="Calibri"/>
              </a:rPr>
              <a:t>leaves </a:t>
            </a:r>
            <a:r>
              <a:rPr sz="2400" spc="-41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has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same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number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of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black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nodes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(also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known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black-depth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A6B9B7-720E-4A77-A7A2-5F765DAE34A4}"/>
              </a:ext>
            </a:extLst>
          </p:cNvPr>
          <p:cNvSpPr txBox="1"/>
          <p:nvPr/>
        </p:nvSpPr>
        <p:spPr>
          <a:xfrm>
            <a:off x="348615" y="767015"/>
            <a:ext cx="9996170" cy="120956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2700" marR="5080"/>
            <a:r>
              <a:rPr lang="en-US" sz="2400" spc="15" dirty="0">
                <a:latin typeface="Calibri"/>
                <a:cs typeface="Calibri"/>
              </a:rPr>
              <a:t>A </a:t>
            </a:r>
            <a:r>
              <a:rPr lang="en-US" sz="2400" b="1" spc="5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lang="en-US" sz="2400" b="1" spc="5" dirty="0">
                <a:latin typeface="Calibri"/>
                <a:cs typeface="Calibri"/>
              </a:rPr>
              <a:t>-Black</a:t>
            </a:r>
            <a:r>
              <a:rPr lang="en-US" sz="2400" spc="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tree </a:t>
            </a:r>
            <a:r>
              <a:rPr lang="en-US" sz="2400" spc="5" dirty="0">
                <a:latin typeface="Calibri"/>
                <a:cs typeface="Calibri"/>
              </a:rPr>
              <a:t>is </a:t>
            </a:r>
            <a:r>
              <a:rPr lang="en-US" sz="2400" spc="15" dirty="0">
                <a:latin typeface="Calibri"/>
                <a:cs typeface="Calibri"/>
              </a:rPr>
              <a:t>a </a:t>
            </a:r>
            <a:r>
              <a:rPr lang="en-US" sz="2400" b="1" spc="5" dirty="0">
                <a:latin typeface="Calibri"/>
                <a:cs typeface="Calibri"/>
              </a:rPr>
              <a:t>self-balancing </a:t>
            </a:r>
            <a:r>
              <a:rPr lang="en-US" sz="2400" b="1" spc="10" dirty="0">
                <a:latin typeface="Calibri"/>
                <a:cs typeface="Calibri"/>
              </a:rPr>
              <a:t>binary </a:t>
            </a:r>
            <a:r>
              <a:rPr lang="en-US" sz="2400" b="1" spc="5" dirty="0">
                <a:latin typeface="Calibri"/>
                <a:cs typeface="Calibri"/>
              </a:rPr>
              <a:t>search </a:t>
            </a:r>
            <a:r>
              <a:rPr lang="en-US" sz="2400" b="1" dirty="0">
                <a:latin typeface="Calibri"/>
                <a:cs typeface="Calibri"/>
              </a:rPr>
              <a:t>tree </a:t>
            </a:r>
            <a:r>
              <a:rPr lang="en-US" sz="2400" spc="10" dirty="0">
                <a:latin typeface="Calibri"/>
                <a:cs typeface="Calibri"/>
              </a:rPr>
              <a:t>in which each </a:t>
            </a:r>
            <a:r>
              <a:rPr lang="en-US" sz="2400" spc="20" dirty="0">
                <a:latin typeface="Calibri"/>
                <a:cs typeface="Calibri"/>
              </a:rPr>
              <a:t>node </a:t>
            </a:r>
            <a:r>
              <a:rPr lang="en-US" sz="2400" spc="5" dirty="0">
                <a:latin typeface="Calibri"/>
                <a:cs typeface="Calibri"/>
              </a:rPr>
              <a:t>contains </a:t>
            </a:r>
            <a:r>
              <a:rPr lang="en-US" sz="2400" spc="15" dirty="0">
                <a:latin typeface="Calibri"/>
                <a:cs typeface="Calibri"/>
              </a:rPr>
              <a:t>an </a:t>
            </a:r>
            <a:r>
              <a:rPr lang="en-US" sz="2400" dirty="0">
                <a:latin typeface="Calibri"/>
                <a:cs typeface="Calibri"/>
              </a:rPr>
              <a:t>extra </a:t>
            </a:r>
            <a:r>
              <a:rPr lang="en-US" sz="2400" spc="10" dirty="0">
                <a:latin typeface="Calibri"/>
                <a:cs typeface="Calibri"/>
              </a:rPr>
              <a:t>bit </a:t>
            </a:r>
            <a:r>
              <a:rPr lang="en-US" sz="2400" dirty="0">
                <a:latin typeface="Calibri"/>
                <a:cs typeface="Calibri"/>
              </a:rPr>
              <a:t>for </a:t>
            </a:r>
            <a:r>
              <a:rPr lang="en-US" sz="2400" spc="-415" dirty="0">
                <a:latin typeface="Calibri"/>
                <a:cs typeface="Calibri"/>
              </a:rPr>
              <a:t> </a:t>
            </a:r>
            <a:r>
              <a:rPr lang="en-US" sz="2400" spc="10" dirty="0">
                <a:latin typeface="Calibri"/>
                <a:cs typeface="Calibri"/>
              </a:rPr>
              <a:t>denoting</a:t>
            </a:r>
            <a:r>
              <a:rPr lang="en-US" sz="2400" spc="-45" dirty="0">
                <a:latin typeface="Calibri"/>
                <a:cs typeface="Calibri"/>
              </a:rPr>
              <a:t> </a:t>
            </a:r>
            <a:r>
              <a:rPr lang="en-US" sz="2400" spc="15" dirty="0">
                <a:latin typeface="Calibri"/>
                <a:cs typeface="Calibri"/>
              </a:rPr>
              <a:t>the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spc="10" dirty="0">
                <a:latin typeface="Calibri"/>
                <a:cs typeface="Calibri"/>
              </a:rPr>
              <a:t>color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lang="en-US" sz="2400" spc="5" dirty="0">
                <a:latin typeface="Calibri"/>
                <a:cs typeface="Calibri"/>
              </a:rPr>
              <a:t>of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spc="15" dirty="0">
                <a:latin typeface="Calibri"/>
                <a:cs typeface="Calibri"/>
              </a:rPr>
              <a:t>the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spc="10" dirty="0">
                <a:latin typeface="Calibri"/>
                <a:cs typeface="Calibri"/>
              </a:rPr>
              <a:t>node,</a:t>
            </a:r>
            <a:r>
              <a:rPr lang="en-US" sz="2400" spc="-25" dirty="0">
                <a:latin typeface="Calibri"/>
                <a:cs typeface="Calibri"/>
              </a:rPr>
              <a:t> </a:t>
            </a:r>
            <a:r>
              <a:rPr lang="en-US" sz="2400" spc="10" dirty="0">
                <a:latin typeface="Calibri"/>
                <a:cs typeface="Calibri"/>
              </a:rPr>
              <a:t>either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red </a:t>
            </a:r>
            <a:r>
              <a:rPr lang="en-US" sz="2400" spc="15" dirty="0">
                <a:latin typeface="Calibri"/>
                <a:cs typeface="Calibri"/>
              </a:rPr>
              <a:t>or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lang="en-US" sz="2400" spc="10" dirty="0">
                <a:latin typeface="Calibri"/>
                <a:cs typeface="Calibri"/>
              </a:rPr>
              <a:t>black.</a:t>
            </a:r>
            <a:r>
              <a:rPr lang="en-US" sz="2400" spc="-30" dirty="0">
                <a:latin typeface="Calibri"/>
                <a:cs typeface="Calibri"/>
              </a:rPr>
              <a:t> </a:t>
            </a:r>
          </a:p>
          <a:p>
            <a:pPr marL="12700" marR="5080"/>
            <a:r>
              <a:rPr lang="en-US" sz="2400" spc="15" dirty="0">
                <a:latin typeface="Calibri"/>
                <a:cs typeface="Calibri"/>
              </a:rPr>
              <a:t>(0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for </a:t>
            </a:r>
            <a:r>
              <a:rPr lang="en-US" sz="2400" spc="10" dirty="0">
                <a:latin typeface="Calibri"/>
                <a:cs typeface="Calibri"/>
              </a:rPr>
              <a:t>black,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lang="en-US" sz="2400" spc="15" dirty="0">
                <a:latin typeface="Calibri"/>
                <a:cs typeface="Calibri"/>
              </a:rPr>
              <a:t>1</a:t>
            </a:r>
            <a:r>
              <a:rPr lang="en-US" sz="2400" dirty="0">
                <a:latin typeface="Calibri"/>
                <a:cs typeface="Calibri"/>
              </a:rPr>
              <a:t> for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Red)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8188D9-68C7-4BEA-B4CC-97F33F0408CE}"/>
              </a:ext>
            </a:extLst>
          </p:cNvPr>
          <p:cNvSpPr txBox="1"/>
          <p:nvPr/>
        </p:nvSpPr>
        <p:spPr>
          <a:xfrm>
            <a:off x="2908031" y="2104215"/>
            <a:ext cx="4419600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dirty="0">
                <a:latin typeface="Calibri"/>
                <a:cs typeface="Calibri"/>
              </a:rPr>
              <a:t>A </a:t>
            </a:r>
            <a:r>
              <a:rPr lang="en-US" sz="2800" b="1" spc="5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lang="en-US" sz="2800" b="1" spc="5" dirty="0">
                <a:latin typeface="Calibri"/>
                <a:cs typeface="Calibri"/>
              </a:rPr>
              <a:t>-black</a:t>
            </a:r>
            <a:r>
              <a:rPr lang="en-US" sz="2800" b="1" spc="-30" dirty="0">
                <a:latin typeface="Calibri"/>
                <a:cs typeface="Calibri"/>
              </a:rPr>
              <a:t> </a:t>
            </a:r>
            <a:r>
              <a:rPr lang="en-US" sz="2800" b="1" dirty="0">
                <a:latin typeface="Calibri"/>
                <a:cs typeface="Calibri"/>
              </a:rPr>
              <a:t>tree</a:t>
            </a:r>
            <a:r>
              <a:rPr lang="en-US" sz="2800" b="1" spc="20" dirty="0">
                <a:latin typeface="Calibri"/>
                <a:cs typeface="Calibri"/>
              </a:rPr>
              <a:t> </a:t>
            </a:r>
            <a:r>
              <a:rPr lang="en-US" sz="2800" b="1" spc="5" dirty="0">
                <a:solidFill>
                  <a:srgbClr val="14AC88"/>
                </a:solidFill>
                <a:latin typeface="Calibri"/>
                <a:cs typeface="Calibri"/>
              </a:rPr>
              <a:t>Properties</a:t>
            </a:r>
            <a:endParaRPr lang="en-US" sz="1800" b="1" dirty="0">
              <a:solidFill>
                <a:srgbClr val="14AC88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533C07-100D-47E7-9791-32132FC91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1114425"/>
            <a:ext cx="8058659" cy="5726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6EDB27-B6B4-4E9A-A1D2-B0539790EFC5}"/>
              </a:ext>
            </a:extLst>
          </p:cNvPr>
          <p:cNvSpPr txBox="1"/>
          <p:nvPr/>
        </p:nvSpPr>
        <p:spPr>
          <a:xfrm>
            <a:off x="2673243" y="428625"/>
            <a:ext cx="53469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spc="-10" dirty="0">
                <a:latin typeface="Arial MT"/>
                <a:cs typeface="Arial MT"/>
              </a:rPr>
              <a:t>EXAMPLE</a:t>
            </a:r>
            <a:r>
              <a:rPr lang="en-IN" sz="2400" spc="-55" dirty="0">
                <a:latin typeface="Arial MT"/>
                <a:cs typeface="Arial MT"/>
              </a:rPr>
              <a:t> </a:t>
            </a:r>
            <a:r>
              <a:rPr lang="en-IN" sz="2400" spc="-15" dirty="0">
                <a:latin typeface="Arial MT"/>
                <a:cs typeface="Arial MT"/>
              </a:rPr>
              <a:t>OF</a:t>
            </a:r>
            <a:r>
              <a:rPr lang="en-IN" sz="2400" spc="-120" dirty="0">
                <a:latin typeface="Arial MT"/>
                <a:cs typeface="Arial MT"/>
              </a:rPr>
              <a:t> </a:t>
            </a:r>
            <a:r>
              <a:rPr lang="en-IN" sz="2400" spc="-5" dirty="0">
                <a:latin typeface="Arial MT"/>
                <a:cs typeface="Arial MT"/>
              </a:rPr>
              <a:t>A</a:t>
            </a:r>
            <a:r>
              <a:rPr lang="en-IN" sz="2400" spc="-140" dirty="0">
                <a:latin typeface="Arial MT"/>
                <a:cs typeface="Arial MT"/>
              </a:rPr>
              <a:t> </a:t>
            </a:r>
            <a:r>
              <a:rPr lang="en-IN" sz="2400" b="1" spc="-5" dirty="0">
                <a:solidFill>
                  <a:srgbClr val="FF0000"/>
                </a:solidFill>
                <a:latin typeface="Arial MT"/>
                <a:cs typeface="Arial MT"/>
              </a:rPr>
              <a:t>RED</a:t>
            </a:r>
            <a:r>
              <a:rPr lang="en-IN" sz="2400" b="1" spc="-5" dirty="0">
                <a:latin typeface="Arial MT"/>
                <a:cs typeface="Arial MT"/>
              </a:rPr>
              <a:t>-BLACK</a:t>
            </a:r>
            <a:r>
              <a:rPr lang="en-IN" sz="2400" spc="-114" dirty="0">
                <a:latin typeface="Arial MT"/>
                <a:cs typeface="Arial MT"/>
              </a:rPr>
              <a:t> </a:t>
            </a:r>
            <a:r>
              <a:rPr lang="en-IN" sz="2400" spc="-5" dirty="0">
                <a:latin typeface="Arial MT"/>
                <a:cs typeface="Arial MT"/>
              </a:rPr>
              <a:t>TREE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9317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A5EC6B-B9CA-4D94-A6E0-9C5AE86CD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9625"/>
            <a:ext cx="10715911" cy="4648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D1D1CE-3B51-42CB-8702-FAC2F591643D}"/>
              </a:ext>
            </a:extLst>
          </p:cNvPr>
          <p:cNvSpPr txBox="1"/>
          <p:nvPr/>
        </p:nvSpPr>
        <p:spPr>
          <a:xfrm>
            <a:off x="0" y="0"/>
            <a:ext cx="102997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162F59"/>
                </a:solidFill>
                <a:effectLst/>
                <a:latin typeface="Open Sans" panose="020B0606030504020204" pitchFamily="34" charset="0"/>
              </a:rPr>
              <a:t>Example</a:t>
            </a:r>
          </a:p>
          <a:p>
            <a:pPr algn="just"/>
            <a:r>
              <a:rPr lang="en-IN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Following is a Red-Black Tree which is created by inserting numbers from 1 to 9.</a:t>
            </a:r>
          </a:p>
        </p:txBody>
      </p:sp>
    </p:spTree>
    <p:extLst>
      <p:ext uri="{BB962C8B-B14F-4D97-AF65-F5344CB8AC3E}">
        <p14:creationId xmlns:p14="http://schemas.microsoft.com/office/powerpoint/2010/main" val="1620530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17500" y="1724025"/>
            <a:ext cx="10210800" cy="4722960"/>
          </a:xfrm>
          <a:prstGeom prst="rect">
            <a:avLst/>
          </a:prstGeom>
          <a:ln w="41275">
            <a:solidFill>
              <a:srgbClr val="00B0F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213360" marR="611505" indent="-60960" algn="just">
              <a:lnSpc>
                <a:spcPct val="121700"/>
              </a:lnSpc>
              <a:spcBef>
                <a:spcPts val="100"/>
              </a:spcBef>
            </a:pPr>
            <a:r>
              <a:rPr sz="2800" b="0" spc="-5" dirty="0">
                <a:latin typeface="Calibri"/>
                <a:cs typeface="Calibri"/>
              </a:rPr>
              <a:t>The </a:t>
            </a:r>
            <a:r>
              <a:rPr sz="2800" b="0" dirty="0">
                <a:latin typeface="Calibri"/>
                <a:cs typeface="Calibri"/>
              </a:rPr>
              <a:t>insertion </a:t>
            </a:r>
            <a:r>
              <a:rPr sz="2800" b="0" spc="-10" dirty="0">
                <a:latin typeface="Calibri"/>
                <a:cs typeface="Calibri"/>
              </a:rPr>
              <a:t>operation </a:t>
            </a:r>
            <a:r>
              <a:rPr sz="2800" b="0" dirty="0">
                <a:latin typeface="Calibri"/>
                <a:cs typeface="Calibri"/>
              </a:rPr>
              <a:t>in </a:t>
            </a:r>
            <a:r>
              <a:rPr sz="2800" b="0" spc="-15" dirty="0">
                <a:latin typeface="Calibri"/>
                <a:cs typeface="Calibri"/>
              </a:rPr>
              <a:t>Red </a:t>
            </a:r>
            <a:r>
              <a:rPr sz="2800" b="0" dirty="0">
                <a:latin typeface="Calibri"/>
                <a:cs typeface="Calibri"/>
              </a:rPr>
              <a:t>Black </a:t>
            </a:r>
            <a:r>
              <a:rPr sz="2800" b="0" spc="-35" dirty="0">
                <a:latin typeface="Calibri"/>
                <a:cs typeface="Calibri"/>
              </a:rPr>
              <a:t>Tree </a:t>
            </a:r>
            <a:r>
              <a:rPr sz="2800" b="0" dirty="0">
                <a:latin typeface="Calibri"/>
                <a:cs typeface="Calibri"/>
              </a:rPr>
              <a:t>is </a:t>
            </a:r>
            <a:r>
              <a:rPr sz="2800" dirty="0"/>
              <a:t>similar </a:t>
            </a:r>
            <a:r>
              <a:rPr sz="2800" spc="-10" dirty="0"/>
              <a:t>to </a:t>
            </a:r>
            <a:r>
              <a:rPr sz="2800" spc="-5" dirty="0"/>
              <a:t>insertion </a:t>
            </a:r>
            <a:r>
              <a:rPr sz="2800" spc="-10" dirty="0"/>
              <a:t>operation </a:t>
            </a:r>
            <a:r>
              <a:rPr sz="2800" dirty="0"/>
              <a:t>in Binary </a:t>
            </a:r>
            <a:r>
              <a:rPr sz="2800" spc="-5" dirty="0"/>
              <a:t>Search </a:t>
            </a:r>
            <a:r>
              <a:rPr sz="2800" spc="-20" dirty="0"/>
              <a:t>Tree</a:t>
            </a:r>
            <a:r>
              <a:rPr sz="2800" b="0" spc="-20" dirty="0">
                <a:latin typeface="Calibri"/>
                <a:cs typeface="Calibri"/>
              </a:rPr>
              <a:t>. </a:t>
            </a:r>
            <a:r>
              <a:rPr sz="2800" b="0" spc="-385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But</a:t>
            </a:r>
            <a:r>
              <a:rPr sz="2800" b="0" spc="-20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every</a:t>
            </a:r>
            <a:r>
              <a:rPr sz="2800" b="0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node</a:t>
            </a:r>
            <a:r>
              <a:rPr sz="2800" b="0" spc="-1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is</a:t>
            </a:r>
            <a:r>
              <a:rPr sz="2800" b="0" spc="-5" dirty="0">
                <a:latin typeface="Calibri"/>
                <a:cs typeface="Calibri"/>
              </a:rPr>
              <a:t> </a:t>
            </a:r>
            <a:r>
              <a:rPr sz="2800" spc="-5" dirty="0"/>
              <a:t>inserted </a:t>
            </a:r>
            <a:r>
              <a:rPr sz="2800" dirty="0"/>
              <a:t>with</a:t>
            </a:r>
            <a:r>
              <a:rPr sz="2800" spc="-25" dirty="0"/>
              <a:t> </a:t>
            </a:r>
            <a:r>
              <a:rPr sz="2800" dirty="0"/>
              <a:t>a </a:t>
            </a:r>
            <a:r>
              <a:rPr sz="2800" spc="-5" dirty="0"/>
              <a:t>color </a:t>
            </a:r>
            <a:r>
              <a:rPr sz="2800" spc="-10" dirty="0"/>
              <a:t>attached</a:t>
            </a:r>
            <a:r>
              <a:rPr sz="2800" spc="-5" dirty="0"/>
              <a:t> </a:t>
            </a:r>
            <a:r>
              <a:rPr sz="2800" spc="-10" dirty="0"/>
              <a:t>to </a:t>
            </a:r>
            <a:r>
              <a:rPr sz="2800" spc="-5" dirty="0"/>
              <a:t>it</a:t>
            </a:r>
            <a:r>
              <a:rPr sz="2800" b="0" spc="-5" dirty="0">
                <a:latin typeface="Calibri"/>
                <a:cs typeface="Calibri"/>
              </a:rPr>
              <a:t>.</a:t>
            </a:r>
          </a:p>
          <a:p>
            <a:pPr marL="213360" marR="5080" algn="just">
              <a:lnSpc>
                <a:spcPct val="80300"/>
              </a:lnSpc>
              <a:spcBef>
                <a:spcPts val="870"/>
              </a:spcBef>
            </a:pPr>
            <a:r>
              <a:rPr sz="2800" b="0" spc="-5" dirty="0">
                <a:latin typeface="Calibri"/>
                <a:cs typeface="Calibri"/>
              </a:rPr>
              <a:t>After every </a:t>
            </a:r>
            <a:r>
              <a:rPr sz="2800" b="0" dirty="0">
                <a:latin typeface="Calibri"/>
                <a:cs typeface="Calibri"/>
              </a:rPr>
              <a:t>insertion </a:t>
            </a:r>
            <a:r>
              <a:rPr sz="2800" b="0" spc="-10" dirty="0">
                <a:latin typeface="Calibri"/>
                <a:cs typeface="Calibri"/>
              </a:rPr>
              <a:t>operation, </a:t>
            </a:r>
            <a:r>
              <a:rPr sz="2800" b="0" spc="-5" dirty="0">
                <a:latin typeface="Calibri"/>
                <a:cs typeface="Calibri"/>
              </a:rPr>
              <a:t>we need to check </a:t>
            </a:r>
            <a:r>
              <a:rPr sz="2800" b="0" spc="5" dirty="0">
                <a:latin typeface="Calibri"/>
                <a:cs typeface="Calibri"/>
              </a:rPr>
              <a:t>all </a:t>
            </a:r>
            <a:r>
              <a:rPr sz="2800" b="0" spc="-5" dirty="0">
                <a:latin typeface="Calibri"/>
                <a:cs typeface="Calibri"/>
              </a:rPr>
              <a:t>the properties </a:t>
            </a:r>
            <a:r>
              <a:rPr sz="2800" b="0" spc="-10" dirty="0">
                <a:latin typeface="Calibri"/>
                <a:cs typeface="Calibri"/>
              </a:rPr>
              <a:t>of</a:t>
            </a:r>
            <a:r>
              <a:rPr sz="2800" b="0" spc="-5" dirty="0">
                <a:latin typeface="Calibri"/>
                <a:cs typeface="Calibri"/>
              </a:rPr>
              <a:t> Red-Black </a:t>
            </a:r>
            <a:r>
              <a:rPr sz="2800" b="0" spc="-30" dirty="0">
                <a:latin typeface="Calibri"/>
                <a:cs typeface="Calibri"/>
              </a:rPr>
              <a:t>Tree.</a:t>
            </a:r>
            <a:r>
              <a:rPr sz="2800" b="0" spc="-25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If </a:t>
            </a:r>
            <a:r>
              <a:rPr sz="2800" b="0" dirty="0">
                <a:latin typeface="Calibri"/>
                <a:cs typeface="Calibri"/>
              </a:rPr>
              <a:t>all the </a:t>
            </a:r>
            <a:r>
              <a:rPr sz="2800" b="0" spc="5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properties </a:t>
            </a:r>
            <a:r>
              <a:rPr sz="2800" b="0" spc="-15" dirty="0">
                <a:latin typeface="Calibri"/>
                <a:cs typeface="Calibri"/>
              </a:rPr>
              <a:t>are </a:t>
            </a:r>
            <a:r>
              <a:rPr sz="2800" b="0" spc="-5" dirty="0">
                <a:latin typeface="Calibri"/>
                <a:cs typeface="Calibri"/>
              </a:rPr>
              <a:t>satisfied then we </a:t>
            </a:r>
            <a:r>
              <a:rPr sz="2800" b="0" spc="-10" dirty="0">
                <a:latin typeface="Calibri"/>
                <a:cs typeface="Calibri"/>
              </a:rPr>
              <a:t>go </a:t>
            </a:r>
            <a:r>
              <a:rPr sz="2800" b="0" spc="-5" dirty="0">
                <a:latin typeface="Calibri"/>
                <a:cs typeface="Calibri"/>
              </a:rPr>
              <a:t>to </a:t>
            </a:r>
            <a:r>
              <a:rPr sz="2800" b="0" spc="-10" dirty="0">
                <a:latin typeface="Calibri"/>
                <a:cs typeface="Calibri"/>
              </a:rPr>
              <a:t>next operation </a:t>
            </a:r>
            <a:r>
              <a:rPr sz="2800" b="0" dirty="0">
                <a:latin typeface="Calibri"/>
                <a:cs typeface="Calibri"/>
              </a:rPr>
              <a:t>otherwise </a:t>
            </a:r>
            <a:r>
              <a:rPr sz="2800" b="0" spc="-15" dirty="0">
                <a:latin typeface="Calibri"/>
                <a:cs typeface="Calibri"/>
              </a:rPr>
              <a:t>we </a:t>
            </a:r>
            <a:r>
              <a:rPr sz="2800" b="0" spc="-5" dirty="0">
                <a:latin typeface="Calibri"/>
                <a:cs typeface="Calibri"/>
              </a:rPr>
              <a:t>perform </a:t>
            </a:r>
            <a:r>
              <a:rPr sz="2800" b="0" spc="-15" dirty="0">
                <a:latin typeface="Calibri"/>
                <a:cs typeface="Calibri"/>
              </a:rPr>
              <a:t>any </a:t>
            </a:r>
            <a:r>
              <a:rPr sz="2800" b="0" dirty="0">
                <a:latin typeface="Calibri"/>
                <a:cs typeface="Calibri"/>
              </a:rPr>
              <a:t>of </a:t>
            </a:r>
            <a:r>
              <a:rPr sz="2800" b="0" spc="-5" dirty="0">
                <a:latin typeface="Calibri"/>
                <a:cs typeface="Calibri"/>
              </a:rPr>
              <a:t>the </a:t>
            </a:r>
            <a:r>
              <a:rPr sz="2800" b="0" spc="-10" dirty="0">
                <a:latin typeface="Calibri"/>
                <a:cs typeface="Calibri"/>
              </a:rPr>
              <a:t>following </a:t>
            </a:r>
            <a:r>
              <a:rPr sz="2800" b="0" spc="-5" dirty="0">
                <a:latin typeface="Calibri"/>
                <a:cs typeface="Calibri"/>
              </a:rPr>
              <a:t> operations</a:t>
            </a:r>
            <a:r>
              <a:rPr sz="2800" b="0" spc="-20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to</a:t>
            </a:r>
            <a:r>
              <a:rPr sz="2800" b="0" spc="-25" dirty="0">
                <a:latin typeface="Calibri"/>
                <a:cs typeface="Calibri"/>
              </a:rPr>
              <a:t> </a:t>
            </a:r>
            <a:r>
              <a:rPr sz="2800" b="0" spc="-20" dirty="0">
                <a:latin typeface="Calibri"/>
                <a:cs typeface="Calibri"/>
              </a:rPr>
              <a:t>make</a:t>
            </a:r>
            <a:r>
              <a:rPr sz="2800" b="0" spc="2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it</a:t>
            </a:r>
            <a:r>
              <a:rPr sz="2800" b="0" spc="-5" dirty="0">
                <a:latin typeface="Calibri"/>
                <a:cs typeface="Calibri"/>
              </a:rPr>
              <a:t> </a:t>
            </a:r>
            <a:r>
              <a:rPr sz="2800" b="0" spc="-15" dirty="0">
                <a:latin typeface="Calibri"/>
                <a:cs typeface="Calibri"/>
              </a:rPr>
              <a:t>Red</a:t>
            </a:r>
            <a:r>
              <a:rPr sz="2800" b="0" spc="15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Black </a:t>
            </a:r>
            <a:r>
              <a:rPr sz="2800" b="0" spc="-30" dirty="0">
                <a:latin typeface="Calibri"/>
                <a:cs typeface="Calibri"/>
              </a:rPr>
              <a:t>Tree.</a:t>
            </a:r>
          </a:p>
          <a:p>
            <a:pPr marL="1001394" indent="-18796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1002030" algn="l"/>
              </a:tabLst>
            </a:pPr>
            <a:r>
              <a:rPr sz="2800" spc="5" dirty="0"/>
              <a:t>Recolor</a:t>
            </a:r>
            <a:endParaRPr sz="2800" dirty="0"/>
          </a:p>
          <a:p>
            <a:pPr marL="1001394" indent="-18796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1002030" algn="l"/>
              </a:tabLst>
            </a:pPr>
            <a:r>
              <a:rPr sz="2800" spc="5" dirty="0"/>
              <a:t>Rotation</a:t>
            </a:r>
            <a:endParaRPr sz="2800" dirty="0"/>
          </a:p>
          <a:p>
            <a:pPr marL="1001394" indent="-18796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1002030" algn="l"/>
              </a:tabLst>
            </a:pPr>
            <a:r>
              <a:rPr sz="2800" spc="5" dirty="0"/>
              <a:t>Rotation</a:t>
            </a:r>
            <a:r>
              <a:rPr sz="2800" dirty="0"/>
              <a:t> </a:t>
            </a:r>
            <a:r>
              <a:rPr sz="2800" spc="5" dirty="0"/>
              <a:t>followed</a:t>
            </a:r>
            <a:r>
              <a:rPr sz="2800" dirty="0"/>
              <a:t> </a:t>
            </a:r>
            <a:r>
              <a:rPr sz="2800" spc="20" dirty="0"/>
              <a:t>by</a:t>
            </a:r>
            <a:r>
              <a:rPr sz="2800" spc="5" dirty="0"/>
              <a:t> Recolor</a:t>
            </a:r>
            <a:endParaRPr sz="28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6AFEB-E660-4ABB-B135-C4F249E97482}"/>
              </a:ext>
            </a:extLst>
          </p:cNvPr>
          <p:cNvSpPr txBox="1"/>
          <p:nvPr/>
        </p:nvSpPr>
        <p:spPr>
          <a:xfrm>
            <a:off x="2527300" y="132798"/>
            <a:ext cx="4572000" cy="461665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sz="2400" b="1" i="0" dirty="0">
                <a:solidFill>
                  <a:srgbClr val="E00D50"/>
                </a:solidFill>
                <a:effectLst/>
                <a:latin typeface="Open Sans" panose="020B0606030504020204" pitchFamily="34" charset="0"/>
              </a:rPr>
              <a:t>Insertion into RED BLACK Tree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2491</TotalTime>
  <Words>2299</Words>
  <Application>Microsoft Office PowerPoint</Application>
  <PresentationFormat>Custom</PresentationFormat>
  <Paragraphs>430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Arial MT</vt:lpstr>
      <vt:lpstr>Calibri</vt:lpstr>
      <vt:lpstr>Open Sans</vt:lpstr>
      <vt:lpstr>sofia-pro</vt:lpstr>
      <vt:lpstr>Tahoma</vt:lpstr>
      <vt:lpstr>Times New Roman</vt:lpstr>
      <vt:lpstr>urw-din</vt:lpstr>
      <vt:lpstr>Wingdings</vt:lpstr>
      <vt:lpstr>Office Theme</vt:lpstr>
      <vt:lpstr>PowerPoint Presentation</vt:lpstr>
      <vt:lpstr>PowerPoint Presentation</vt:lpstr>
      <vt:lpstr>PowerPoint Presentation</vt:lpstr>
      <vt:lpstr>Why Red-Black Trees?</vt:lpstr>
      <vt:lpstr>PowerPoint Presentation</vt:lpstr>
      <vt:lpstr>Red-Black Trees</vt:lpstr>
      <vt:lpstr>PowerPoint Presentation</vt:lpstr>
      <vt:lpstr>PowerPoint Presentation</vt:lpstr>
      <vt:lpstr>PowerPoint Presentation</vt:lpstr>
      <vt:lpstr>PowerPoint Presentation</vt:lpstr>
      <vt:lpstr>Balancing RED-Black Trees during Insertions</vt:lpstr>
      <vt:lpstr>1) LRr imbalance : In this Red Black Tree violates its property in such a manner that p and u have red color at left  and right positions with respect to grandparent g respectively. Therefore it is termed as Left Right imbalance.  r in the case name represents red color for node Un.</vt:lpstr>
      <vt:lpstr>2) LLr imbalance : In this Red Black Tree violates its property in such a manner that p and u have red color at left  and left positions with respect to grandparent g respectively. Therefore it is termed as Left Left imbalance.</vt:lpstr>
      <vt:lpstr>3) RRr imbalance : In this Red Black Tree violates its property in such a manner that p and u have red color at  right and right positions with respect to grandparent g respectively. Therefore it is termed as Right Right  imbalance.</vt:lpstr>
      <vt:lpstr>4) RLr imbalance : In this Red Black Tree violates its property in such a manner that p and u have red color at right  and left positions with respect to grandparent g respectively. Therefore it is termed as Right Left imbalance.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 between Red-Black Trees and AVL Trees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Red Black Trees.pptx</dc:title>
  <dc:creator>Vani-laptop</dc:creator>
  <cp:lastModifiedBy>Sarada Chintala</cp:lastModifiedBy>
  <cp:revision>141</cp:revision>
  <dcterms:created xsi:type="dcterms:W3CDTF">2021-06-17T16:00:31Z</dcterms:created>
  <dcterms:modified xsi:type="dcterms:W3CDTF">2024-04-18T09:13:52Z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2020-04-13T00:00:00Z</vt:filetime>
  </property>
  <property fmtid="{D5CDD505-2E9C-101B-9397-08002B2CF9AE}" pid="3" name="LastSaved">
    <vt:filetime>2021-06-17T00:00:00Z</vt:filetime>
  </property>
</Properties>
</file>