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kFOD+MIfzSz6SJLQ2O/ZcrCUU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bc5df1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5bc5df126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jpg" id="12" name="Google Shape;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0575" y="0"/>
            <a:ext cx="45434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3" name="Google Shape;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129" y="2294863"/>
            <a:ext cx="4720458" cy="105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ólo el título">
  <p:cSld name="3_Sólo el títul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61" name="Google Shape;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D11D8B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4"/>
          <p:cNvSpPr/>
          <p:nvPr/>
        </p:nvSpPr>
        <p:spPr>
          <a:xfrm>
            <a:off x="4118422" y="297797"/>
            <a:ext cx="1156138" cy="166414"/>
          </a:xfrm>
          <a:prstGeom prst="rect">
            <a:avLst/>
          </a:prstGeom>
          <a:solidFill>
            <a:srgbClr val="D11D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4"/>
          <p:cNvSpPr/>
          <p:nvPr/>
        </p:nvSpPr>
        <p:spPr>
          <a:xfrm>
            <a:off x="5264866" y="297797"/>
            <a:ext cx="1156138" cy="166414"/>
          </a:xfrm>
          <a:prstGeom prst="rect">
            <a:avLst/>
          </a:prstGeom>
          <a:solidFill>
            <a:srgbClr val="CD4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C63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C984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 blanco">
  <p:cSld name="2_En blanc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70" name="Google Shape;7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.jpg" id="71" name="Google Shape;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ólo el título">
  <p:cSld name="4_Sólo el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73" name="Google Shape;7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74" name="Google Shape;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C114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6"/>
          <p:cNvSpPr/>
          <p:nvPr/>
        </p:nvSpPr>
        <p:spPr>
          <a:xfrm>
            <a:off x="4099034" y="297797"/>
            <a:ext cx="1156138" cy="166414"/>
          </a:xfrm>
          <a:prstGeom prst="rect">
            <a:avLst/>
          </a:prstGeom>
          <a:solidFill>
            <a:srgbClr val="A9C1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6"/>
          <p:cNvSpPr/>
          <p:nvPr/>
        </p:nvSpPr>
        <p:spPr>
          <a:xfrm>
            <a:off x="5255172" y="297797"/>
            <a:ext cx="1156138" cy="166414"/>
          </a:xfrm>
          <a:prstGeom prst="rect">
            <a:avLst/>
          </a:prstGeom>
          <a:solidFill>
            <a:srgbClr val="D2DE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E9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F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En blanco">
  <p:cSld name="3_En blanc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jpg" id="84" name="Google Shape;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ólo el título">
  <p:cSld name="5_Sólo el títul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86" name="Google Shape;8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87" name="Google Shape;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7516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8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75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B6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BCC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CDE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En blanco">
  <p:cSld name="4_En blanc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96" name="Google Shape;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.jpg" id="97" name="Google Shape;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ólo el título">
  <p:cSld name="6_Sólo el título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99" name="Google Shape;9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00" name="Google Shape;1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0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F8CA1B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0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F8CA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0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FAE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0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FCEB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0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FDF3C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En blanco">
  <p:cSld name="5_En blanc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.jpg" id="110" name="Google Shape;1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ólo el título">
  <p:cSld name="7_Sólo el títul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12" name="Google Shape;11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13" name="Google Shape;11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A91209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A912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D183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DFA8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EAC7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22" name="Google Shape;12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.jpg" id="123" name="Google Shape;1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jpg" id="17" name="Google Shape;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ólo el título">
  <p:cSld name="8_Sólo el títul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25" name="Google Shape;12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26" name="Google Shape;1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4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713905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4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71390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4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B4967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4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BB6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4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CD0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135" name="Google Shape;13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.jpg" id="136" name="Google Shape;1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ólo el título">
  <p:cSld name="9_Sólo el títul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38" name="Google Shape;1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139" name="Google Shape;1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665C5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665C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AEA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C6C3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D9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4A2167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4A21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5A35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D4E8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7D66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jpg" id="25" name="Google Shape;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.jpg" id="33" name="Google Shape;3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1748454" y="-27988"/>
            <a:ext cx="173111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2871B4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jpg" id="45" name="Google Shape;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ólo el título">
  <p:cSld name="2_Sólo el títul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B.png" id="47" name="Google Shape;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jpg" id="48" name="Google Shape;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28" y="6225296"/>
            <a:ext cx="1992643" cy="4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/>
          <p:nvPr/>
        </p:nvSpPr>
        <p:spPr>
          <a:xfrm>
            <a:off x="586828" y="385379"/>
            <a:ext cx="8084206" cy="700690"/>
          </a:xfrm>
          <a:prstGeom prst="rect">
            <a:avLst/>
          </a:prstGeom>
          <a:solidFill>
            <a:srgbClr val="32A3CE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4117848" y="297797"/>
            <a:ext cx="1156138" cy="166414"/>
          </a:xfrm>
          <a:prstGeom prst="rect">
            <a:avLst/>
          </a:prstGeom>
          <a:solidFill>
            <a:srgbClr val="32A3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2"/>
          <p:cNvSpPr/>
          <p:nvPr/>
        </p:nvSpPr>
        <p:spPr>
          <a:xfrm>
            <a:off x="5264579" y="297797"/>
            <a:ext cx="1156138" cy="166414"/>
          </a:xfrm>
          <a:prstGeom prst="rect">
            <a:avLst/>
          </a:prstGeom>
          <a:solidFill>
            <a:srgbClr val="45AC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2"/>
          <p:cNvSpPr/>
          <p:nvPr/>
        </p:nvSpPr>
        <p:spPr>
          <a:xfrm>
            <a:off x="6411310" y="297797"/>
            <a:ext cx="1156138" cy="166414"/>
          </a:xfrm>
          <a:prstGeom prst="rect">
            <a:avLst/>
          </a:prstGeom>
          <a:solidFill>
            <a:srgbClr val="62B2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2"/>
          <p:cNvSpPr/>
          <p:nvPr/>
        </p:nvSpPr>
        <p:spPr>
          <a:xfrm>
            <a:off x="7514896" y="297797"/>
            <a:ext cx="1156138" cy="166414"/>
          </a:xfrm>
          <a:prstGeom prst="rect">
            <a:avLst/>
          </a:prstGeom>
          <a:solidFill>
            <a:srgbClr val="83BB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 blanco">
  <p:cSld name="1_En blanc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B.png" id="57" name="Google Shape;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0483" y="6287016"/>
            <a:ext cx="1687458" cy="3773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.jpg" id="58" name="Google Shape;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175" y="0"/>
            <a:ext cx="45688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20.jp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0" y="3694012"/>
            <a:ext cx="4686300" cy="43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1458799" y="6385240"/>
            <a:ext cx="176870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Septiembre 2024</a:t>
            </a:r>
            <a:endParaRPr b="0" i="0" sz="1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71" y="2283418"/>
            <a:ext cx="6616700" cy="112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/>
          <p:nvPr/>
        </p:nvSpPr>
        <p:spPr>
          <a:xfrm>
            <a:off x="0" y="4120112"/>
            <a:ext cx="46863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PORTAFOLIO TITULO </a:t>
            </a:r>
            <a:br>
              <a:rPr b="0" i="0" lang="en-US" sz="16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ANALISTA PROGRAMADOR COMPUTACIONAL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/>
        </p:nvSpPr>
        <p:spPr>
          <a:xfrm>
            <a:off x="6167718" y="543034"/>
            <a:ext cx="224931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457200" y="1174375"/>
            <a:ext cx="82296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conclusión, el proyecto APT tiene el potencial de transformar la gestión de las juntas de vecinos a través de la implementación de una solución informática accesible y eficiente. Al abordar las necesidades específicas de estas organizaciones, se facilitará la representación de la comunidad y se mejorará la comunicación entre sus miembros.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que el proyecto no solo beneficie a las juntas de vecinos, sino que también enriquezca la experiencia profesional del equipo involucrado, promoviendo un impacto positivo en la comunidad.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823" y="3998149"/>
            <a:ext cx="3720353" cy="209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bc5df1262_0_0"/>
          <p:cNvSpPr txBox="1"/>
          <p:nvPr/>
        </p:nvSpPr>
        <p:spPr>
          <a:xfrm>
            <a:off x="6167718" y="543034"/>
            <a:ext cx="224931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DESPEDIDA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labra adiós en diferentes idiomas concepto de nube de palabras - 80001407" id="236" name="Google Shape;236;g5bc5df12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691" y="1968173"/>
            <a:ext cx="5196618" cy="292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/>
          <p:nvPr/>
        </p:nvSpPr>
        <p:spPr>
          <a:xfrm>
            <a:off x="349250" y="1939101"/>
            <a:ext cx="441063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 GENERAL PROYECTO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49250" y="239848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49250" y="331724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 TRABAJO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349250" y="102034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TEMAS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49250" y="285786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FACTIBILIDAD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349250" y="1479721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349250" y="3776623"/>
            <a:ext cx="389413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6239434" y="547171"/>
            <a:ext cx="2306187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12376" y="1237129"/>
            <a:ext cx="831924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de Integrantes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Bastián Contreras Correa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Silva Diaz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Benjamin Sanchez Lagos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Salida Intermedia Ing. en Informática ➡ Analista Programador Computacional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Motivo Presentación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APT – Portafolio de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Seleccionado: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Unidad Territorial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/>
        </p:nvSpPr>
        <p:spPr>
          <a:xfrm>
            <a:off x="5029200" y="547171"/>
            <a:ext cx="351642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DESCRIPCIÓN GENERAL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457200" y="1062724"/>
            <a:ext cx="82296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actualidad, las grandes organizaciones aprovechan herramientas tecnológicas para alcanzar sus objetivos, mientras que las más pequeñas, como las juntas de vecinos y comités, carecen de acceso a estas herramientas. La falta de tecnología se traduce en dificultades para gestionar el tiempo en las respuestas y los recursos, lo que no permite cumplir con el principal objetivo de estas pequeñas organizaciones que es representación de manera efectiva de la comunidad.</a:t>
            </a:r>
            <a:endParaRPr/>
          </a:p>
        </p:txBody>
      </p:sp>
      <p:pic>
        <p:nvPicPr>
          <p:cNvPr descr="TAG: juntas de vecinos - Diario Lago Ranco"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069" y="3162318"/>
            <a:ext cx="2537012" cy="1522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G: juntas de vecinos - Diario Lago Ranco" id="178" name="Google Shape;1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069" y="4715437"/>
            <a:ext cx="2487398" cy="1492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ómo reducir las pérdidas derivadas de las paradas de producción?" id="179" name="Google Shape;17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565222"/>
            <a:ext cx="3364023" cy="223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"/>
          <p:cNvSpPr/>
          <p:nvPr/>
        </p:nvSpPr>
        <p:spPr>
          <a:xfrm>
            <a:off x="4179069" y="4384207"/>
            <a:ext cx="785861" cy="6006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362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457200" y="1622597"/>
            <a:ext cx="82296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sitio web intuitivo que facilite a las autoridades de las juntas de vecinos representar de manera eficiente a los residentes del barrio. Considerando la posibilidad de interacción de los usuarios para sus gestiones.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herramienta tiene como objetivo promover el desarrollo y defender los intereses de la comunidad, mejorando la comunicación y la gestión de recursos por parte de las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autoridades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designadas.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jemplos de proyectos informáticos | Euroinnova"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133" y="4052761"/>
            <a:ext cx="4533620" cy="149574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/>
        </p:nvSpPr>
        <p:spPr>
          <a:xfrm>
            <a:off x="457200" y="1168580"/>
            <a:ext cx="8229600" cy="3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Principal: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ck - Free marketing icons"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451" y="2367947"/>
            <a:ext cx="1506349" cy="150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457200" y="1589276"/>
            <a:ext cx="7959834" cy="26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sitio web que puedan realizar las siguientes acciones: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Inscripción de nuevos miembros.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la comunidad registrada.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Emisión de certificados de residencia.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Postulaciones a proyectos vecinales.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Inscripción a las actividades de la comunidad.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Envío de notificaciones sobre noticias y actividades.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Agendamiento de sitios comunes. (canchas, salas, plazas, etc.) </a:t>
            </a:r>
            <a:endParaRPr/>
          </a:p>
        </p:txBody>
      </p:sp>
      <p:pic>
        <p:nvPicPr>
          <p:cNvPr descr="Usuarios - Interfaz de usuario y Gestos"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3935" y="4247535"/>
            <a:ext cx="1456606" cy="1456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 txBox="1"/>
          <p:nvPr/>
        </p:nvSpPr>
        <p:spPr>
          <a:xfrm>
            <a:off x="457199" y="4542583"/>
            <a:ext cx="6690923" cy="726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accesos al sitio se ajustarán según el perfil de cada usuario (directores, encargados, comunidad, etc.).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57200" y="1206316"/>
            <a:ext cx="8229600" cy="3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Especifico: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FACTIBILIDAD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>
            <p:ph idx="1" type="body"/>
          </p:nvPr>
        </p:nvSpPr>
        <p:spPr>
          <a:xfrm>
            <a:off x="363070" y="1164942"/>
            <a:ext cx="82296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 posible desarrollar el proyecto APT considerando los siguientes factores:</a:t>
            </a:r>
            <a:endParaRPr/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544" y="3871212"/>
            <a:ext cx="3990910" cy="2188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457199" y="1663623"/>
            <a:ext cx="82296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duración del proyecto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363070" y="2090318"/>
            <a:ext cx="8417859" cy="168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 horas totales distribuidas en 5 horas semanales durante 18 semanas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Inicio Proyecto: 15/08/2024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termino Proyecto: 12/12/2024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estima tener el tiempo suficiente para poder realizar el proyecto presentado considerando análisis, desarrollo e implementación.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5167586" y="543034"/>
            <a:ext cx="324944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FACTIBILIDAD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457200" y="1367450"/>
            <a:ext cx="8229600" cy="21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Conocimientos previos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Los miembros del equipo ya contamos con experiencia en áreas que son clave para el desarrollo, por lo que permite un uso más eficiente del tiempo.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Recursos que están disponibles: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Contamos el acceso al material otorgado en la plataforma de AVA, así como también como recursos externos contamos con herramientas de desarrollo como Python, Django y Bootstrap.</a:t>
            </a:r>
            <a:br>
              <a:rPr b="0" lang="en-US" sz="1800">
                <a:latin typeface="Arial"/>
                <a:ea typeface="Arial"/>
                <a:cs typeface="Arial"/>
                <a:sym typeface="Arial"/>
              </a:rPr>
            </a:b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 txBox="1"/>
          <p:nvPr/>
        </p:nvSpPr>
        <p:spPr>
          <a:xfrm>
            <a:off x="457200" y="1070104"/>
            <a:ext cx="8229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Factores externos que facilitan el desarrollo del proyecto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457200" y="3429004"/>
            <a:ext cx="8121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Factores externos que podrían dificultar y sus soluciones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457200" y="3781225"/>
            <a:ext cx="8229600" cy="26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del Equipo: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Desafíos de comunicación</a:t>
            </a:r>
            <a:r>
              <a:rPr lang="en-US" sz="1800"/>
              <a:t>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	Problemas: Dificultad de comunicación por inconvenientes de horarios.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-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Solución: Reuniones semanales y herramientas de gestión de proyectos.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Inconvenientes personales: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-	Problemas: Problemas leves o graves de salud, familiar, hurtos,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-	Solución: Planificación de casos en la vida cotidiana, preparando un backup en la funcionalidades del equipo.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/>
        </p:nvSpPr>
        <p:spPr>
          <a:xfrm>
            <a:off x="4400550" y="543034"/>
            <a:ext cx="4016484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METODOLOGÍA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TRABAJO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 txBox="1"/>
          <p:nvPr>
            <p:ph idx="1" type="body"/>
          </p:nvPr>
        </p:nvSpPr>
        <p:spPr>
          <a:xfrm>
            <a:off x="457200" y="1171576"/>
            <a:ext cx="8229600" cy="20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metodología que utilizaremos para el desarrollo del proyecto será la metodología ágil Scrum, la cual nos brindará como principal beneficio un ritmo de trabajo sostenible, ya que permite la adaptación a los cambios de manera inmediata consiguiendo un ritmo constante.</a:t>
            </a:r>
            <a:endParaRPr b="0" sz="1100"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metodología de trabajo se llevará a cabo con los Roles, Artefactos y Eventos según indica la guía Scrum 2020.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709" y="3120128"/>
            <a:ext cx="5956582" cy="290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2014-04-29T13:43:09Z</dcterms:created>
  <dc:creator>Macarena Trujillo V.</dc:creator>
</cp:coreProperties>
</file>