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2" r:id="rId3"/>
    <p:sldId id="273" r:id="rId4"/>
    <p:sldId id="275" r:id="rId5"/>
    <p:sldId id="260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B56E7D-E6F2-4587-BDC6-1F2120F57B98}" v="76" dt="2023-07-31T15:20:08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gif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gif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490E6A-87E6-4321-8C82-B5A557A6AB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C71B71E-9595-48A9-B322-D82B199C9B3A}">
      <dgm:prSet phldrT="[Texto]"/>
      <dgm:spPr/>
      <dgm:t>
        <a:bodyPr/>
        <a:lstStyle/>
        <a:p>
          <a:r>
            <a:rPr lang="es-ES" dirty="0" smtClean="0"/>
            <a:t>CAPSTONE</a:t>
          </a:r>
          <a:endParaRPr lang="es-ES" dirty="0"/>
        </a:p>
      </dgm:t>
    </dgm:pt>
    <dgm:pt modelId="{E7C92B17-3BD1-4013-9770-E9886D7F4000}" type="parTrans" cxnId="{88A168E9-7079-479E-BF17-CBEA8635BBDD}">
      <dgm:prSet/>
      <dgm:spPr/>
      <dgm:t>
        <a:bodyPr/>
        <a:lstStyle/>
        <a:p>
          <a:endParaRPr lang="es-ES"/>
        </a:p>
      </dgm:t>
    </dgm:pt>
    <dgm:pt modelId="{B5E88E20-00CA-428F-801C-27269B825CFA}" type="sibTrans" cxnId="{88A168E9-7079-479E-BF17-CBEA8635BBDD}">
      <dgm:prSet/>
      <dgm:spPr/>
      <dgm:t>
        <a:bodyPr/>
        <a:lstStyle/>
        <a:p>
          <a:endParaRPr lang="es-ES"/>
        </a:p>
      </dgm:t>
    </dgm:pt>
    <dgm:pt modelId="{A1F82743-675A-40A5-8497-8F1ED3B87DBE}">
      <dgm:prSet phldrT="[Texto]"/>
      <dgm:spPr/>
      <dgm:t>
        <a:bodyPr/>
        <a:lstStyle/>
        <a:p>
          <a:r>
            <a:rPr lang="es-ES" smtClean="0"/>
            <a:t>2024-02</a:t>
          </a:r>
          <a:endParaRPr lang="es-ES" dirty="0"/>
        </a:p>
      </dgm:t>
    </dgm:pt>
    <dgm:pt modelId="{221898E8-30FE-45BB-8199-B0B8FCD4CF51}" type="parTrans" cxnId="{1D319EEC-01CE-4748-90B0-028BAD24E02C}">
      <dgm:prSet/>
      <dgm:spPr/>
      <dgm:t>
        <a:bodyPr/>
        <a:lstStyle/>
        <a:p>
          <a:endParaRPr lang="es-ES"/>
        </a:p>
      </dgm:t>
    </dgm:pt>
    <dgm:pt modelId="{86B1003F-C13C-4242-934D-1EA1B5CC8846}" type="sibTrans" cxnId="{1D319EEC-01CE-4748-90B0-028BAD24E02C}">
      <dgm:prSet/>
      <dgm:spPr/>
      <dgm:t>
        <a:bodyPr/>
        <a:lstStyle/>
        <a:p>
          <a:endParaRPr lang="es-ES"/>
        </a:p>
      </dgm:t>
    </dgm:pt>
    <dgm:pt modelId="{B95DF022-64A4-428E-8BD3-2831A51D3218}" type="pres">
      <dgm:prSet presAssocID="{92490E6A-87E6-4321-8C82-B5A557A6AB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CD6B1D3-A432-4C9C-B06A-4B44B2F5D5B8}" type="pres">
      <dgm:prSet presAssocID="{AC71B71E-9595-48A9-B322-D82B199C9B3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EA8DFF-9CEF-41DD-8289-82025C5964FC}" type="pres">
      <dgm:prSet presAssocID="{AC71B71E-9595-48A9-B322-D82B199C9B3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8A168E9-7079-479E-BF17-CBEA8635BBDD}" srcId="{92490E6A-87E6-4321-8C82-B5A557A6ABC3}" destId="{AC71B71E-9595-48A9-B322-D82B199C9B3A}" srcOrd="0" destOrd="0" parTransId="{E7C92B17-3BD1-4013-9770-E9886D7F4000}" sibTransId="{B5E88E20-00CA-428F-801C-27269B825CFA}"/>
    <dgm:cxn modelId="{DBAD52F9-76D5-46D8-9A06-35FE436B2E96}" type="presOf" srcId="{92490E6A-87E6-4321-8C82-B5A557A6ABC3}" destId="{B95DF022-64A4-428E-8BD3-2831A51D3218}" srcOrd="0" destOrd="0" presId="urn:microsoft.com/office/officeart/2005/8/layout/vList2"/>
    <dgm:cxn modelId="{1D319EEC-01CE-4748-90B0-028BAD24E02C}" srcId="{AC71B71E-9595-48A9-B322-D82B199C9B3A}" destId="{A1F82743-675A-40A5-8497-8F1ED3B87DBE}" srcOrd="0" destOrd="0" parTransId="{221898E8-30FE-45BB-8199-B0B8FCD4CF51}" sibTransId="{86B1003F-C13C-4242-934D-1EA1B5CC8846}"/>
    <dgm:cxn modelId="{7542216A-6302-4026-A544-8BBB3D6E125D}" type="presOf" srcId="{AC71B71E-9595-48A9-B322-D82B199C9B3A}" destId="{BCD6B1D3-A432-4C9C-B06A-4B44B2F5D5B8}" srcOrd="0" destOrd="0" presId="urn:microsoft.com/office/officeart/2005/8/layout/vList2"/>
    <dgm:cxn modelId="{E2FB7BE9-95F9-4249-8DEB-ABCBB1A352D3}" type="presOf" srcId="{A1F82743-675A-40A5-8497-8F1ED3B87DBE}" destId="{0EEA8DFF-9CEF-41DD-8289-82025C5964FC}" srcOrd="0" destOrd="0" presId="urn:microsoft.com/office/officeart/2005/8/layout/vList2"/>
    <dgm:cxn modelId="{B1C87210-9CED-4401-B5D4-FC009F5FC969}" type="presParOf" srcId="{B95DF022-64A4-428E-8BD3-2831A51D3218}" destId="{BCD6B1D3-A432-4C9C-B06A-4B44B2F5D5B8}" srcOrd="0" destOrd="0" presId="urn:microsoft.com/office/officeart/2005/8/layout/vList2"/>
    <dgm:cxn modelId="{A2E232CC-3926-4845-AA33-082B1B60DB24}" type="presParOf" srcId="{B95DF022-64A4-428E-8BD3-2831A51D3218}" destId="{0EEA8DFF-9CEF-41DD-8289-82025C5964F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A5FDF-3E59-437D-A27E-25151A878BDE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6997D15-9CAC-4838-BE6E-7CB1D5EBBDDE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/>
            <a:t>IMPORTANTE </a:t>
          </a:r>
        </a:p>
      </dgm:t>
    </dgm:pt>
    <dgm:pt modelId="{CCD8A147-FD2F-414D-8222-783A5E9E986C}" type="parTrans" cxnId="{51599DD9-2B49-49B5-A0F7-FE2DF001F1DC}">
      <dgm:prSet/>
      <dgm:spPr/>
      <dgm:t>
        <a:bodyPr/>
        <a:lstStyle/>
        <a:p>
          <a:endParaRPr lang="es-ES"/>
        </a:p>
      </dgm:t>
    </dgm:pt>
    <dgm:pt modelId="{15768E7F-8147-44B1-B3A0-4FCD9A98DF4F}" type="sibTrans" cxnId="{51599DD9-2B49-49B5-A0F7-FE2DF001F1DC}">
      <dgm:prSet/>
      <dgm:spPr/>
      <dgm:t>
        <a:bodyPr/>
        <a:lstStyle/>
        <a:p>
          <a:endParaRPr lang="es-ES"/>
        </a:p>
      </dgm:t>
    </dgm:pt>
    <dgm:pt modelId="{10AAE6C8-B284-47BA-9209-AF72597360F3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/>
            <a:t>Consideren: proyecto factible de realizar </a:t>
          </a:r>
        </a:p>
      </dgm:t>
    </dgm:pt>
    <dgm:pt modelId="{0957CFC6-5A65-4386-9050-F3946F32E1D0}" type="parTrans" cxnId="{FC40924D-DB70-4FDF-91A3-E649C76B235E}">
      <dgm:prSet/>
      <dgm:spPr/>
      <dgm:t>
        <a:bodyPr/>
        <a:lstStyle/>
        <a:p>
          <a:endParaRPr lang="es-ES"/>
        </a:p>
      </dgm:t>
    </dgm:pt>
    <dgm:pt modelId="{A979D91A-19AF-43D9-B12D-C83437DF3DD2}" type="sibTrans" cxnId="{FC40924D-DB70-4FDF-91A3-E649C76B235E}">
      <dgm:prSet/>
      <dgm:spPr/>
      <dgm:t>
        <a:bodyPr/>
        <a:lstStyle/>
        <a:p>
          <a:endParaRPr lang="es-ES"/>
        </a:p>
      </dgm:t>
    </dgm:pt>
    <dgm:pt modelId="{585C2662-C050-4848-9319-68B7C51B57AF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/>
            <a:t>Tiempo </a:t>
          </a:r>
        </a:p>
      </dgm:t>
    </dgm:pt>
    <dgm:pt modelId="{08DAC73D-0BA7-4D7D-9384-AFC3DCB4BB1A}" type="parTrans" cxnId="{1893D846-F075-4A1B-A5B0-22C96B385DD9}">
      <dgm:prSet/>
      <dgm:spPr/>
      <dgm:t>
        <a:bodyPr/>
        <a:lstStyle/>
        <a:p>
          <a:endParaRPr lang="es-ES"/>
        </a:p>
      </dgm:t>
    </dgm:pt>
    <dgm:pt modelId="{F2E265C7-64CC-4FD6-B7B6-E1A06FB432C6}" type="sibTrans" cxnId="{1893D846-F075-4A1B-A5B0-22C96B385DD9}">
      <dgm:prSet/>
      <dgm:spPr/>
      <dgm:t>
        <a:bodyPr/>
        <a:lstStyle/>
        <a:p>
          <a:endParaRPr lang="es-ES"/>
        </a:p>
      </dgm:t>
    </dgm:pt>
    <dgm:pt modelId="{9D75C42F-B199-4AD1-98F4-7A439074ACA3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/>
            <a:t>Horarios</a:t>
          </a:r>
        </a:p>
      </dgm:t>
    </dgm:pt>
    <dgm:pt modelId="{7CF879B9-5524-49DF-9356-30FAAFC1C347}" type="parTrans" cxnId="{5BA6BE14-311B-459B-9024-8C5BF3FC3DFC}">
      <dgm:prSet/>
      <dgm:spPr/>
      <dgm:t>
        <a:bodyPr/>
        <a:lstStyle/>
        <a:p>
          <a:endParaRPr lang="es-ES"/>
        </a:p>
      </dgm:t>
    </dgm:pt>
    <dgm:pt modelId="{ABFB1CD8-3664-48CD-B238-84DC582D0034}" type="sibTrans" cxnId="{5BA6BE14-311B-459B-9024-8C5BF3FC3DFC}">
      <dgm:prSet/>
      <dgm:spPr/>
      <dgm:t>
        <a:bodyPr/>
        <a:lstStyle/>
        <a:p>
          <a:endParaRPr lang="es-ES"/>
        </a:p>
      </dgm:t>
    </dgm:pt>
    <dgm:pt modelId="{F89AABDA-D124-465F-B73B-C0C2FA47EEFC}">
      <dgm:prSet phldrT="[Texto]"/>
      <dgm:spPr>
        <a:solidFill>
          <a:schemeClr val="accent2"/>
        </a:solidFill>
      </dgm:spPr>
      <dgm:t>
        <a:bodyPr/>
        <a:lstStyle/>
        <a:p>
          <a:endParaRPr lang="es-ES" dirty="0"/>
        </a:p>
      </dgm:t>
    </dgm:pt>
    <dgm:pt modelId="{C551A66A-CC7B-42A4-8C57-5F7A35D1DFD1}" type="parTrans" cxnId="{62FC9214-E1CE-4CF3-A49B-E8C48C7A4852}">
      <dgm:prSet/>
      <dgm:spPr/>
      <dgm:t>
        <a:bodyPr/>
        <a:lstStyle/>
        <a:p>
          <a:endParaRPr lang="es-ES"/>
        </a:p>
      </dgm:t>
    </dgm:pt>
    <dgm:pt modelId="{94746DAE-BDAE-456C-AE02-3CD6D403BF15}" type="sibTrans" cxnId="{62FC9214-E1CE-4CF3-A49B-E8C48C7A4852}">
      <dgm:prSet/>
      <dgm:spPr/>
      <dgm:t>
        <a:bodyPr/>
        <a:lstStyle/>
        <a:p>
          <a:endParaRPr lang="es-ES"/>
        </a:p>
      </dgm:t>
    </dgm:pt>
    <dgm:pt modelId="{492D83D6-E900-4A8B-BBC7-018FB1531134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/>
            <a:t>MATERIAL DE TRABAJO </a:t>
          </a:r>
        </a:p>
      </dgm:t>
    </dgm:pt>
    <dgm:pt modelId="{A0DBDA90-1251-447F-AE86-0AF0F1CF8E52}" type="parTrans" cxnId="{2E4CD8E3-DFF4-45FB-AE8A-C57FCABA8B20}">
      <dgm:prSet/>
      <dgm:spPr/>
      <dgm:t>
        <a:bodyPr/>
        <a:lstStyle/>
        <a:p>
          <a:endParaRPr lang="es-ES"/>
        </a:p>
      </dgm:t>
    </dgm:pt>
    <dgm:pt modelId="{FAC74279-DCAE-40AD-9FD3-4F6AE3FFC284}" type="sibTrans" cxnId="{2E4CD8E3-DFF4-45FB-AE8A-C57FCABA8B20}">
      <dgm:prSet/>
      <dgm:spPr/>
      <dgm:t>
        <a:bodyPr/>
        <a:lstStyle/>
        <a:p>
          <a:endParaRPr lang="es-ES"/>
        </a:p>
      </dgm:t>
    </dgm:pt>
    <dgm:pt modelId="{85DF56C5-E008-460D-A61B-DDEE3ADF193A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/>
            <a:t>AVA</a:t>
          </a:r>
        </a:p>
      </dgm:t>
    </dgm:pt>
    <dgm:pt modelId="{EFEEF281-8BD2-4C55-8761-E663D221EDAD}" type="parTrans" cxnId="{75EBAB7F-3CD0-4B27-A85A-214BBB641DF7}">
      <dgm:prSet/>
      <dgm:spPr/>
      <dgm:t>
        <a:bodyPr/>
        <a:lstStyle/>
        <a:p>
          <a:endParaRPr lang="es-ES"/>
        </a:p>
      </dgm:t>
    </dgm:pt>
    <dgm:pt modelId="{03CA844A-EB3F-494A-BDB4-1840077C20A1}" type="sibTrans" cxnId="{75EBAB7F-3CD0-4B27-A85A-214BBB641DF7}">
      <dgm:prSet/>
      <dgm:spPr/>
      <dgm:t>
        <a:bodyPr/>
        <a:lstStyle/>
        <a:p>
          <a:endParaRPr lang="es-ES"/>
        </a:p>
      </dgm:t>
    </dgm:pt>
    <dgm:pt modelId="{32C4F83D-2521-432F-BF7B-B8885307A45F}">
      <dgm:prSet phldrT="[Texto]"/>
      <dgm:spPr>
        <a:solidFill>
          <a:schemeClr val="accent2"/>
        </a:solidFill>
      </dgm:spPr>
      <dgm:t>
        <a:bodyPr/>
        <a:lstStyle/>
        <a:p>
          <a:endParaRPr lang="es-ES" dirty="0"/>
        </a:p>
      </dgm:t>
    </dgm:pt>
    <dgm:pt modelId="{58C5A0B3-F0C7-4371-81A4-2ABB76B04E33}" type="parTrans" cxnId="{F167CC6A-3AAE-48F5-A58D-DA60A59835A1}">
      <dgm:prSet/>
      <dgm:spPr/>
      <dgm:t>
        <a:bodyPr/>
        <a:lstStyle/>
        <a:p>
          <a:endParaRPr lang="es-ES"/>
        </a:p>
      </dgm:t>
    </dgm:pt>
    <dgm:pt modelId="{1EB626EF-5E5C-431B-ABC3-E0D4F1D63CD1}" type="sibTrans" cxnId="{F167CC6A-3AAE-48F5-A58D-DA60A59835A1}">
      <dgm:prSet/>
      <dgm:spPr/>
      <dgm:t>
        <a:bodyPr/>
        <a:lstStyle/>
        <a:p>
          <a:endParaRPr lang="es-ES"/>
        </a:p>
      </dgm:t>
    </dgm:pt>
    <dgm:pt modelId="{1C7428E1-92BA-4950-B310-73BBA5314941}" type="pres">
      <dgm:prSet presAssocID="{A88A5FDF-3E59-437D-A27E-25151A878BD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EA8B543-901D-4F9C-B877-B4017AE9AE92}" type="pres">
      <dgm:prSet presAssocID="{B6997D15-9CAC-4838-BE6E-7CB1D5EBBDD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8A8BF1-D567-4D3F-866A-7975DDE810D9}" type="pres">
      <dgm:prSet presAssocID="{15768E7F-8147-44B1-B3A0-4FCD9A98DF4F}" presName="sibTrans" presStyleCnt="0"/>
      <dgm:spPr/>
    </dgm:pt>
    <dgm:pt modelId="{F30524C2-A2EB-464B-90DA-F5B366ED2581}" type="pres">
      <dgm:prSet presAssocID="{492D83D6-E900-4A8B-BBC7-018FB1531134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B75306-C578-4ACA-85ED-8382BD3A76AE}" type="presOf" srcId="{B6997D15-9CAC-4838-BE6E-7CB1D5EBBDDE}" destId="{9EA8B543-901D-4F9C-B877-B4017AE9AE92}" srcOrd="0" destOrd="0" presId="urn:microsoft.com/office/officeart/2005/8/layout/default"/>
    <dgm:cxn modelId="{97AE9EB8-E458-49D5-BB2C-83D39E65C921}" type="presOf" srcId="{10AAE6C8-B284-47BA-9209-AF72597360F3}" destId="{9EA8B543-901D-4F9C-B877-B4017AE9AE92}" srcOrd="0" destOrd="1" presId="urn:microsoft.com/office/officeart/2005/8/layout/default"/>
    <dgm:cxn modelId="{06484FB2-3234-47ED-9649-87EDDB49DA37}" type="presOf" srcId="{32C4F83D-2521-432F-BF7B-B8885307A45F}" destId="{F30524C2-A2EB-464B-90DA-F5B366ED2581}" srcOrd="0" destOrd="2" presId="urn:microsoft.com/office/officeart/2005/8/layout/default"/>
    <dgm:cxn modelId="{FC40924D-DB70-4FDF-91A3-E649C76B235E}" srcId="{B6997D15-9CAC-4838-BE6E-7CB1D5EBBDDE}" destId="{10AAE6C8-B284-47BA-9209-AF72597360F3}" srcOrd="0" destOrd="0" parTransId="{0957CFC6-5A65-4386-9050-F3946F32E1D0}" sibTransId="{A979D91A-19AF-43D9-B12D-C83437DF3DD2}"/>
    <dgm:cxn modelId="{75EBAB7F-3CD0-4B27-A85A-214BBB641DF7}" srcId="{492D83D6-E900-4A8B-BBC7-018FB1531134}" destId="{85DF56C5-E008-460D-A61B-DDEE3ADF193A}" srcOrd="0" destOrd="0" parTransId="{EFEEF281-8BD2-4C55-8761-E663D221EDAD}" sibTransId="{03CA844A-EB3F-494A-BDB4-1840077C20A1}"/>
    <dgm:cxn modelId="{5BA6BE14-311B-459B-9024-8C5BF3FC3DFC}" srcId="{10AAE6C8-B284-47BA-9209-AF72597360F3}" destId="{9D75C42F-B199-4AD1-98F4-7A439074ACA3}" srcOrd="1" destOrd="0" parTransId="{7CF879B9-5524-49DF-9356-30FAAFC1C347}" sibTransId="{ABFB1CD8-3664-48CD-B238-84DC582D0034}"/>
    <dgm:cxn modelId="{25D6E9AB-BC53-4914-8D74-97F944DE358C}" type="presOf" srcId="{9D75C42F-B199-4AD1-98F4-7A439074ACA3}" destId="{9EA8B543-901D-4F9C-B877-B4017AE9AE92}" srcOrd="0" destOrd="3" presId="urn:microsoft.com/office/officeart/2005/8/layout/default"/>
    <dgm:cxn modelId="{C6E28A69-6CD7-4229-9730-3483ED4A637D}" type="presOf" srcId="{85DF56C5-E008-460D-A61B-DDEE3ADF193A}" destId="{F30524C2-A2EB-464B-90DA-F5B366ED2581}" srcOrd="0" destOrd="1" presId="urn:microsoft.com/office/officeart/2005/8/layout/default"/>
    <dgm:cxn modelId="{C971EF94-AB3C-43FC-8104-19422D682ADB}" type="presOf" srcId="{F89AABDA-D124-465F-B73B-C0C2FA47EEFC}" destId="{9EA8B543-901D-4F9C-B877-B4017AE9AE92}" srcOrd="0" destOrd="4" presId="urn:microsoft.com/office/officeart/2005/8/layout/default"/>
    <dgm:cxn modelId="{3637F079-CA4A-4DC4-B503-EBB0D1E0450D}" type="presOf" srcId="{A88A5FDF-3E59-437D-A27E-25151A878BDE}" destId="{1C7428E1-92BA-4950-B310-73BBA5314941}" srcOrd="0" destOrd="0" presId="urn:microsoft.com/office/officeart/2005/8/layout/default"/>
    <dgm:cxn modelId="{F167CC6A-3AAE-48F5-A58D-DA60A59835A1}" srcId="{492D83D6-E900-4A8B-BBC7-018FB1531134}" destId="{32C4F83D-2521-432F-BF7B-B8885307A45F}" srcOrd="1" destOrd="0" parTransId="{58C5A0B3-F0C7-4371-81A4-2ABB76B04E33}" sibTransId="{1EB626EF-5E5C-431B-ABC3-E0D4F1D63CD1}"/>
    <dgm:cxn modelId="{2E4CD8E3-DFF4-45FB-AE8A-C57FCABA8B20}" srcId="{A88A5FDF-3E59-437D-A27E-25151A878BDE}" destId="{492D83D6-E900-4A8B-BBC7-018FB1531134}" srcOrd="1" destOrd="0" parTransId="{A0DBDA90-1251-447F-AE86-0AF0F1CF8E52}" sibTransId="{FAC74279-DCAE-40AD-9FD3-4F6AE3FFC284}"/>
    <dgm:cxn modelId="{76A7657D-3005-462F-94FF-A2B5A2AA3C53}" type="presOf" srcId="{585C2662-C050-4848-9319-68B7C51B57AF}" destId="{9EA8B543-901D-4F9C-B877-B4017AE9AE92}" srcOrd="0" destOrd="2" presId="urn:microsoft.com/office/officeart/2005/8/layout/default"/>
    <dgm:cxn modelId="{1893D846-F075-4A1B-A5B0-22C96B385DD9}" srcId="{10AAE6C8-B284-47BA-9209-AF72597360F3}" destId="{585C2662-C050-4848-9319-68B7C51B57AF}" srcOrd="0" destOrd="0" parTransId="{08DAC73D-0BA7-4D7D-9384-AFC3DCB4BB1A}" sibTransId="{F2E265C7-64CC-4FD6-B7B6-E1A06FB432C6}"/>
    <dgm:cxn modelId="{62FC9214-E1CE-4CF3-A49B-E8C48C7A4852}" srcId="{B6997D15-9CAC-4838-BE6E-7CB1D5EBBDDE}" destId="{F89AABDA-D124-465F-B73B-C0C2FA47EEFC}" srcOrd="1" destOrd="0" parTransId="{C551A66A-CC7B-42A4-8C57-5F7A35D1DFD1}" sibTransId="{94746DAE-BDAE-456C-AE02-3CD6D403BF15}"/>
    <dgm:cxn modelId="{51599DD9-2B49-49B5-A0F7-FE2DF001F1DC}" srcId="{A88A5FDF-3E59-437D-A27E-25151A878BDE}" destId="{B6997D15-9CAC-4838-BE6E-7CB1D5EBBDDE}" srcOrd="0" destOrd="0" parTransId="{CCD8A147-FD2F-414D-8222-783A5E9E986C}" sibTransId="{15768E7F-8147-44B1-B3A0-4FCD9A98DF4F}"/>
    <dgm:cxn modelId="{1946D2D2-67AA-4186-BCEC-5D827E62DC6F}" type="presOf" srcId="{492D83D6-E900-4A8B-BBC7-018FB1531134}" destId="{F30524C2-A2EB-464B-90DA-F5B366ED2581}" srcOrd="0" destOrd="0" presId="urn:microsoft.com/office/officeart/2005/8/layout/default"/>
    <dgm:cxn modelId="{B1156689-82BB-4783-BA8C-EA8B36B9F96D}" type="presParOf" srcId="{1C7428E1-92BA-4950-B310-73BBA5314941}" destId="{9EA8B543-901D-4F9C-B877-B4017AE9AE92}" srcOrd="0" destOrd="0" presId="urn:microsoft.com/office/officeart/2005/8/layout/default"/>
    <dgm:cxn modelId="{E70135DE-C966-4A6D-9CEE-FBD81F2A199E}" type="presParOf" srcId="{1C7428E1-92BA-4950-B310-73BBA5314941}" destId="{D68A8BF1-D567-4D3F-866A-7975DDE810D9}" srcOrd="1" destOrd="0" presId="urn:microsoft.com/office/officeart/2005/8/layout/default"/>
    <dgm:cxn modelId="{4DFB1E5F-73F3-4A98-AFD8-54D9AD8B4FE1}" type="presParOf" srcId="{1C7428E1-92BA-4950-B310-73BBA5314941}" destId="{F30524C2-A2EB-464B-90DA-F5B366ED258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0EE2AEA-DED6-4036-8E5D-9A55C0A7670F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CL"/>
        </a:p>
      </dgm:t>
    </dgm:pt>
    <dgm:pt modelId="{E735E09A-DEB4-4FC7-9D7B-0BF6DEA20AC0}">
      <dgm:prSet phldrT="[Texto]"/>
      <dgm:spPr/>
      <dgm:t>
        <a:bodyPr/>
        <a:lstStyle/>
        <a:p>
          <a:r>
            <a:rPr lang="es-MX" dirty="0"/>
            <a:t>Desarrollo y monitoreo del proyecto:</a:t>
          </a:r>
        </a:p>
      </dgm:t>
    </dgm:pt>
    <dgm:pt modelId="{8989F762-057F-4149-860D-FCD0DC5F5AD4}" type="parTrans" cxnId="{CF883CE2-CEA8-4EEB-B8B8-81E22145D2CE}">
      <dgm:prSet/>
      <dgm:spPr/>
      <dgm:t>
        <a:bodyPr/>
        <a:lstStyle/>
        <a:p>
          <a:endParaRPr lang="es-CL"/>
        </a:p>
      </dgm:t>
    </dgm:pt>
    <dgm:pt modelId="{7CB25DCD-5BEB-4B2D-89BF-31DC06526A38}" type="sibTrans" cxnId="{CF883CE2-CEA8-4EEB-B8B8-81E22145D2CE}">
      <dgm:prSet/>
      <dgm:spPr/>
      <dgm:t>
        <a:bodyPr/>
        <a:lstStyle/>
        <a:p>
          <a:endParaRPr lang="es-CL"/>
        </a:p>
      </dgm:t>
    </dgm:pt>
    <dgm:pt modelId="{791B6A2E-FA50-4E1C-A4E2-FAE38C5466BD}">
      <dgm:prSet phldrT="[Texto]"/>
      <dgm:spPr/>
      <dgm:t>
        <a:bodyPr/>
        <a:lstStyle/>
        <a:p>
          <a:r>
            <a:rPr lang="es-MX" dirty="0"/>
            <a:t>Completar 2 informes:</a:t>
          </a:r>
        </a:p>
      </dgm:t>
    </dgm:pt>
    <dgm:pt modelId="{CA46D5CB-B71D-4FBB-A1A1-316D8132FE1E}" type="parTrans" cxnId="{F6C91C1D-1059-4385-AFFF-2C8C16A82B1C}">
      <dgm:prSet/>
      <dgm:spPr/>
      <dgm:t>
        <a:bodyPr/>
        <a:lstStyle/>
        <a:p>
          <a:endParaRPr lang="es-CL"/>
        </a:p>
      </dgm:t>
    </dgm:pt>
    <dgm:pt modelId="{D35C38E2-CF76-41B9-96FF-5CBA8F833ECF}" type="sibTrans" cxnId="{F6C91C1D-1059-4385-AFFF-2C8C16A82B1C}">
      <dgm:prSet/>
      <dgm:spPr/>
      <dgm:t>
        <a:bodyPr/>
        <a:lstStyle/>
        <a:p>
          <a:endParaRPr lang="es-CL"/>
        </a:p>
      </dgm:t>
    </dgm:pt>
    <dgm:pt modelId="{3EDD7136-4AE6-4310-BD81-BEEBDE2F7C16}">
      <dgm:prSet phldrT="[Texto]"/>
      <dgm:spPr/>
      <dgm:t>
        <a:bodyPr/>
        <a:lstStyle/>
        <a:p>
          <a:r>
            <a:rPr lang="es-MX" dirty="0"/>
            <a:t>Cumpliendo las actividades definidas de la metodología  y plan de trabajo</a:t>
          </a:r>
        </a:p>
      </dgm:t>
    </dgm:pt>
    <dgm:pt modelId="{5A367168-B1D1-4A23-AF7F-AA8B24AA3755}" type="parTrans" cxnId="{0829A811-8EDA-439C-BAE2-3BD31A1DF919}">
      <dgm:prSet/>
      <dgm:spPr/>
      <dgm:t>
        <a:bodyPr/>
        <a:lstStyle/>
        <a:p>
          <a:endParaRPr lang="es-ES"/>
        </a:p>
      </dgm:t>
    </dgm:pt>
    <dgm:pt modelId="{9EDF7467-C441-448F-A0B9-92B62E99D107}" type="sibTrans" cxnId="{0829A811-8EDA-439C-BAE2-3BD31A1DF919}">
      <dgm:prSet/>
      <dgm:spPr/>
      <dgm:t>
        <a:bodyPr/>
        <a:lstStyle/>
        <a:p>
          <a:endParaRPr lang="es-ES"/>
        </a:p>
      </dgm:t>
    </dgm:pt>
    <dgm:pt modelId="{9F44A6A5-C77C-42B5-AD29-B0F3BBA0B907}">
      <dgm:prSet phldrT="[Texto]"/>
      <dgm:spPr/>
      <dgm:t>
        <a:bodyPr/>
        <a:lstStyle/>
        <a:p>
          <a:r>
            <a:rPr lang="es-MX" b="1" dirty="0"/>
            <a:t>Informe de avance </a:t>
          </a:r>
          <a:r>
            <a:rPr lang="es-MX" dirty="0"/>
            <a:t>(semana 9 o 10)- se señala el estado del avance del plan de trabajo. Factores que han favorecido o dificultado el trabajo </a:t>
          </a:r>
          <a:r>
            <a:rPr lang="es-MX" b="1" dirty="0">
              <a:solidFill>
                <a:srgbClr val="FF0000"/>
              </a:solidFill>
            </a:rPr>
            <a:t>(20%)</a:t>
          </a:r>
        </a:p>
      </dgm:t>
    </dgm:pt>
    <dgm:pt modelId="{3FD67983-9181-465F-B4AC-E07114251B47}" type="parTrans" cxnId="{4815A361-12B3-4291-A41C-1685BCD76995}">
      <dgm:prSet/>
      <dgm:spPr/>
      <dgm:t>
        <a:bodyPr/>
        <a:lstStyle/>
        <a:p>
          <a:endParaRPr lang="es-ES"/>
        </a:p>
      </dgm:t>
    </dgm:pt>
    <dgm:pt modelId="{083DCA15-D941-4F7A-B5AA-E55A7D4157CF}" type="sibTrans" cxnId="{4815A361-12B3-4291-A41C-1685BCD76995}">
      <dgm:prSet/>
      <dgm:spPr/>
      <dgm:t>
        <a:bodyPr/>
        <a:lstStyle/>
        <a:p>
          <a:endParaRPr lang="es-ES"/>
        </a:p>
      </dgm:t>
    </dgm:pt>
    <dgm:pt modelId="{5B7F0868-F5D0-41D7-891C-1E09DE8EB9B0}">
      <dgm:prSet phldrT="[Texto]"/>
      <dgm:spPr/>
      <dgm:t>
        <a:bodyPr/>
        <a:lstStyle/>
        <a:p>
          <a:endParaRPr lang="es-MX" dirty="0"/>
        </a:p>
      </dgm:t>
    </dgm:pt>
    <dgm:pt modelId="{F5359DEC-A5EB-43C7-9ECD-4B76902FAEDA}" type="parTrans" cxnId="{68165770-CF0B-43FD-AF3C-877B27BAFA2E}">
      <dgm:prSet/>
      <dgm:spPr/>
      <dgm:t>
        <a:bodyPr/>
        <a:lstStyle/>
        <a:p>
          <a:endParaRPr lang="es-ES"/>
        </a:p>
      </dgm:t>
    </dgm:pt>
    <dgm:pt modelId="{C8D9E91A-5EFC-47EE-88AD-4D51E2C252ED}" type="sibTrans" cxnId="{68165770-CF0B-43FD-AF3C-877B27BAFA2E}">
      <dgm:prSet/>
      <dgm:spPr/>
      <dgm:t>
        <a:bodyPr/>
        <a:lstStyle/>
        <a:p>
          <a:endParaRPr lang="es-ES"/>
        </a:p>
      </dgm:t>
    </dgm:pt>
    <dgm:pt modelId="{FFF26DE1-B6AB-4A3A-8F37-79E2A069A175}">
      <dgm:prSet phldrT="[Texto]"/>
      <dgm:spPr/>
      <dgm:t>
        <a:bodyPr/>
        <a:lstStyle/>
        <a:p>
          <a:r>
            <a:rPr lang="es-MX" b="1" dirty="0"/>
            <a:t>Informe Final </a:t>
          </a:r>
          <a:r>
            <a:rPr lang="es-MX" b="0" dirty="0"/>
            <a:t>(semana 10 a 15) – Informe final del proyecto realizado. Se realizan las modificaciones informadas en la retroalimentación de la entrega anterior </a:t>
          </a:r>
          <a:r>
            <a:rPr lang="es-MX" b="1" dirty="0" smtClean="0">
              <a:solidFill>
                <a:srgbClr val="FF0000"/>
              </a:solidFill>
            </a:rPr>
            <a:t>(30</a:t>
          </a:r>
          <a:r>
            <a:rPr lang="es-MX" b="1" dirty="0">
              <a:solidFill>
                <a:srgbClr val="FF0000"/>
              </a:solidFill>
            </a:rPr>
            <a:t>%)</a:t>
          </a:r>
        </a:p>
      </dgm:t>
    </dgm:pt>
    <dgm:pt modelId="{8ADC2922-2471-4F1C-BB03-4FFB5EA92DD8}" type="parTrans" cxnId="{3A80CF3A-B014-4D35-8812-E4396E911EED}">
      <dgm:prSet/>
      <dgm:spPr/>
      <dgm:t>
        <a:bodyPr/>
        <a:lstStyle/>
        <a:p>
          <a:endParaRPr lang="es-ES"/>
        </a:p>
      </dgm:t>
    </dgm:pt>
    <dgm:pt modelId="{E7BD11E0-CA28-4CCE-9BC1-BFD3063F46EC}" type="sibTrans" cxnId="{3A80CF3A-B014-4D35-8812-E4396E911EED}">
      <dgm:prSet/>
      <dgm:spPr/>
      <dgm:t>
        <a:bodyPr/>
        <a:lstStyle/>
        <a:p>
          <a:endParaRPr lang="es-ES"/>
        </a:p>
      </dgm:t>
    </dgm:pt>
    <dgm:pt modelId="{C65FBA06-A20B-41D4-92C7-9B870A0153C7}" type="pres">
      <dgm:prSet presAssocID="{D0EE2AEA-DED6-4036-8E5D-9A55C0A7670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349061F-F62F-4534-A434-F30C13BCD81D}" type="pres">
      <dgm:prSet presAssocID="{E735E09A-DEB4-4FC7-9D7B-0BF6DEA20AC0}" presName="parentLin" presStyleCnt="0"/>
      <dgm:spPr/>
    </dgm:pt>
    <dgm:pt modelId="{6B8BB88F-45DB-41BA-A573-F87EC23CA74E}" type="pres">
      <dgm:prSet presAssocID="{E735E09A-DEB4-4FC7-9D7B-0BF6DEA20AC0}" presName="parentLeftMargin" presStyleLbl="node1" presStyleIdx="0" presStyleCnt="2"/>
      <dgm:spPr/>
      <dgm:t>
        <a:bodyPr/>
        <a:lstStyle/>
        <a:p>
          <a:endParaRPr lang="es-ES"/>
        </a:p>
      </dgm:t>
    </dgm:pt>
    <dgm:pt modelId="{25C7428A-BDD9-40FF-A041-69A1D227E03A}" type="pres">
      <dgm:prSet presAssocID="{E735E09A-DEB4-4FC7-9D7B-0BF6DEA20AC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055D39-B9BB-4767-B669-BAC7732602E7}" type="pres">
      <dgm:prSet presAssocID="{E735E09A-DEB4-4FC7-9D7B-0BF6DEA20AC0}" presName="negativeSpace" presStyleCnt="0"/>
      <dgm:spPr/>
    </dgm:pt>
    <dgm:pt modelId="{DC2A3838-7D39-4A40-85A5-6412D7D1524B}" type="pres">
      <dgm:prSet presAssocID="{E735E09A-DEB4-4FC7-9D7B-0BF6DEA20AC0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0B32033-77CD-4B9A-B252-17B3C5AB481A}" type="pres">
      <dgm:prSet presAssocID="{7CB25DCD-5BEB-4B2D-89BF-31DC06526A38}" presName="spaceBetweenRectangles" presStyleCnt="0"/>
      <dgm:spPr/>
    </dgm:pt>
    <dgm:pt modelId="{A7A6FE50-2BE4-43AD-8A4D-5500C2BBC20E}" type="pres">
      <dgm:prSet presAssocID="{791B6A2E-FA50-4E1C-A4E2-FAE38C5466BD}" presName="parentLin" presStyleCnt="0"/>
      <dgm:spPr/>
    </dgm:pt>
    <dgm:pt modelId="{3F3A4144-59BE-4E7D-A7B4-021AA326D057}" type="pres">
      <dgm:prSet presAssocID="{791B6A2E-FA50-4E1C-A4E2-FAE38C5466BD}" presName="parentLeftMargin" presStyleLbl="node1" presStyleIdx="0" presStyleCnt="2"/>
      <dgm:spPr/>
      <dgm:t>
        <a:bodyPr/>
        <a:lstStyle/>
        <a:p>
          <a:endParaRPr lang="es-ES"/>
        </a:p>
      </dgm:t>
    </dgm:pt>
    <dgm:pt modelId="{46F2B6CB-0C8D-464C-A769-3F68E36448D9}" type="pres">
      <dgm:prSet presAssocID="{791B6A2E-FA50-4E1C-A4E2-FAE38C5466B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37F4BB0-A752-41D8-B640-5E9CCF52FA5B}" type="pres">
      <dgm:prSet presAssocID="{791B6A2E-FA50-4E1C-A4E2-FAE38C5466BD}" presName="negativeSpace" presStyleCnt="0"/>
      <dgm:spPr/>
    </dgm:pt>
    <dgm:pt modelId="{D08E9073-0DEF-433C-80B1-EAE0D0A6771E}" type="pres">
      <dgm:prSet presAssocID="{791B6A2E-FA50-4E1C-A4E2-FAE38C5466BD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2B07AAF-F2C5-484D-9E1E-260C6092736B}" type="presOf" srcId="{791B6A2E-FA50-4E1C-A4E2-FAE38C5466BD}" destId="{3F3A4144-59BE-4E7D-A7B4-021AA326D057}" srcOrd="0" destOrd="0" presId="urn:microsoft.com/office/officeart/2005/8/layout/list1"/>
    <dgm:cxn modelId="{DEF7C9E6-25C5-4054-8CDE-9CAC15EB1C64}" type="presOf" srcId="{5B7F0868-F5D0-41D7-891C-1E09DE8EB9B0}" destId="{D08E9073-0DEF-433C-80B1-EAE0D0A6771E}" srcOrd="0" destOrd="2" presId="urn:microsoft.com/office/officeart/2005/8/layout/list1"/>
    <dgm:cxn modelId="{871CE4D3-5659-4217-A981-7845680D7104}" type="presOf" srcId="{791B6A2E-FA50-4E1C-A4E2-FAE38C5466BD}" destId="{46F2B6CB-0C8D-464C-A769-3F68E36448D9}" srcOrd="1" destOrd="0" presId="urn:microsoft.com/office/officeart/2005/8/layout/list1"/>
    <dgm:cxn modelId="{F6C91C1D-1059-4385-AFFF-2C8C16A82B1C}" srcId="{D0EE2AEA-DED6-4036-8E5D-9A55C0A7670F}" destId="{791B6A2E-FA50-4E1C-A4E2-FAE38C5466BD}" srcOrd="1" destOrd="0" parTransId="{CA46D5CB-B71D-4FBB-A1A1-316D8132FE1E}" sibTransId="{D35C38E2-CF76-41B9-96FF-5CBA8F833ECF}"/>
    <dgm:cxn modelId="{15277372-B740-4617-B01B-752A855CC93D}" type="presOf" srcId="{FFF26DE1-B6AB-4A3A-8F37-79E2A069A175}" destId="{D08E9073-0DEF-433C-80B1-EAE0D0A6771E}" srcOrd="0" destOrd="1" presId="urn:microsoft.com/office/officeart/2005/8/layout/list1"/>
    <dgm:cxn modelId="{161A2163-9635-4024-AD69-96F099C6101B}" type="presOf" srcId="{E735E09A-DEB4-4FC7-9D7B-0BF6DEA20AC0}" destId="{25C7428A-BDD9-40FF-A041-69A1D227E03A}" srcOrd="1" destOrd="0" presId="urn:microsoft.com/office/officeart/2005/8/layout/list1"/>
    <dgm:cxn modelId="{0829A811-8EDA-439C-BAE2-3BD31A1DF919}" srcId="{E735E09A-DEB4-4FC7-9D7B-0BF6DEA20AC0}" destId="{3EDD7136-4AE6-4310-BD81-BEEBDE2F7C16}" srcOrd="0" destOrd="0" parTransId="{5A367168-B1D1-4A23-AF7F-AA8B24AA3755}" sibTransId="{9EDF7467-C441-448F-A0B9-92B62E99D107}"/>
    <dgm:cxn modelId="{68165770-CF0B-43FD-AF3C-877B27BAFA2E}" srcId="{791B6A2E-FA50-4E1C-A4E2-FAE38C5466BD}" destId="{5B7F0868-F5D0-41D7-891C-1E09DE8EB9B0}" srcOrd="2" destOrd="0" parTransId="{F5359DEC-A5EB-43C7-9ECD-4B76902FAEDA}" sibTransId="{C8D9E91A-5EFC-47EE-88AD-4D51E2C252ED}"/>
    <dgm:cxn modelId="{90A81676-905D-482E-BA17-A7AA3B6D23BA}" type="presOf" srcId="{3EDD7136-4AE6-4310-BD81-BEEBDE2F7C16}" destId="{DC2A3838-7D39-4A40-85A5-6412D7D1524B}" srcOrd="0" destOrd="0" presId="urn:microsoft.com/office/officeart/2005/8/layout/list1"/>
    <dgm:cxn modelId="{7823E6FC-B378-4FB2-B0E7-34176C329E2C}" type="presOf" srcId="{D0EE2AEA-DED6-4036-8E5D-9A55C0A7670F}" destId="{C65FBA06-A20B-41D4-92C7-9B870A0153C7}" srcOrd="0" destOrd="0" presId="urn:microsoft.com/office/officeart/2005/8/layout/list1"/>
    <dgm:cxn modelId="{CF883CE2-CEA8-4EEB-B8B8-81E22145D2CE}" srcId="{D0EE2AEA-DED6-4036-8E5D-9A55C0A7670F}" destId="{E735E09A-DEB4-4FC7-9D7B-0BF6DEA20AC0}" srcOrd="0" destOrd="0" parTransId="{8989F762-057F-4149-860D-FCD0DC5F5AD4}" sibTransId="{7CB25DCD-5BEB-4B2D-89BF-31DC06526A38}"/>
    <dgm:cxn modelId="{3A80CF3A-B014-4D35-8812-E4396E911EED}" srcId="{791B6A2E-FA50-4E1C-A4E2-FAE38C5466BD}" destId="{FFF26DE1-B6AB-4A3A-8F37-79E2A069A175}" srcOrd="1" destOrd="0" parTransId="{8ADC2922-2471-4F1C-BB03-4FFB5EA92DD8}" sibTransId="{E7BD11E0-CA28-4CCE-9BC1-BFD3063F46EC}"/>
    <dgm:cxn modelId="{AE86EA6D-2B67-4267-9AC4-5BAE7F202EB2}" type="presOf" srcId="{E735E09A-DEB4-4FC7-9D7B-0BF6DEA20AC0}" destId="{6B8BB88F-45DB-41BA-A573-F87EC23CA74E}" srcOrd="0" destOrd="0" presId="urn:microsoft.com/office/officeart/2005/8/layout/list1"/>
    <dgm:cxn modelId="{70E5EC85-1898-49A2-A20F-B4FCD8745F6B}" type="presOf" srcId="{9F44A6A5-C77C-42B5-AD29-B0F3BBA0B907}" destId="{D08E9073-0DEF-433C-80B1-EAE0D0A6771E}" srcOrd="0" destOrd="0" presId="urn:microsoft.com/office/officeart/2005/8/layout/list1"/>
    <dgm:cxn modelId="{4815A361-12B3-4291-A41C-1685BCD76995}" srcId="{791B6A2E-FA50-4E1C-A4E2-FAE38C5466BD}" destId="{9F44A6A5-C77C-42B5-AD29-B0F3BBA0B907}" srcOrd="0" destOrd="0" parTransId="{3FD67983-9181-465F-B4AC-E07114251B47}" sibTransId="{083DCA15-D941-4F7A-B5AA-E55A7D4157CF}"/>
    <dgm:cxn modelId="{48C6241B-CD6E-40C7-BA7E-946F54C23A5B}" type="presParOf" srcId="{C65FBA06-A20B-41D4-92C7-9B870A0153C7}" destId="{3349061F-F62F-4534-A434-F30C13BCD81D}" srcOrd="0" destOrd="0" presId="urn:microsoft.com/office/officeart/2005/8/layout/list1"/>
    <dgm:cxn modelId="{C3A75D55-CD29-4DD7-A2F5-59FF76631C2C}" type="presParOf" srcId="{3349061F-F62F-4534-A434-F30C13BCD81D}" destId="{6B8BB88F-45DB-41BA-A573-F87EC23CA74E}" srcOrd="0" destOrd="0" presId="urn:microsoft.com/office/officeart/2005/8/layout/list1"/>
    <dgm:cxn modelId="{2AA0CC1E-57D8-4682-AA46-D6CB710E4891}" type="presParOf" srcId="{3349061F-F62F-4534-A434-F30C13BCD81D}" destId="{25C7428A-BDD9-40FF-A041-69A1D227E03A}" srcOrd="1" destOrd="0" presId="urn:microsoft.com/office/officeart/2005/8/layout/list1"/>
    <dgm:cxn modelId="{5BD898D8-27B0-4154-A2DF-C3988146EFE2}" type="presParOf" srcId="{C65FBA06-A20B-41D4-92C7-9B870A0153C7}" destId="{FE055D39-B9BB-4767-B669-BAC7732602E7}" srcOrd="1" destOrd="0" presId="urn:microsoft.com/office/officeart/2005/8/layout/list1"/>
    <dgm:cxn modelId="{53C8C184-5F95-4F4F-BFA6-4EDD8C123CBB}" type="presParOf" srcId="{C65FBA06-A20B-41D4-92C7-9B870A0153C7}" destId="{DC2A3838-7D39-4A40-85A5-6412D7D1524B}" srcOrd="2" destOrd="0" presId="urn:microsoft.com/office/officeart/2005/8/layout/list1"/>
    <dgm:cxn modelId="{4ED30A92-5121-47D0-A33D-BEF3306B1CC7}" type="presParOf" srcId="{C65FBA06-A20B-41D4-92C7-9B870A0153C7}" destId="{B0B32033-77CD-4B9A-B252-17B3C5AB481A}" srcOrd="3" destOrd="0" presId="urn:microsoft.com/office/officeart/2005/8/layout/list1"/>
    <dgm:cxn modelId="{831A60C4-7AC4-476C-A613-E4668011DC6B}" type="presParOf" srcId="{C65FBA06-A20B-41D4-92C7-9B870A0153C7}" destId="{A7A6FE50-2BE4-43AD-8A4D-5500C2BBC20E}" srcOrd="4" destOrd="0" presId="urn:microsoft.com/office/officeart/2005/8/layout/list1"/>
    <dgm:cxn modelId="{F7ADBC2A-A0A4-4C99-88D4-C367B27E1310}" type="presParOf" srcId="{A7A6FE50-2BE4-43AD-8A4D-5500C2BBC20E}" destId="{3F3A4144-59BE-4E7D-A7B4-021AA326D057}" srcOrd="0" destOrd="0" presId="urn:microsoft.com/office/officeart/2005/8/layout/list1"/>
    <dgm:cxn modelId="{0702D98C-1F7D-4948-8EFC-DF0EFD909D97}" type="presParOf" srcId="{A7A6FE50-2BE4-43AD-8A4D-5500C2BBC20E}" destId="{46F2B6CB-0C8D-464C-A769-3F68E36448D9}" srcOrd="1" destOrd="0" presId="urn:microsoft.com/office/officeart/2005/8/layout/list1"/>
    <dgm:cxn modelId="{4F7075C0-6E6D-46FA-B781-DE479729F3CC}" type="presParOf" srcId="{C65FBA06-A20B-41D4-92C7-9B870A0153C7}" destId="{537F4BB0-A752-41D8-B640-5E9CCF52FA5B}" srcOrd="5" destOrd="0" presId="urn:microsoft.com/office/officeart/2005/8/layout/list1"/>
    <dgm:cxn modelId="{BE54E5D4-BC56-4BFF-97C5-5B9B6086B806}" type="presParOf" srcId="{C65FBA06-A20B-41D4-92C7-9B870A0153C7}" destId="{D08E9073-0DEF-433C-80B1-EAE0D0A6771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A5FDF-3E59-437D-A27E-25151A878BD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B6997D15-9CAC-4838-BE6E-7CB1D5EBBDDE}">
      <dgm:prSet phldrT="[Texto]"/>
      <dgm:spPr/>
      <dgm:t>
        <a:bodyPr/>
        <a:lstStyle/>
        <a:p>
          <a:endParaRPr lang="es-ES" dirty="0"/>
        </a:p>
      </dgm:t>
    </dgm:pt>
    <dgm:pt modelId="{CCD8A147-FD2F-414D-8222-783A5E9E986C}" type="parTrans" cxnId="{51599DD9-2B49-49B5-A0F7-FE2DF001F1DC}">
      <dgm:prSet/>
      <dgm:spPr/>
      <dgm:t>
        <a:bodyPr/>
        <a:lstStyle/>
        <a:p>
          <a:endParaRPr lang="es-ES"/>
        </a:p>
      </dgm:t>
    </dgm:pt>
    <dgm:pt modelId="{15768E7F-8147-44B1-B3A0-4FCD9A98DF4F}" type="sibTrans" cxnId="{51599DD9-2B49-49B5-A0F7-FE2DF001F1DC}">
      <dgm:prSet/>
      <dgm:spPr/>
      <dgm:t>
        <a:bodyPr/>
        <a:lstStyle/>
        <a:p>
          <a:endParaRPr lang="es-ES"/>
        </a:p>
      </dgm:t>
    </dgm:pt>
    <dgm:pt modelId="{F89AABDA-D124-465F-B73B-C0C2FA47EEFC}">
      <dgm:prSet phldrT="[Texto]"/>
      <dgm:spPr/>
      <dgm:t>
        <a:bodyPr/>
        <a:lstStyle/>
        <a:p>
          <a:r>
            <a:rPr lang="es-ES" dirty="0"/>
            <a:t>Material de trabajo</a:t>
          </a:r>
        </a:p>
      </dgm:t>
    </dgm:pt>
    <dgm:pt modelId="{C551A66A-CC7B-42A4-8C57-5F7A35D1DFD1}" type="parTrans" cxnId="{62FC9214-E1CE-4CF3-A49B-E8C48C7A4852}">
      <dgm:prSet/>
      <dgm:spPr/>
      <dgm:t>
        <a:bodyPr/>
        <a:lstStyle/>
        <a:p>
          <a:endParaRPr lang="es-ES"/>
        </a:p>
      </dgm:t>
    </dgm:pt>
    <dgm:pt modelId="{94746DAE-BDAE-456C-AE02-3CD6D403BF15}" type="sibTrans" cxnId="{62FC9214-E1CE-4CF3-A49B-E8C48C7A4852}">
      <dgm:prSet/>
      <dgm:spPr/>
      <dgm:t>
        <a:bodyPr/>
        <a:lstStyle/>
        <a:p>
          <a:endParaRPr lang="es-ES"/>
        </a:p>
      </dgm:t>
    </dgm:pt>
    <dgm:pt modelId="{4EFE5CC0-D0C5-48AC-84EF-9DF9F408FA52}">
      <dgm:prSet phldrT="[Texto]"/>
      <dgm:spPr/>
      <dgm:t>
        <a:bodyPr/>
        <a:lstStyle/>
        <a:p>
          <a:r>
            <a:rPr lang="es-ES" dirty="0"/>
            <a:t>Se encuentra en el ava (ambos informes)</a:t>
          </a:r>
        </a:p>
      </dgm:t>
    </dgm:pt>
    <dgm:pt modelId="{0F4B4AAD-9F8C-4058-AA0F-FB449F13A16E}" type="parTrans" cxnId="{5FBA2D38-F3EB-4E39-B7E9-558DA8CAC8EF}">
      <dgm:prSet/>
      <dgm:spPr/>
      <dgm:t>
        <a:bodyPr/>
        <a:lstStyle/>
        <a:p>
          <a:endParaRPr lang="es-ES"/>
        </a:p>
      </dgm:t>
    </dgm:pt>
    <dgm:pt modelId="{992800AF-7E48-471F-8484-36667F403BA8}" type="sibTrans" cxnId="{5FBA2D38-F3EB-4E39-B7E9-558DA8CAC8EF}">
      <dgm:prSet/>
      <dgm:spPr/>
      <dgm:t>
        <a:bodyPr/>
        <a:lstStyle/>
        <a:p>
          <a:endParaRPr lang="es-ES"/>
        </a:p>
      </dgm:t>
    </dgm:pt>
    <dgm:pt modelId="{1C7428E1-92BA-4950-B310-73BBA5314941}" type="pres">
      <dgm:prSet presAssocID="{A88A5FDF-3E59-437D-A27E-25151A878BD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EA8B543-901D-4F9C-B877-B4017AE9AE92}" type="pres">
      <dgm:prSet presAssocID="{B6997D15-9CAC-4838-BE6E-7CB1D5EBBDDE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3B75306-C578-4ACA-85ED-8382BD3A76AE}" type="presOf" srcId="{B6997D15-9CAC-4838-BE6E-7CB1D5EBBDDE}" destId="{9EA8B543-901D-4F9C-B877-B4017AE9AE92}" srcOrd="0" destOrd="0" presId="urn:microsoft.com/office/officeart/2005/8/layout/default"/>
    <dgm:cxn modelId="{62FC9214-E1CE-4CF3-A49B-E8C48C7A4852}" srcId="{B6997D15-9CAC-4838-BE6E-7CB1D5EBBDDE}" destId="{F89AABDA-D124-465F-B73B-C0C2FA47EEFC}" srcOrd="0" destOrd="0" parTransId="{C551A66A-CC7B-42A4-8C57-5F7A35D1DFD1}" sibTransId="{94746DAE-BDAE-456C-AE02-3CD6D403BF15}"/>
    <dgm:cxn modelId="{5FBA2D38-F3EB-4E39-B7E9-558DA8CAC8EF}" srcId="{F89AABDA-D124-465F-B73B-C0C2FA47EEFC}" destId="{4EFE5CC0-D0C5-48AC-84EF-9DF9F408FA52}" srcOrd="0" destOrd="0" parTransId="{0F4B4AAD-9F8C-4058-AA0F-FB449F13A16E}" sibTransId="{992800AF-7E48-471F-8484-36667F403BA8}"/>
    <dgm:cxn modelId="{C971EF94-AB3C-43FC-8104-19422D682ADB}" type="presOf" srcId="{F89AABDA-D124-465F-B73B-C0C2FA47EEFC}" destId="{9EA8B543-901D-4F9C-B877-B4017AE9AE92}" srcOrd="0" destOrd="1" presId="urn:microsoft.com/office/officeart/2005/8/layout/default"/>
    <dgm:cxn modelId="{51599DD9-2B49-49B5-A0F7-FE2DF001F1DC}" srcId="{A88A5FDF-3E59-437D-A27E-25151A878BDE}" destId="{B6997D15-9CAC-4838-BE6E-7CB1D5EBBDDE}" srcOrd="0" destOrd="0" parTransId="{CCD8A147-FD2F-414D-8222-783A5E9E986C}" sibTransId="{15768E7F-8147-44B1-B3A0-4FCD9A98DF4F}"/>
    <dgm:cxn modelId="{406CD5A8-3A55-43D2-B59F-5C0F9ACACF83}" type="presOf" srcId="{4EFE5CC0-D0C5-48AC-84EF-9DF9F408FA52}" destId="{9EA8B543-901D-4F9C-B877-B4017AE9AE92}" srcOrd="0" destOrd="2" presId="urn:microsoft.com/office/officeart/2005/8/layout/default"/>
    <dgm:cxn modelId="{3637F079-CA4A-4DC4-B503-EBB0D1E0450D}" type="presOf" srcId="{A88A5FDF-3E59-437D-A27E-25151A878BDE}" destId="{1C7428E1-92BA-4950-B310-73BBA5314941}" srcOrd="0" destOrd="0" presId="urn:microsoft.com/office/officeart/2005/8/layout/default"/>
    <dgm:cxn modelId="{B1156689-82BB-4783-BA8C-EA8B36B9F96D}" type="presParOf" srcId="{1C7428E1-92BA-4950-B310-73BBA5314941}" destId="{9EA8B543-901D-4F9C-B877-B4017AE9AE9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0EE2AEA-DED6-4036-8E5D-9A55C0A7670F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CL"/>
        </a:p>
      </dgm:t>
    </dgm:pt>
    <dgm:pt modelId="{5B7F0868-F5D0-41D7-891C-1E09DE8EB9B0}">
      <dgm:prSet phldrT="[Texto]" custT="1"/>
      <dgm:spPr/>
      <dgm:t>
        <a:bodyPr/>
        <a:lstStyle/>
        <a:p>
          <a:r>
            <a:rPr lang="es-MX" sz="1500" dirty="0"/>
            <a:t>La presentación se realiza ante una comisión (Docentes – Director de carrera)</a:t>
          </a:r>
        </a:p>
      </dgm:t>
    </dgm:pt>
    <dgm:pt modelId="{F5359DEC-A5EB-43C7-9ECD-4B76902FAEDA}" type="parTrans" cxnId="{68165770-CF0B-43FD-AF3C-877B27BAFA2E}">
      <dgm:prSet/>
      <dgm:spPr/>
      <dgm:t>
        <a:bodyPr/>
        <a:lstStyle/>
        <a:p>
          <a:endParaRPr lang="es-ES"/>
        </a:p>
      </dgm:t>
    </dgm:pt>
    <dgm:pt modelId="{C8D9E91A-5EFC-47EE-88AD-4D51E2C252ED}" type="sibTrans" cxnId="{68165770-CF0B-43FD-AF3C-877B27BAFA2E}">
      <dgm:prSet/>
      <dgm:spPr/>
      <dgm:t>
        <a:bodyPr/>
        <a:lstStyle/>
        <a:p>
          <a:endParaRPr lang="es-ES"/>
        </a:p>
      </dgm:t>
    </dgm:pt>
    <dgm:pt modelId="{101672B7-1640-487C-B71B-9F0CED4075D8}">
      <dgm:prSet phldrT="[Texto]" custT="1"/>
      <dgm:spPr/>
      <dgm:t>
        <a:bodyPr/>
        <a:lstStyle/>
        <a:p>
          <a:r>
            <a:rPr lang="es-MX" sz="1500" b="0" dirty="0">
              <a:solidFill>
                <a:schemeClr val="tx1"/>
              </a:solidFill>
              <a:latin typeface="+mn-lt"/>
            </a:rPr>
            <a:t>Presentación del proyecto de APT e incorporar ajustes de la ultima retroalimentación entregada por el docente</a:t>
          </a:r>
        </a:p>
      </dgm:t>
    </dgm:pt>
    <dgm:pt modelId="{D000D276-342D-4D0B-B1A6-2C156F860F16}" type="parTrans" cxnId="{4B355CDE-6861-41EE-BB9B-9AC578F2ACC0}">
      <dgm:prSet/>
      <dgm:spPr/>
      <dgm:t>
        <a:bodyPr/>
        <a:lstStyle/>
        <a:p>
          <a:endParaRPr lang="es-ES"/>
        </a:p>
      </dgm:t>
    </dgm:pt>
    <dgm:pt modelId="{BD0B8BC4-426F-4E5C-9ACE-E9C6E7AB0625}" type="sibTrans" cxnId="{4B355CDE-6861-41EE-BB9B-9AC578F2ACC0}">
      <dgm:prSet/>
      <dgm:spPr/>
      <dgm:t>
        <a:bodyPr/>
        <a:lstStyle/>
        <a:p>
          <a:endParaRPr lang="es-ES"/>
        </a:p>
      </dgm:t>
    </dgm:pt>
    <dgm:pt modelId="{FD4C7C8B-2ECB-46A0-8E00-04D5D2A605A9}">
      <dgm:prSet phldrT="[Texto]" custT="1"/>
      <dgm:spPr/>
      <dgm:t>
        <a:bodyPr/>
        <a:lstStyle/>
        <a:p>
          <a:r>
            <a:rPr lang="es-MX" sz="1500" dirty="0"/>
            <a:t>Duración: 20 minutos</a:t>
          </a:r>
        </a:p>
      </dgm:t>
    </dgm:pt>
    <dgm:pt modelId="{C3F4B799-9713-4D50-AE80-94A4CA53595D}" type="parTrans" cxnId="{A57305B5-4A57-43BE-B24A-7407BA2FAEE3}">
      <dgm:prSet/>
      <dgm:spPr/>
      <dgm:t>
        <a:bodyPr/>
        <a:lstStyle/>
        <a:p>
          <a:endParaRPr lang="es-ES"/>
        </a:p>
      </dgm:t>
    </dgm:pt>
    <dgm:pt modelId="{41C727A4-7EA8-4DBE-B6CD-85E862436470}" type="sibTrans" cxnId="{A57305B5-4A57-43BE-B24A-7407BA2FAEE3}">
      <dgm:prSet/>
      <dgm:spPr/>
      <dgm:t>
        <a:bodyPr/>
        <a:lstStyle/>
        <a:p>
          <a:endParaRPr lang="es-ES"/>
        </a:p>
      </dgm:t>
    </dgm:pt>
    <dgm:pt modelId="{1DE27C35-924F-44A6-BC4D-99FECA91CBFB}">
      <dgm:prSet phldrT="[Texto]" custT="1"/>
      <dgm:spPr/>
      <dgm:t>
        <a:bodyPr/>
        <a:lstStyle/>
        <a:p>
          <a:r>
            <a:rPr lang="es-MX" sz="1500" dirty="0"/>
            <a:t>La comisión realizará preguntas</a:t>
          </a:r>
        </a:p>
      </dgm:t>
    </dgm:pt>
    <dgm:pt modelId="{BDB3822D-3150-407F-AE72-ABE4CE369EC3}" type="parTrans" cxnId="{CCEED11E-B7CF-463A-AEAB-22A5861D7064}">
      <dgm:prSet/>
      <dgm:spPr/>
      <dgm:t>
        <a:bodyPr/>
        <a:lstStyle/>
        <a:p>
          <a:endParaRPr lang="es-ES"/>
        </a:p>
      </dgm:t>
    </dgm:pt>
    <dgm:pt modelId="{8208AD28-DC8E-47DE-9A33-4283FD73529A}" type="sibTrans" cxnId="{CCEED11E-B7CF-463A-AEAB-22A5861D7064}">
      <dgm:prSet/>
      <dgm:spPr/>
      <dgm:t>
        <a:bodyPr/>
        <a:lstStyle/>
        <a:p>
          <a:endParaRPr lang="es-ES"/>
        </a:p>
      </dgm:t>
    </dgm:pt>
    <dgm:pt modelId="{2B92D81C-DA0E-49BF-81C0-38082AC88575}">
      <dgm:prSet phldrT="[Texto]" custT="1"/>
      <dgm:spPr/>
      <dgm:t>
        <a:bodyPr/>
        <a:lstStyle/>
        <a:p>
          <a:r>
            <a:rPr lang="es-MX" sz="1500" dirty="0"/>
            <a:t>Los contenidos de la presentación se encuentran en el ava – Guía 3.3</a:t>
          </a:r>
        </a:p>
      </dgm:t>
    </dgm:pt>
    <dgm:pt modelId="{E4946C36-C602-4B50-AE40-2D5683D0489A}" type="parTrans" cxnId="{CFC6B47C-EEFE-4D9E-930E-89F93C0A4445}">
      <dgm:prSet/>
      <dgm:spPr/>
      <dgm:t>
        <a:bodyPr/>
        <a:lstStyle/>
        <a:p>
          <a:endParaRPr lang="es-ES"/>
        </a:p>
      </dgm:t>
    </dgm:pt>
    <dgm:pt modelId="{E1C07E4B-D5A0-49D7-A7AD-70B252C587DE}" type="sibTrans" cxnId="{CFC6B47C-EEFE-4D9E-930E-89F93C0A4445}">
      <dgm:prSet/>
      <dgm:spPr/>
      <dgm:t>
        <a:bodyPr/>
        <a:lstStyle/>
        <a:p>
          <a:endParaRPr lang="es-ES"/>
        </a:p>
      </dgm:t>
    </dgm:pt>
    <dgm:pt modelId="{D40DF064-004B-4778-8FB7-104F5CFCDE2F}">
      <dgm:prSet phldrT="[Texto]" custT="1"/>
      <dgm:spPr/>
      <dgm:t>
        <a:bodyPr/>
        <a:lstStyle/>
        <a:p>
          <a:r>
            <a:rPr lang="es-MX" sz="1500" dirty="0"/>
            <a:t>La presentación debe distribuirse equitativamente entre los miembros del equipo</a:t>
          </a:r>
        </a:p>
      </dgm:t>
    </dgm:pt>
    <dgm:pt modelId="{17DFDD99-6756-495F-B7ED-744B25C01B0C}" type="parTrans" cxnId="{DFF6686D-493A-4A9F-9C67-6864F4F701D5}">
      <dgm:prSet/>
      <dgm:spPr/>
      <dgm:t>
        <a:bodyPr/>
        <a:lstStyle/>
        <a:p>
          <a:endParaRPr lang="es-ES"/>
        </a:p>
      </dgm:t>
    </dgm:pt>
    <dgm:pt modelId="{5A70C83C-5275-4A30-A761-2FEAA5CE5CDB}" type="sibTrans" cxnId="{DFF6686D-493A-4A9F-9C67-6864F4F701D5}">
      <dgm:prSet/>
      <dgm:spPr/>
      <dgm:t>
        <a:bodyPr/>
        <a:lstStyle/>
        <a:p>
          <a:endParaRPr lang="es-ES"/>
        </a:p>
      </dgm:t>
    </dgm:pt>
    <dgm:pt modelId="{166B8629-0531-43AD-AFC5-54DECCB67A18}">
      <dgm:prSet phldrT="[Texto]" custT="1"/>
      <dgm:spPr/>
      <dgm:t>
        <a:bodyPr/>
        <a:lstStyle/>
        <a:p>
          <a:r>
            <a:rPr lang="es-MX" sz="1500" dirty="0"/>
            <a:t>Nota grupal</a:t>
          </a:r>
        </a:p>
      </dgm:t>
    </dgm:pt>
    <dgm:pt modelId="{130FF4AA-9889-4409-8770-ED5F5F01D059}" type="parTrans" cxnId="{B87836AC-683E-4774-B90F-3A3AFDF22864}">
      <dgm:prSet/>
      <dgm:spPr/>
      <dgm:t>
        <a:bodyPr/>
        <a:lstStyle/>
        <a:p>
          <a:endParaRPr lang="es-ES"/>
        </a:p>
      </dgm:t>
    </dgm:pt>
    <dgm:pt modelId="{94BDD64F-3186-4C62-9400-24F3DBD5F260}" type="sibTrans" cxnId="{B87836AC-683E-4774-B90F-3A3AFDF22864}">
      <dgm:prSet/>
      <dgm:spPr/>
      <dgm:t>
        <a:bodyPr/>
        <a:lstStyle/>
        <a:p>
          <a:endParaRPr lang="es-ES"/>
        </a:p>
      </dgm:t>
    </dgm:pt>
    <dgm:pt modelId="{C65FBA06-A20B-41D4-92C7-9B870A0153C7}" type="pres">
      <dgm:prSet presAssocID="{D0EE2AEA-DED6-4036-8E5D-9A55C0A7670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39B1FBB-1BA9-4678-B0D1-36B23B1C19F0}" type="pres">
      <dgm:prSet presAssocID="{101672B7-1640-487C-B71B-9F0CED4075D8}" presName="parentLin" presStyleCnt="0"/>
      <dgm:spPr/>
    </dgm:pt>
    <dgm:pt modelId="{0363E683-30A9-4933-BE6B-937220A6057F}" type="pres">
      <dgm:prSet presAssocID="{101672B7-1640-487C-B71B-9F0CED4075D8}" presName="parentLeftMargin" presStyleLbl="node1" presStyleIdx="0" presStyleCnt="7"/>
      <dgm:spPr/>
      <dgm:t>
        <a:bodyPr/>
        <a:lstStyle/>
        <a:p>
          <a:endParaRPr lang="es-ES"/>
        </a:p>
      </dgm:t>
    </dgm:pt>
    <dgm:pt modelId="{D87E26FF-1E5D-4625-A5A4-174E672109FC}" type="pres">
      <dgm:prSet presAssocID="{101672B7-1640-487C-B71B-9F0CED4075D8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D6C759D-D803-4C78-A8C1-C62B394F457C}" type="pres">
      <dgm:prSet presAssocID="{101672B7-1640-487C-B71B-9F0CED4075D8}" presName="negativeSpace" presStyleCnt="0"/>
      <dgm:spPr/>
    </dgm:pt>
    <dgm:pt modelId="{CDFF555F-C8AF-437C-AF69-36792D99E2B4}" type="pres">
      <dgm:prSet presAssocID="{101672B7-1640-487C-B71B-9F0CED4075D8}" presName="childText" presStyleLbl="conFgAcc1" presStyleIdx="0" presStyleCnt="7">
        <dgm:presLayoutVars>
          <dgm:bulletEnabled val="1"/>
        </dgm:presLayoutVars>
      </dgm:prSet>
      <dgm:spPr/>
    </dgm:pt>
    <dgm:pt modelId="{0FB0BBC3-FC54-4157-9DBD-9671FA0B5524}" type="pres">
      <dgm:prSet presAssocID="{BD0B8BC4-426F-4E5C-9ACE-E9C6E7AB0625}" presName="spaceBetweenRectangles" presStyleCnt="0"/>
      <dgm:spPr/>
    </dgm:pt>
    <dgm:pt modelId="{88271F7A-90E8-4DFF-8BA6-B5D094FBA4B3}" type="pres">
      <dgm:prSet presAssocID="{5B7F0868-F5D0-41D7-891C-1E09DE8EB9B0}" presName="parentLin" presStyleCnt="0"/>
      <dgm:spPr/>
    </dgm:pt>
    <dgm:pt modelId="{3F80B00D-A448-453F-936E-C46DF5764853}" type="pres">
      <dgm:prSet presAssocID="{5B7F0868-F5D0-41D7-891C-1E09DE8EB9B0}" presName="parentLeftMargin" presStyleLbl="node1" presStyleIdx="0" presStyleCnt="7"/>
      <dgm:spPr/>
      <dgm:t>
        <a:bodyPr/>
        <a:lstStyle/>
        <a:p>
          <a:endParaRPr lang="es-ES"/>
        </a:p>
      </dgm:t>
    </dgm:pt>
    <dgm:pt modelId="{B9111614-FF85-47ED-8DE7-815BEA4CC465}" type="pres">
      <dgm:prSet presAssocID="{5B7F0868-F5D0-41D7-891C-1E09DE8EB9B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4E3C02-F0EC-4AB1-8B52-B4378DD50C10}" type="pres">
      <dgm:prSet presAssocID="{5B7F0868-F5D0-41D7-891C-1E09DE8EB9B0}" presName="negativeSpace" presStyleCnt="0"/>
      <dgm:spPr/>
    </dgm:pt>
    <dgm:pt modelId="{5E0AFC2B-D62E-49E4-B130-F50CEF20E4C8}" type="pres">
      <dgm:prSet presAssocID="{5B7F0868-F5D0-41D7-891C-1E09DE8EB9B0}" presName="childText" presStyleLbl="conFgAcc1" presStyleIdx="1" presStyleCnt="7">
        <dgm:presLayoutVars>
          <dgm:bulletEnabled val="1"/>
        </dgm:presLayoutVars>
      </dgm:prSet>
      <dgm:spPr/>
    </dgm:pt>
    <dgm:pt modelId="{82D4B10F-5D35-4FC9-A053-0BB94B10CAFB}" type="pres">
      <dgm:prSet presAssocID="{C8D9E91A-5EFC-47EE-88AD-4D51E2C252ED}" presName="spaceBetweenRectangles" presStyleCnt="0"/>
      <dgm:spPr/>
    </dgm:pt>
    <dgm:pt modelId="{F2D56946-CAAC-4A18-A1BA-2E072111F623}" type="pres">
      <dgm:prSet presAssocID="{FD4C7C8B-2ECB-46A0-8E00-04D5D2A605A9}" presName="parentLin" presStyleCnt="0"/>
      <dgm:spPr/>
    </dgm:pt>
    <dgm:pt modelId="{EBEAFE31-B287-4696-9EDB-0C54C64E7DF0}" type="pres">
      <dgm:prSet presAssocID="{FD4C7C8B-2ECB-46A0-8E00-04D5D2A605A9}" presName="parentLeftMargin" presStyleLbl="node1" presStyleIdx="1" presStyleCnt="7"/>
      <dgm:spPr/>
      <dgm:t>
        <a:bodyPr/>
        <a:lstStyle/>
        <a:p>
          <a:endParaRPr lang="es-ES"/>
        </a:p>
      </dgm:t>
    </dgm:pt>
    <dgm:pt modelId="{3D744BA9-747A-453A-B878-8A42863367B0}" type="pres">
      <dgm:prSet presAssocID="{FD4C7C8B-2ECB-46A0-8E00-04D5D2A605A9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5791AE-D066-452E-A0F1-440E5CFDB263}" type="pres">
      <dgm:prSet presAssocID="{FD4C7C8B-2ECB-46A0-8E00-04D5D2A605A9}" presName="negativeSpace" presStyleCnt="0"/>
      <dgm:spPr/>
    </dgm:pt>
    <dgm:pt modelId="{CD14C155-B5B0-49BE-A9EE-34FAFF351815}" type="pres">
      <dgm:prSet presAssocID="{FD4C7C8B-2ECB-46A0-8E00-04D5D2A605A9}" presName="childText" presStyleLbl="conFgAcc1" presStyleIdx="2" presStyleCnt="7">
        <dgm:presLayoutVars>
          <dgm:bulletEnabled val="1"/>
        </dgm:presLayoutVars>
      </dgm:prSet>
      <dgm:spPr/>
    </dgm:pt>
    <dgm:pt modelId="{9B3C804D-FF76-49CF-A419-A90583C780E4}" type="pres">
      <dgm:prSet presAssocID="{41C727A4-7EA8-4DBE-B6CD-85E862436470}" presName="spaceBetweenRectangles" presStyleCnt="0"/>
      <dgm:spPr/>
    </dgm:pt>
    <dgm:pt modelId="{4A53AD71-D611-49DC-B03B-F1EB6C59A65E}" type="pres">
      <dgm:prSet presAssocID="{1DE27C35-924F-44A6-BC4D-99FECA91CBFB}" presName="parentLin" presStyleCnt="0"/>
      <dgm:spPr/>
    </dgm:pt>
    <dgm:pt modelId="{A96455D4-0DD9-40E7-B6AB-750A548D7334}" type="pres">
      <dgm:prSet presAssocID="{1DE27C35-924F-44A6-BC4D-99FECA91CBFB}" presName="parentLeftMargin" presStyleLbl="node1" presStyleIdx="2" presStyleCnt="7"/>
      <dgm:spPr/>
      <dgm:t>
        <a:bodyPr/>
        <a:lstStyle/>
        <a:p>
          <a:endParaRPr lang="es-ES"/>
        </a:p>
      </dgm:t>
    </dgm:pt>
    <dgm:pt modelId="{5EC810F8-60C7-403F-ABC8-CEBF6B76BFB0}" type="pres">
      <dgm:prSet presAssocID="{1DE27C35-924F-44A6-BC4D-99FECA91CBF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46C774-A76F-418A-B69E-487051C554FD}" type="pres">
      <dgm:prSet presAssocID="{1DE27C35-924F-44A6-BC4D-99FECA91CBFB}" presName="negativeSpace" presStyleCnt="0"/>
      <dgm:spPr/>
    </dgm:pt>
    <dgm:pt modelId="{421A4C23-6900-4F79-83E4-DC16248AAA94}" type="pres">
      <dgm:prSet presAssocID="{1DE27C35-924F-44A6-BC4D-99FECA91CBFB}" presName="childText" presStyleLbl="conFgAcc1" presStyleIdx="3" presStyleCnt="7">
        <dgm:presLayoutVars>
          <dgm:bulletEnabled val="1"/>
        </dgm:presLayoutVars>
      </dgm:prSet>
      <dgm:spPr/>
    </dgm:pt>
    <dgm:pt modelId="{79A4024E-CF57-470D-9ADF-A8A9201F8035}" type="pres">
      <dgm:prSet presAssocID="{8208AD28-DC8E-47DE-9A33-4283FD73529A}" presName="spaceBetweenRectangles" presStyleCnt="0"/>
      <dgm:spPr/>
    </dgm:pt>
    <dgm:pt modelId="{4B4DAAEA-34EF-4849-91E3-FAD192F15C74}" type="pres">
      <dgm:prSet presAssocID="{2B92D81C-DA0E-49BF-81C0-38082AC88575}" presName="parentLin" presStyleCnt="0"/>
      <dgm:spPr/>
    </dgm:pt>
    <dgm:pt modelId="{7F52FAF5-C0DA-47F5-99F1-EBC301B932E7}" type="pres">
      <dgm:prSet presAssocID="{2B92D81C-DA0E-49BF-81C0-38082AC88575}" presName="parentLeftMargin" presStyleLbl="node1" presStyleIdx="3" presStyleCnt="7"/>
      <dgm:spPr/>
      <dgm:t>
        <a:bodyPr/>
        <a:lstStyle/>
        <a:p>
          <a:endParaRPr lang="es-ES"/>
        </a:p>
      </dgm:t>
    </dgm:pt>
    <dgm:pt modelId="{A31C326C-289C-41DC-A87B-33EF6901A574}" type="pres">
      <dgm:prSet presAssocID="{2B92D81C-DA0E-49BF-81C0-38082AC88575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C56DE14-C5F7-40D5-8F0F-6BC9318921BD}" type="pres">
      <dgm:prSet presAssocID="{2B92D81C-DA0E-49BF-81C0-38082AC88575}" presName="negativeSpace" presStyleCnt="0"/>
      <dgm:spPr/>
    </dgm:pt>
    <dgm:pt modelId="{48431A66-604F-4844-9F38-7BAE40B6F65A}" type="pres">
      <dgm:prSet presAssocID="{2B92D81C-DA0E-49BF-81C0-38082AC88575}" presName="childText" presStyleLbl="conFgAcc1" presStyleIdx="4" presStyleCnt="7">
        <dgm:presLayoutVars>
          <dgm:bulletEnabled val="1"/>
        </dgm:presLayoutVars>
      </dgm:prSet>
      <dgm:spPr/>
    </dgm:pt>
    <dgm:pt modelId="{D9F34EE4-AE76-4BD5-BF4B-33BF51EB5E9A}" type="pres">
      <dgm:prSet presAssocID="{E1C07E4B-D5A0-49D7-A7AD-70B252C587DE}" presName="spaceBetweenRectangles" presStyleCnt="0"/>
      <dgm:spPr/>
    </dgm:pt>
    <dgm:pt modelId="{3C4FED9B-CAA3-4EB7-AFA5-89A301F73CE3}" type="pres">
      <dgm:prSet presAssocID="{D40DF064-004B-4778-8FB7-104F5CFCDE2F}" presName="parentLin" presStyleCnt="0"/>
      <dgm:spPr/>
    </dgm:pt>
    <dgm:pt modelId="{D506B043-7D58-4DB1-98FA-72B2FA1968F7}" type="pres">
      <dgm:prSet presAssocID="{D40DF064-004B-4778-8FB7-104F5CFCDE2F}" presName="parentLeftMargin" presStyleLbl="node1" presStyleIdx="4" presStyleCnt="7"/>
      <dgm:spPr/>
      <dgm:t>
        <a:bodyPr/>
        <a:lstStyle/>
        <a:p>
          <a:endParaRPr lang="es-ES"/>
        </a:p>
      </dgm:t>
    </dgm:pt>
    <dgm:pt modelId="{8906E88A-3E06-4CA5-95C6-D4D60489A738}" type="pres">
      <dgm:prSet presAssocID="{D40DF064-004B-4778-8FB7-104F5CFCDE2F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7995A7-8594-4A3D-B0F0-5A71FECACD3F}" type="pres">
      <dgm:prSet presAssocID="{D40DF064-004B-4778-8FB7-104F5CFCDE2F}" presName="negativeSpace" presStyleCnt="0"/>
      <dgm:spPr/>
    </dgm:pt>
    <dgm:pt modelId="{CBDFB115-910A-495C-85E7-9236DFAFE6F1}" type="pres">
      <dgm:prSet presAssocID="{D40DF064-004B-4778-8FB7-104F5CFCDE2F}" presName="childText" presStyleLbl="conFgAcc1" presStyleIdx="5" presStyleCnt="7">
        <dgm:presLayoutVars>
          <dgm:bulletEnabled val="1"/>
        </dgm:presLayoutVars>
      </dgm:prSet>
      <dgm:spPr/>
    </dgm:pt>
    <dgm:pt modelId="{FE2B5017-0336-4FE9-B279-1BE315B7BF85}" type="pres">
      <dgm:prSet presAssocID="{5A70C83C-5275-4A30-A761-2FEAA5CE5CDB}" presName="spaceBetweenRectangles" presStyleCnt="0"/>
      <dgm:spPr/>
    </dgm:pt>
    <dgm:pt modelId="{3FAD4299-FA6D-4ACF-BF2F-10B41CC2B755}" type="pres">
      <dgm:prSet presAssocID="{166B8629-0531-43AD-AFC5-54DECCB67A18}" presName="parentLin" presStyleCnt="0"/>
      <dgm:spPr/>
    </dgm:pt>
    <dgm:pt modelId="{36051963-DC95-4ECC-9041-EBB126D8C548}" type="pres">
      <dgm:prSet presAssocID="{166B8629-0531-43AD-AFC5-54DECCB67A18}" presName="parentLeftMargin" presStyleLbl="node1" presStyleIdx="5" presStyleCnt="7"/>
      <dgm:spPr/>
      <dgm:t>
        <a:bodyPr/>
        <a:lstStyle/>
        <a:p>
          <a:endParaRPr lang="es-ES"/>
        </a:p>
      </dgm:t>
    </dgm:pt>
    <dgm:pt modelId="{31B5A316-48DA-4C87-93D5-F30FB80FB9D2}" type="pres">
      <dgm:prSet presAssocID="{166B8629-0531-43AD-AFC5-54DECCB67A1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D06410-D020-4C6D-BF0F-38BA3CA8ECAB}" type="pres">
      <dgm:prSet presAssocID="{166B8629-0531-43AD-AFC5-54DECCB67A18}" presName="negativeSpace" presStyleCnt="0"/>
      <dgm:spPr/>
    </dgm:pt>
    <dgm:pt modelId="{C846FD2E-ED26-41DB-846F-58C7A8D430A6}" type="pres">
      <dgm:prSet presAssocID="{166B8629-0531-43AD-AFC5-54DECCB67A18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78204141-A969-46AA-9BA9-ECBA1DDDC91C}" type="presOf" srcId="{166B8629-0531-43AD-AFC5-54DECCB67A18}" destId="{31B5A316-48DA-4C87-93D5-F30FB80FB9D2}" srcOrd="1" destOrd="0" presId="urn:microsoft.com/office/officeart/2005/8/layout/list1"/>
    <dgm:cxn modelId="{D91AD03B-3AD3-48FC-9279-2527DC1C55DF}" type="presOf" srcId="{2B92D81C-DA0E-49BF-81C0-38082AC88575}" destId="{A31C326C-289C-41DC-A87B-33EF6901A574}" srcOrd="1" destOrd="0" presId="urn:microsoft.com/office/officeart/2005/8/layout/list1"/>
    <dgm:cxn modelId="{DFF6686D-493A-4A9F-9C67-6864F4F701D5}" srcId="{D0EE2AEA-DED6-4036-8E5D-9A55C0A7670F}" destId="{D40DF064-004B-4778-8FB7-104F5CFCDE2F}" srcOrd="5" destOrd="0" parTransId="{17DFDD99-6756-495F-B7ED-744B25C01B0C}" sibTransId="{5A70C83C-5275-4A30-A761-2FEAA5CE5CDB}"/>
    <dgm:cxn modelId="{6B765092-07E1-4505-8D25-CF28BC53A64F}" type="presOf" srcId="{5B7F0868-F5D0-41D7-891C-1E09DE8EB9B0}" destId="{B9111614-FF85-47ED-8DE7-815BEA4CC465}" srcOrd="1" destOrd="0" presId="urn:microsoft.com/office/officeart/2005/8/layout/list1"/>
    <dgm:cxn modelId="{D2E838DD-9D51-422A-90AB-3061BE215B7E}" type="presOf" srcId="{5B7F0868-F5D0-41D7-891C-1E09DE8EB9B0}" destId="{3F80B00D-A448-453F-936E-C46DF5764853}" srcOrd="0" destOrd="0" presId="urn:microsoft.com/office/officeart/2005/8/layout/list1"/>
    <dgm:cxn modelId="{CFC6B47C-EEFE-4D9E-930E-89F93C0A4445}" srcId="{D0EE2AEA-DED6-4036-8E5D-9A55C0A7670F}" destId="{2B92D81C-DA0E-49BF-81C0-38082AC88575}" srcOrd="4" destOrd="0" parTransId="{E4946C36-C602-4B50-AE40-2D5683D0489A}" sibTransId="{E1C07E4B-D5A0-49D7-A7AD-70B252C587DE}"/>
    <dgm:cxn modelId="{A1C11AD2-06BF-426A-856C-2D562A7EFBE2}" type="presOf" srcId="{D40DF064-004B-4778-8FB7-104F5CFCDE2F}" destId="{D506B043-7D58-4DB1-98FA-72B2FA1968F7}" srcOrd="0" destOrd="0" presId="urn:microsoft.com/office/officeart/2005/8/layout/list1"/>
    <dgm:cxn modelId="{AD65191D-CB1A-4C21-9660-604508B02259}" type="presOf" srcId="{166B8629-0531-43AD-AFC5-54DECCB67A18}" destId="{36051963-DC95-4ECC-9041-EBB126D8C548}" srcOrd="0" destOrd="0" presId="urn:microsoft.com/office/officeart/2005/8/layout/list1"/>
    <dgm:cxn modelId="{A57305B5-4A57-43BE-B24A-7407BA2FAEE3}" srcId="{D0EE2AEA-DED6-4036-8E5D-9A55C0A7670F}" destId="{FD4C7C8B-2ECB-46A0-8E00-04D5D2A605A9}" srcOrd="2" destOrd="0" parTransId="{C3F4B799-9713-4D50-AE80-94A4CA53595D}" sibTransId="{41C727A4-7EA8-4DBE-B6CD-85E862436470}"/>
    <dgm:cxn modelId="{EFFBB8D5-4B88-4F7A-83CD-E43B334D7413}" type="presOf" srcId="{D40DF064-004B-4778-8FB7-104F5CFCDE2F}" destId="{8906E88A-3E06-4CA5-95C6-D4D60489A738}" srcOrd="1" destOrd="0" presId="urn:microsoft.com/office/officeart/2005/8/layout/list1"/>
    <dgm:cxn modelId="{D068B316-4606-4813-92B0-981731762F81}" type="presOf" srcId="{101672B7-1640-487C-B71B-9F0CED4075D8}" destId="{0363E683-30A9-4933-BE6B-937220A6057F}" srcOrd="0" destOrd="0" presId="urn:microsoft.com/office/officeart/2005/8/layout/list1"/>
    <dgm:cxn modelId="{8AEB137B-8E29-49BC-8044-F09476D34C08}" type="presOf" srcId="{2B92D81C-DA0E-49BF-81C0-38082AC88575}" destId="{7F52FAF5-C0DA-47F5-99F1-EBC301B932E7}" srcOrd="0" destOrd="0" presId="urn:microsoft.com/office/officeart/2005/8/layout/list1"/>
    <dgm:cxn modelId="{D7B4C885-9711-4900-8352-A770373CD3A8}" type="presOf" srcId="{1DE27C35-924F-44A6-BC4D-99FECA91CBFB}" destId="{A96455D4-0DD9-40E7-B6AB-750A548D7334}" srcOrd="0" destOrd="0" presId="urn:microsoft.com/office/officeart/2005/8/layout/list1"/>
    <dgm:cxn modelId="{68165770-CF0B-43FD-AF3C-877B27BAFA2E}" srcId="{D0EE2AEA-DED6-4036-8E5D-9A55C0A7670F}" destId="{5B7F0868-F5D0-41D7-891C-1E09DE8EB9B0}" srcOrd="1" destOrd="0" parTransId="{F5359DEC-A5EB-43C7-9ECD-4B76902FAEDA}" sibTransId="{C8D9E91A-5EFC-47EE-88AD-4D51E2C252ED}"/>
    <dgm:cxn modelId="{D6F9F53C-DA4E-4618-8D34-00B23242CD38}" type="presOf" srcId="{101672B7-1640-487C-B71B-9F0CED4075D8}" destId="{D87E26FF-1E5D-4625-A5A4-174E672109FC}" srcOrd="1" destOrd="0" presId="urn:microsoft.com/office/officeart/2005/8/layout/list1"/>
    <dgm:cxn modelId="{4B355CDE-6861-41EE-BB9B-9AC578F2ACC0}" srcId="{D0EE2AEA-DED6-4036-8E5D-9A55C0A7670F}" destId="{101672B7-1640-487C-B71B-9F0CED4075D8}" srcOrd="0" destOrd="0" parTransId="{D000D276-342D-4D0B-B1A6-2C156F860F16}" sibTransId="{BD0B8BC4-426F-4E5C-9ACE-E9C6E7AB0625}"/>
    <dgm:cxn modelId="{B87836AC-683E-4774-B90F-3A3AFDF22864}" srcId="{D0EE2AEA-DED6-4036-8E5D-9A55C0A7670F}" destId="{166B8629-0531-43AD-AFC5-54DECCB67A18}" srcOrd="6" destOrd="0" parTransId="{130FF4AA-9889-4409-8770-ED5F5F01D059}" sibTransId="{94BDD64F-3186-4C62-9400-24F3DBD5F260}"/>
    <dgm:cxn modelId="{CCEED11E-B7CF-463A-AEAB-22A5861D7064}" srcId="{D0EE2AEA-DED6-4036-8E5D-9A55C0A7670F}" destId="{1DE27C35-924F-44A6-BC4D-99FECA91CBFB}" srcOrd="3" destOrd="0" parTransId="{BDB3822D-3150-407F-AE72-ABE4CE369EC3}" sibTransId="{8208AD28-DC8E-47DE-9A33-4283FD73529A}"/>
    <dgm:cxn modelId="{29DC0797-0912-4CC6-ACBB-D94B8A942B2A}" type="presOf" srcId="{FD4C7C8B-2ECB-46A0-8E00-04D5D2A605A9}" destId="{EBEAFE31-B287-4696-9EDB-0C54C64E7DF0}" srcOrd="0" destOrd="0" presId="urn:microsoft.com/office/officeart/2005/8/layout/list1"/>
    <dgm:cxn modelId="{554289E8-46D5-499C-94AB-7F8069B42DDD}" type="presOf" srcId="{1DE27C35-924F-44A6-BC4D-99FECA91CBFB}" destId="{5EC810F8-60C7-403F-ABC8-CEBF6B76BFB0}" srcOrd="1" destOrd="0" presId="urn:microsoft.com/office/officeart/2005/8/layout/list1"/>
    <dgm:cxn modelId="{7823E6FC-B378-4FB2-B0E7-34176C329E2C}" type="presOf" srcId="{D0EE2AEA-DED6-4036-8E5D-9A55C0A7670F}" destId="{C65FBA06-A20B-41D4-92C7-9B870A0153C7}" srcOrd="0" destOrd="0" presId="urn:microsoft.com/office/officeart/2005/8/layout/list1"/>
    <dgm:cxn modelId="{CD263381-B936-4CC2-BEDD-165CCB13B1A1}" type="presOf" srcId="{FD4C7C8B-2ECB-46A0-8E00-04D5D2A605A9}" destId="{3D744BA9-747A-453A-B878-8A42863367B0}" srcOrd="1" destOrd="0" presId="urn:microsoft.com/office/officeart/2005/8/layout/list1"/>
    <dgm:cxn modelId="{F30297CA-1BFA-4247-8407-0356ABBAE3A0}" type="presParOf" srcId="{C65FBA06-A20B-41D4-92C7-9B870A0153C7}" destId="{839B1FBB-1BA9-4678-B0D1-36B23B1C19F0}" srcOrd="0" destOrd="0" presId="urn:microsoft.com/office/officeart/2005/8/layout/list1"/>
    <dgm:cxn modelId="{17F2E9A5-0CEE-4972-A4B5-1B30E473D3EE}" type="presParOf" srcId="{839B1FBB-1BA9-4678-B0D1-36B23B1C19F0}" destId="{0363E683-30A9-4933-BE6B-937220A6057F}" srcOrd="0" destOrd="0" presId="urn:microsoft.com/office/officeart/2005/8/layout/list1"/>
    <dgm:cxn modelId="{2614B7B4-B401-4E19-B1F7-BDC2B7B74325}" type="presParOf" srcId="{839B1FBB-1BA9-4678-B0D1-36B23B1C19F0}" destId="{D87E26FF-1E5D-4625-A5A4-174E672109FC}" srcOrd="1" destOrd="0" presId="urn:microsoft.com/office/officeart/2005/8/layout/list1"/>
    <dgm:cxn modelId="{4C90C170-A0B2-4531-A5A2-E0F95684A38D}" type="presParOf" srcId="{C65FBA06-A20B-41D4-92C7-9B870A0153C7}" destId="{FD6C759D-D803-4C78-A8C1-C62B394F457C}" srcOrd="1" destOrd="0" presId="urn:microsoft.com/office/officeart/2005/8/layout/list1"/>
    <dgm:cxn modelId="{7CEE26C1-E062-448D-B3E7-A245D58A5510}" type="presParOf" srcId="{C65FBA06-A20B-41D4-92C7-9B870A0153C7}" destId="{CDFF555F-C8AF-437C-AF69-36792D99E2B4}" srcOrd="2" destOrd="0" presId="urn:microsoft.com/office/officeart/2005/8/layout/list1"/>
    <dgm:cxn modelId="{D490404A-32AA-459C-94A7-15AEF426002D}" type="presParOf" srcId="{C65FBA06-A20B-41D4-92C7-9B870A0153C7}" destId="{0FB0BBC3-FC54-4157-9DBD-9671FA0B5524}" srcOrd="3" destOrd="0" presId="urn:microsoft.com/office/officeart/2005/8/layout/list1"/>
    <dgm:cxn modelId="{96EE672E-69A8-404B-A12C-EED3422E69CB}" type="presParOf" srcId="{C65FBA06-A20B-41D4-92C7-9B870A0153C7}" destId="{88271F7A-90E8-4DFF-8BA6-B5D094FBA4B3}" srcOrd="4" destOrd="0" presId="urn:microsoft.com/office/officeart/2005/8/layout/list1"/>
    <dgm:cxn modelId="{7787F174-2690-4BA8-9170-ABFC503D1586}" type="presParOf" srcId="{88271F7A-90E8-4DFF-8BA6-B5D094FBA4B3}" destId="{3F80B00D-A448-453F-936E-C46DF5764853}" srcOrd="0" destOrd="0" presId="urn:microsoft.com/office/officeart/2005/8/layout/list1"/>
    <dgm:cxn modelId="{F6EA4B20-49B7-49A4-8B0C-994C460FBF86}" type="presParOf" srcId="{88271F7A-90E8-4DFF-8BA6-B5D094FBA4B3}" destId="{B9111614-FF85-47ED-8DE7-815BEA4CC465}" srcOrd="1" destOrd="0" presId="urn:microsoft.com/office/officeart/2005/8/layout/list1"/>
    <dgm:cxn modelId="{BA2E8A2F-B8CE-4BBC-A767-32825B1BEEEC}" type="presParOf" srcId="{C65FBA06-A20B-41D4-92C7-9B870A0153C7}" destId="{774E3C02-F0EC-4AB1-8B52-B4378DD50C10}" srcOrd="5" destOrd="0" presId="urn:microsoft.com/office/officeart/2005/8/layout/list1"/>
    <dgm:cxn modelId="{961BFBB9-8C89-415D-B3D5-A87362DD1F2C}" type="presParOf" srcId="{C65FBA06-A20B-41D4-92C7-9B870A0153C7}" destId="{5E0AFC2B-D62E-49E4-B130-F50CEF20E4C8}" srcOrd="6" destOrd="0" presId="urn:microsoft.com/office/officeart/2005/8/layout/list1"/>
    <dgm:cxn modelId="{150B5EC7-98B1-4FAE-9C6B-55E27C7A32AF}" type="presParOf" srcId="{C65FBA06-A20B-41D4-92C7-9B870A0153C7}" destId="{82D4B10F-5D35-4FC9-A053-0BB94B10CAFB}" srcOrd="7" destOrd="0" presId="urn:microsoft.com/office/officeart/2005/8/layout/list1"/>
    <dgm:cxn modelId="{DB1FAB0B-9451-438D-B902-468653EE18FB}" type="presParOf" srcId="{C65FBA06-A20B-41D4-92C7-9B870A0153C7}" destId="{F2D56946-CAAC-4A18-A1BA-2E072111F623}" srcOrd="8" destOrd="0" presId="urn:microsoft.com/office/officeart/2005/8/layout/list1"/>
    <dgm:cxn modelId="{ADEA0E3E-D64A-4E77-B756-ED400312228D}" type="presParOf" srcId="{F2D56946-CAAC-4A18-A1BA-2E072111F623}" destId="{EBEAFE31-B287-4696-9EDB-0C54C64E7DF0}" srcOrd="0" destOrd="0" presId="urn:microsoft.com/office/officeart/2005/8/layout/list1"/>
    <dgm:cxn modelId="{77A94907-2EBF-47DB-9B32-5864377074D3}" type="presParOf" srcId="{F2D56946-CAAC-4A18-A1BA-2E072111F623}" destId="{3D744BA9-747A-453A-B878-8A42863367B0}" srcOrd="1" destOrd="0" presId="urn:microsoft.com/office/officeart/2005/8/layout/list1"/>
    <dgm:cxn modelId="{5291FA04-23F2-42E9-9F8B-E2BE45F9F202}" type="presParOf" srcId="{C65FBA06-A20B-41D4-92C7-9B870A0153C7}" destId="{DB5791AE-D066-452E-A0F1-440E5CFDB263}" srcOrd="9" destOrd="0" presId="urn:microsoft.com/office/officeart/2005/8/layout/list1"/>
    <dgm:cxn modelId="{760745C3-FC10-4367-8797-74364F0082DC}" type="presParOf" srcId="{C65FBA06-A20B-41D4-92C7-9B870A0153C7}" destId="{CD14C155-B5B0-49BE-A9EE-34FAFF351815}" srcOrd="10" destOrd="0" presId="urn:microsoft.com/office/officeart/2005/8/layout/list1"/>
    <dgm:cxn modelId="{1DE6F768-E504-40B0-B917-EDEA416C4194}" type="presParOf" srcId="{C65FBA06-A20B-41D4-92C7-9B870A0153C7}" destId="{9B3C804D-FF76-49CF-A419-A90583C780E4}" srcOrd="11" destOrd="0" presId="urn:microsoft.com/office/officeart/2005/8/layout/list1"/>
    <dgm:cxn modelId="{CC5DEDE1-C10A-4EA2-8D6F-CC18765D16B0}" type="presParOf" srcId="{C65FBA06-A20B-41D4-92C7-9B870A0153C7}" destId="{4A53AD71-D611-49DC-B03B-F1EB6C59A65E}" srcOrd="12" destOrd="0" presId="urn:microsoft.com/office/officeart/2005/8/layout/list1"/>
    <dgm:cxn modelId="{893F32E9-7143-413B-BC66-E894C8DFE680}" type="presParOf" srcId="{4A53AD71-D611-49DC-B03B-F1EB6C59A65E}" destId="{A96455D4-0DD9-40E7-B6AB-750A548D7334}" srcOrd="0" destOrd="0" presId="urn:microsoft.com/office/officeart/2005/8/layout/list1"/>
    <dgm:cxn modelId="{1044FBDE-DF3D-46BE-A150-79C4B74E861E}" type="presParOf" srcId="{4A53AD71-D611-49DC-B03B-F1EB6C59A65E}" destId="{5EC810F8-60C7-403F-ABC8-CEBF6B76BFB0}" srcOrd="1" destOrd="0" presId="urn:microsoft.com/office/officeart/2005/8/layout/list1"/>
    <dgm:cxn modelId="{E12AD477-FACD-454F-B043-27795C359EE8}" type="presParOf" srcId="{C65FBA06-A20B-41D4-92C7-9B870A0153C7}" destId="{2546C774-A76F-418A-B69E-487051C554FD}" srcOrd="13" destOrd="0" presId="urn:microsoft.com/office/officeart/2005/8/layout/list1"/>
    <dgm:cxn modelId="{CAAE6E8C-2CCD-4D0B-8CC5-15FCB249D5DE}" type="presParOf" srcId="{C65FBA06-A20B-41D4-92C7-9B870A0153C7}" destId="{421A4C23-6900-4F79-83E4-DC16248AAA94}" srcOrd="14" destOrd="0" presId="urn:microsoft.com/office/officeart/2005/8/layout/list1"/>
    <dgm:cxn modelId="{702438DA-2AB0-4C57-8051-F9FF8B751B4E}" type="presParOf" srcId="{C65FBA06-A20B-41D4-92C7-9B870A0153C7}" destId="{79A4024E-CF57-470D-9ADF-A8A9201F8035}" srcOrd="15" destOrd="0" presId="urn:microsoft.com/office/officeart/2005/8/layout/list1"/>
    <dgm:cxn modelId="{F1ED2B1D-FD2A-4E11-8D2B-B7FC80CBC0F3}" type="presParOf" srcId="{C65FBA06-A20B-41D4-92C7-9B870A0153C7}" destId="{4B4DAAEA-34EF-4849-91E3-FAD192F15C74}" srcOrd="16" destOrd="0" presId="urn:microsoft.com/office/officeart/2005/8/layout/list1"/>
    <dgm:cxn modelId="{2A553CFB-AEE9-435E-AF3B-68A7D88569A5}" type="presParOf" srcId="{4B4DAAEA-34EF-4849-91E3-FAD192F15C74}" destId="{7F52FAF5-C0DA-47F5-99F1-EBC301B932E7}" srcOrd="0" destOrd="0" presId="urn:microsoft.com/office/officeart/2005/8/layout/list1"/>
    <dgm:cxn modelId="{67A185DB-185A-491E-A5F3-0141CC32AF65}" type="presParOf" srcId="{4B4DAAEA-34EF-4849-91E3-FAD192F15C74}" destId="{A31C326C-289C-41DC-A87B-33EF6901A574}" srcOrd="1" destOrd="0" presId="urn:microsoft.com/office/officeart/2005/8/layout/list1"/>
    <dgm:cxn modelId="{AFB6FB2B-F8AD-45F0-8E87-A5B4DB8A58A1}" type="presParOf" srcId="{C65FBA06-A20B-41D4-92C7-9B870A0153C7}" destId="{1C56DE14-C5F7-40D5-8F0F-6BC9318921BD}" srcOrd="17" destOrd="0" presId="urn:microsoft.com/office/officeart/2005/8/layout/list1"/>
    <dgm:cxn modelId="{3AAE7BD5-C21A-474B-89AB-81EE485F6D78}" type="presParOf" srcId="{C65FBA06-A20B-41D4-92C7-9B870A0153C7}" destId="{48431A66-604F-4844-9F38-7BAE40B6F65A}" srcOrd="18" destOrd="0" presId="urn:microsoft.com/office/officeart/2005/8/layout/list1"/>
    <dgm:cxn modelId="{96F2C553-B061-494F-A6DB-6DC9D8AB6D59}" type="presParOf" srcId="{C65FBA06-A20B-41D4-92C7-9B870A0153C7}" destId="{D9F34EE4-AE76-4BD5-BF4B-33BF51EB5E9A}" srcOrd="19" destOrd="0" presId="urn:microsoft.com/office/officeart/2005/8/layout/list1"/>
    <dgm:cxn modelId="{4428BEDA-0AF2-4512-ABDB-E9584B4D1389}" type="presParOf" srcId="{C65FBA06-A20B-41D4-92C7-9B870A0153C7}" destId="{3C4FED9B-CAA3-4EB7-AFA5-89A301F73CE3}" srcOrd="20" destOrd="0" presId="urn:microsoft.com/office/officeart/2005/8/layout/list1"/>
    <dgm:cxn modelId="{E01CCE57-8260-4A5F-A61E-BAFF53C15F28}" type="presParOf" srcId="{3C4FED9B-CAA3-4EB7-AFA5-89A301F73CE3}" destId="{D506B043-7D58-4DB1-98FA-72B2FA1968F7}" srcOrd="0" destOrd="0" presId="urn:microsoft.com/office/officeart/2005/8/layout/list1"/>
    <dgm:cxn modelId="{373DA7D8-026E-4804-AD5E-7E979E81DEF5}" type="presParOf" srcId="{3C4FED9B-CAA3-4EB7-AFA5-89A301F73CE3}" destId="{8906E88A-3E06-4CA5-95C6-D4D60489A738}" srcOrd="1" destOrd="0" presId="urn:microsoft.com/office/officeart/2005/8/layout/list1"/>
    <dgm:cxn modelId="{7D97DF24-5B2C-4A15-8048-CCCAC99CC428}" type="presParOf" srcId="{C65FBA06-A20B-41D4-92C7-9B870A0153C7}" destId="{2F7995A7-8594-4A3D-B0F0-5A71FECACD3F}" srcOrd="21" destOrd="0" presId="urn:microsoft.com/office/officeart/2005/8/layout/list1"/>
    <dgm:cxn modelId="{6B5C39BE-8A2D-4AB6-80FA-7174696507D0}" type="presParOf" srcId="{C65FBA06-A20B-41D4-92C7-9B870A0153C7}" destId="{CBDFB115-910A-495C-85E7-9236DFAFE6F1}" srcOrd="22" destOrd="0" presId="urn:microsoft.com/office/officeart/2005/8/layout/list1"/>
    <dgm:cxn modelId="{B7C045D3-9C08-4F3C-80C9-50103E5049AC}" type="presParOf" srcId="{C65FBA06-A20B-41D4-92C7-9B870A0153C7}" destId="{FE2B5017-0336-4FE9-B279-1BE315B7BF85}" srcOrd="23" destOrd="0" presId="urn:microsoft.com/office/officeart/2005/8/layout/list1"/>
    <dgm:cxn modelId="{23277C33-8C0E-4073-88FA-DBD421055F29}" type="presParOf" srcId="{C65FBA06-A20B-41D4-92C7-9B870A0153C7}" destId="{3FAD4299-FA6D-4ACF-BF2F-10B41CC2B755}" srcOrd="24" destOrd="0" presId="urn:microsoft.com/office/officeart/2005/8/layout/list1"/>
    <dgm:cxn modelId="{0846D110-6DBB-4DCB-9019-29DC767C5CFB}" type="presParOf" srcId="{3FAD4299-FA6D-4ACF-BF2F-10B41CC2B755}" destId="{36051963-DC95-4ECC-9041-EBB126D8C548}" srcOrd="0" destOrd="0" presId="urn:microsoft.com/office/officeart/2005/8/layout/list1"/>
    <dgm:cxn modelId="{570F0E68-A84D-44AC-ADC0-62E304875941}" type="presParOf" srcId="{3FAD4299-FA6D-4ACF-BF2F-10B41CC2B755}" destId="{31B5A316-48DA-4C87-93D5-F30FB80FB9D2}" srcOrd="1" destOrd="0" presId="urn:microsoft.com/office/officeart/2005/8/layout/list1"/>
    <dgm:cxn modelId="{497754D6-F58D-4162-B8E4-7BA568492FB8}" type="presParOf" srcId="{C65FBA06-A20B-41D4-92C7-9B870A0153C7}" destId="{63D06410-D020-4C6D-BF0F-38BA3CA8ECAB}" srcOrd="25" destOrd="0" presId="urn:microsoft.com/office/officeart/2005/8/layout/list1"/>
    <dgm:cxn modelId="{60C84673-5141-4B58-9F0C-C0C555D83AA3}" type="presParOf" srcId="{C65FBA06-A20B-41D4-92C7-9B870A0153C7}" destId="{C846FD2E-ED26-41DB-846F-58C7A8D430A6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6C70467-F30E-4420-8B14-2EE3947B505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E4D36D3-0CD2-45F9-B0A5-B11F4E16CD14}">
      <dgm:prSet phldrT="[Texto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s-ES" dirty="0">
              <a:solidFill>
                <a:schemeClr val="tx1"/>
              </a:solidFill>
            </a:rPr>
            <a:t>Preguntas</a:t>
          </a:r>
        </a:p>
      </dgm:t>
    </dgm:pt>
    <dgm:pt modelId="{4D9EE13B-4F65-4450-9ABA-9A7701EC6247}" type="parTrans" cxnId="{77C9C7CB-1103-4E05-9D54-F7E7D3937A19}">
      <dgm:prSet/>
      <dgm:spPr/>
      <dgm:t>
        <a:bodyPr/>
        <a:lstStyle/>
        <a:p>
          <a:endParaRPr lang="es-ES"/>
        </a:p>
      </dgm:t>
    </dgm:pt>
    <dgm:pt modelId="{F987A380-0B06-4EE5-BEA8-63C5F20D9124}" type="sibTrans" cxnId="{77C9C7CB-1103-4E05-9D54-F7E7D3937A19}">
      <dgm:prSet/>
      <dgm:spPr/>
      <dgm:t>
        <a:bodyPr/>
        <a:lstStyle/>
        <a:p>
          <a:endParaRPr lang="es-ES"/>
        </a:p>
      </dgm:t>
    </dgm:pt>
    <dgm:pt modelId="{B1224546-D177-4C62-A015-C70440878082}" type="pres">
      <dgm:prSet presAssocID="{66C70467-F30E-4420-8B14-2EE3947B50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C160BED-60CC-4EE9-AC5C-D7BB661815F2}" type="pres">
      <dgm:prSet presAssocID="{6E4D36D3-0CD2-45F9-B0A5-B11F4E16CD14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7C9C7CB-1103-4E05-9D54-F7E7D3937A19}" srcId="{66C70467-F30E-4420-8B14-2EE3947B505D}" destId="{6E4D36D3-0CD2-45F9-B0A5-B11F4E16CD14}" srcOrd="0" destOrd="0" parTransId="{4D9EE13B-4F65-4450-9ABA-9A7701EC6247}" sibTransId="{F987A380-0B06-4EE5-BEA8-63C5F20D9124}"/>
    <dgm:cxn modelId="{555E4EF2-6BDF-4556-B700-CD56DE434C3F}" type="presOf" srcId="{6E4D36D3-0CD2-45F9-B0A5-B11F4E16CD14}" destId="{0C160BED-60CC-4EE9-AC5C-D7BB661815F2}" srcOrd="0" destOrd="0" presId="urn:microsoft.com/office/officeart/2005/8/layout/default"/>
    <dgm:cxn modelId="{E7F7CFC7-3DF4-4F98-B75B-57F09C148E4F}" type="presOf" srcId="{66C70467-F30E-4420-8B14-2EE3947B505D}" destId="{B1224546-D177-4C62-A015-C70440878082}" srcOrd="0" destOrd="0" presId="urn:microsoft.com/office/officeart/2005/8/layout/default"/>
    <dgm:cxn modelId="{2D46C97C-BA65-415D-990B-D0E605E2D0C6}" type="presParOf" srcId="{B1224546-D177-4C62-A015-C70440878082}" destId="{0C160BED-60CC-4EE9-AC5C-D7BB661815F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12C7F0-50B3-4393-B531-246DA55761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FCCBF71-C363-4584-A284-F20CFC35CD1B}">
      <dgm:prSet phldrT="[Texto]"/>
      <dgm:spPr/>
      <dgm:t>
        <a:bodyPr/>
        <a:lstStyle/>
        <a:p>
          <a:r>
            <a:rPr lang="es-ES" dirty="0"/>
            <a:t>Docente:</a:t>
          </a:r>
        </a:p>
      </dgm:t>
    </dgm:pt>
    <dgm:pt modelId="{41587212-CBA4-422C-AB39-FF387C91B216}" type="parTrans" cxnId="{6F479EFB-9E79-465A-8036-5E37BECC21F9}">
      <dgm:prSet/>
      <dgm:spPr/>
      <dgm:t>
        <a:bodyPr/>
        <a:lstStyle/>
        <a:p>
          <a:endParaRPr lang="es-ES"/>
        </a:p>
      </dgm:t>
    </dgm:pt>
    <dgm:pt modelId="{9B5DC59F-FFFF-4A6F-87E6-22A6E49BAB47}" type="sibTrans" cxnId="{6F479EFB-9E79-465A-8036-5E37BECC21F9}">
      <dgm:prSet/>
      <dgm:spPr/>
      <dgm:t>
        <a:bodyPr/>
        <a:lstStyle/>
        <a:p>
          <a:endParaRPr lang="es-ES"/>
        </a:p>
      </dgm:t>
    </dgm:pt>
    <dgm:pt modelId="{FA9208E1-0727-4E97-84EE-1CD86FFFDCD5}">
      <dgm:prSet phldrT="[Texto]"/>
      <dgm:spPr/>
      <dgm:t>
        <a:bodyPr/>
        <a:lstStyle/>
        <a:p>
          <a:r>
            <a:rPr lang="es-ES"/>
            <a:t>Viviana </a:t>
          </a:r>
          <a:r>
            <a:rPr lang="es-ES" dirty="0"/>
            <a:t>Soto V.</a:t>
          </a:r>
        </a:p>
      </dgm:t>
    </dgm:pt>
    <dgm:pt modelId="{99E46E4E-B4D1-4593-BE8F-432BCF6D2F0C}" type="parTrans" cxnId="{5412A309-C126-4DB4-9E4A-83FFFB28819B}">
      <dgm:prSet/>
      <dgm:spPr/>
      <dgm:t>
        <a:bodyPr/>
        <a:lstStyle/>
        <a:p>
          <a:endParaRPr lang="es-ES"/>
        </a:p>
      </dgm:t>
    </dgm:pt>
    <dgm:pt modelId="{274F1145-3EEE-4331-992E-6A514019C235}" type="sibTrans" cxnId="{5412A309-C126-4DB4-9E4A-83FFFB28819B}">
      <dgm:prSet/>
      <dgm:spPr/>
      <dgm:t>
        <a:bodyPr/>
        <a:lstStyle/>
        <a:p>
          <a:endParaRPr lang="es-ES"/>
        </a:p>
      </dgm:t>
    </dgm:pt>
    <dgm:pt modelId="{4BBAC7FA-57AC-4065-9685-35CDAF59B76F}" type="pres">
      <dgm:prSet presAssocID="{1F12C7F0-50B3-4393-B531-246DA557616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CFCA6F8-BBDF-4FD3-8212-437E48BD720D}" type="pres">
      <dgm:prSet presAssocID="{9FCCBF71-C363-4584-A284-F20CFC35CD1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E4BD98D-0271-4B71-BCDB-BB28C8EC6C27}" type="pres">
      <dgm:prSet presAssocID="{9FCCBF71-C363-4584-A284-F20CFC35CD1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3B494C3-EBBB-4B63-B30E-4C04E9B0D76C}" type="presOf" srcId="{1F12C7F0-50B3-4393-B531-246DA5576167}" destId="{4BBAC7FA-57AC-4065-9685-35CDAF59B76F}" srcOrd="0" destOrd="0" presId="urn:microsoft.com/office/officeart/2005/8/layout/vList2"/>
    <dgm:cxn modelId="{6F479EFB-9E79-465A-8036-5E37BECC21F9}" srcId="{1F12C7F0-50B3-4393-B531-246DA5576167}" destId="{9FCCBF71-C363-4584-A284-F20CFC35CD1B}" srcOrd="0" destOrd="0" parTransId="{41587212-CBA4-422C-AB39-FF387C91B216}" sibTransId="{9B5DC59F-FFFF-4A6F-87E6-22A6E49BAB47}"/>
    <dgm:cxn modelId="{5412A309-C126-4DB4-9E4A-83FFFB28819B}" srcId="{9FCCBF71-C363-4584-A284-F20CFC35CD1B}" destId="{FA9208E1-0727-4E97-84EE-1CD86FFFDCD5}" srcOrd="0" destOrd="0" parTransId="{99E46E4E-B4D1-4593-BE8F-432BCF6D2F0C}" sibTransId="{274F1145-3EEE-4331-992E-6A514019C235}"/>
    <dgm:cxn modelId="{1F047D20-AB6E-400A-B5E7-A4E984571E9C}" type="presOf" srcId="{FA9208E1-0727-4E97-84EE-1CD86FFFDCD5}" destId="{BE4BD98D-0271-4B71-BCDB-BB28C8EC6C27}" srcOrd="0" destOrd="0" presId="urn:microsoft.com/office/officeart/2005/8/layout/vList2"/>
    <dgm:cxn modelId="{A28AC56E-1563-47D4-B799-B751651A89CD}" type="presOf" srcId="{9FCCBF71-C363-4584-A284-F20CFC35CD1B}" destId="{FCFCA6F8-BBDF-4FD3-8212-437E48BD720D}" srcOrd="0" destOrd="0" presId="urn:microsoft.com/office/officeart/2005/8/layout/vList2"/>
    <dgm:cxn modelId="{EEC9F58F-A843-4C39-B2F0-4256CFBE4930}" type="presParOf" srcId="{4BBAC7FA-57AC-4065-9685-35CDAF59B76F}" destId="{FCFCA6F8-BBDF-4FD3-8212-437E48BD720D}" srcOrd="0" destOrd="0" presId="urn:microsoft.com/office/officeart/2005/8/layout/vList2"/>
    <dgm:cxn modelId="{6721843C-AAA5-4746-8884-82368080308E}" type="presParOf" srcId="{4BBAC7FA-57AC-4065-9685-35CDAF59B76F}" destId="{BE4BD98D-0271-4B71-BCDB-BB28C8EC6C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490E6A-87E6-4321-8C82-B5A557A6AB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C71B71E-9595-48A9-B322-D82B199C9B3A}">
      <dgm:prSet phldrT="[Texto]"/>
      <dgm:spPr>
        <a:solidFill>
          <a:schemeClr val="accent4"/>
        </a:solidFill>
      </dgm:spPr>
      <dgm:t>
        <a:bodyPr/>
        <a:lstStyle/>
        <a:p>
          <a:r>
            <a:rPr lang="es-ES" b="1" dirty="0">
              <a:solidFill>
                <a:schemeClr val="tx1"/>
              </a:solidFill>
            </a:rPr>
            <a:t>¿Que </a:t>
          </a:r>
          <a:r>
            <a:rPr lang="es-ES" b="1" dirty="0" smtClean="0">
              <a:solidFill>
                <a:schemeClr val="tx1"/>
              </a:solidFill>
            </a:rPr>
            <a:t>es </a:t>
          </a:r>
          <a:r>
            <a:rPr lang="es-ES" b="1" dirty="0" smtClean="0">
              <a:solidFill>
                <a:schemeClr val="bg1"/>
              </a:solidFill>
            </a:rPr>
            <a:t>CAPSTONE?</a:t>
          </a:r>
          <a:endParaRPr lang="es-ES" b="1" dirty="0">
            <a:solidFill>
              <a:schemeClr val="bg1"/>
            </a:solidFill>
          </a:endParaRPr>
        </a:p>
      </dgm:t>
    </dgm:pt>
    <dgm:pt modelId="{E7C92B17-3BD1-4013-9770-E9886D7F4000}" type="parTrans" cxnId="{88A168E9-7079-479E-BF17-CBEA8635BBDD}">
      <dgm:prSet/>
      <dgm:spPr/>
      <dgm:t>
        <a:bodyPr/>
        <a:lstStyle/>
        <a:p>
          <a:endParaRPr lang="es-ES"/>
        </a:p>
      </dgm:t>
    </dgm:pt>
    <dgm:pt modelId="{B5E88E20-00CA-428F-801C-27269B825CFA}" type="sibTrans" cxnId="{88A168E9-7079-479E-BF17-CBEA8635BBDD}">
      <dgm:prSet/>
      <dgm:spPr/>
      <dgm:t>
        <a:bodyPr/>
        <a:lstStyle/>
        <a:p>
          <a:endParaRPr lang="es-ES"/>
        </a:p>
      </dgm:t>
    </dgm:pt>
    <dgm:pt modelId="{A1F82743-675A-40A5-8497-8F1ED3B87DBE}">
      <dgm:prSet phldrT="[Texto]"/>
      <dgm:spPr/>
      <dgm:t>
        <a:bodyPr/>
        <a:lstStyle/>
        <a:p>
          <a:r>
            <a:rPr lang="es-ES" dirty="0"/>
            <a:t>Segunda y última etapa del proceso de portafolio de título.</a:t>
          </a:r>
        </a:p>
      </dgm:t>
    </dgm:pt>
    <dgm:pt modelId="{221898E8-30FE-45BB-8199-B0B8FCD4CF51}" type="parTrans" cxnId="{1D319EEC-01CE-4748-90B0-028BAD24E02C}">
      <dgm:prSet/>
      <dgm:spPr/>
      <dgm:t>
        <a:bodyPr/>
        <a:lstStyle/>
        <a:p>
          <a:endParaRPr lang="es-ES"/>
        </a:p>
      </dgm:t>
    </dgm:pt>
    <dgm:pt modelId="{86B1003F-C13C-4242-934D-1EA1B5CC8846}" type="sibTrans" cxnId="{1D319EEC-01CE-4748-90B0-028BAD24E02C}">
      <dgm:prSet/>
      <dgm:spPr/>
      <dgm:t>
        <a:bodyPr/>
        <a:lstStyle/>
        <a:p>
          <a:endParaRPr lang="es-ES"/>
        </a:p>
      </dgm:t>
    </dgm:pt>
    <dgm:pt modelId="{08AFFF29-2F54-43CA-BAB4-5EC72A1DD75F}">
      <dgm:prSet phldrT="[Texto]"/>
      <dgm:spPr/>
      <dgm:t>
        <a:bodyPr/>
        <a:lstStyle/>
        <a:p>
          <a:r>
            <a:rPr lang="es-ES" dirty="0"/>
            <a:t>Elaborar un proyecto que integre las competencias del perfil de egreso que se han ido desarrollando durante la carrera.</a:t>
          </a:r>
        </a:p>
      </dgm:t>
    </dgm:pt>
    <dgm:pt modelId="{27FEB65F-A4F6-4773-9C2A-06B2C8B9A3ED}" type="parTrans" cxnId="{D70A7AD7-78C9-4D70-BD3E-C2A2866E2E73}">
      <dgm:prSet/>
      <dgm:spPr/>
      <dgm:t>
        <a:bodyPr/>
        <a:lstStyle/>
        <a:p>
          <a:endParaRPr lang="es-ES"/>
        </a:p>
      </dgm:t>
    </dgm:pt>
    <dgm:pt modelId="{79EB845C-0616-4A96-90DF-028E751B9C31}" type="sibTrans" cxnId="{D70A7AD7-78C9-4D70-BD3E-C2A2866E2E73}">
      <dgm:prSet/>
      <dgm:spPr/>
      <dgm:t>
        <a:bodyPr/>
        <a:lstStyle/>
        <a:p>
          <a:endParaRPr lang="es-ES"/>
        </a:p>
      </dgm:t>
    </dgm:pt>
    <dgm:pt modelId="{B95DF022-64A4-428E-8BD3-2831A51D3218}" type="pres">
      <dgm:prSet presAssocID="{92490E6A-87E6-4321-8C82-B5A557A6AB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CD6B1D3-A432-4C9C-B06A-4B44B2F5D5B8}" type="pres">
      <dgm:prSet presAssocID="{AC71B71E-9595-48A9-B322-D82B199C9B3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EA8DFF-9CEF-41DD-8289-82025C5964FC}" type="pres">
      <dgm:prSet presAssocID="{AC71B71E-9595-48A9-B322-D82B199C9B3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70A7AD7-78C9-4D70-BD3E-C2A2866E2E73}" srcId="{AC71B71E-9595-48A9-B322-D82B199C9B3A}" destId="{08AFFF29-2F54-43CA-BAB4-5EC72A1DD75F}" srcOrd="1" destOrd="0" parTransId="{27FEB65F-A4F6-4773-9C2A-06B2C8B9A3ED}" sibTransId="{79EB845C-0616-4A96-90DF-028E751B9C31}"/>
    <dgm:cxn modelId="{88A168E9-7079-479E-BF17-CBEA8635BBDD}" srcId="{92490E6A-87E6-4321-8C82-B5A557A6ABC3}" destId="{AC71B71E-9595-48A9-B322-D82B199C9B3A}" srcOrd="0" destOrd="0" parTransId="{E7C92B17-3BD1-4013-9770-E9886D7F4000}" sibTransId="{B5E88E20-00CA-428F-801C-27269B825CFA}"/>
    <dgm:cxn modelId="{DBAD52F9-76D5-46D8-9A06-35FE436B2E96}" type="presOf" srcId="{92490E6A-87E6-4321-8C82-B5A557A6ABC3}" destId="{B95DF022-64A4-428E-8BD3-2831A51D3218}" srcOrd="0" destOrd="0" presId="urn:microsoft.com/office/officeart/2005/8/layout/vList2"/>
    <dgm:cxn modelId="{1D319EEC-01CE-4748-90B0-028BAD24E02C}" srcId="{AC71B71E-9595-48A9-B322-D82B199C9B3A}" destId="{A1F82743-675A-40A5-8497-8F1ED3B87DBE}" srcOrd="0" destOrd="0" parTransId="{221898E8-30FE-45BB-8199-B0B8FCD4CF51}" sibTransId="{86B1003F-C13C-4242-934D-1EA1B5CC8846}"/>
    <dgm:cxn modelId="{7542216A-6302-4026-A544-8BBB3D6E125D}" type="presOf" srcId="{AC71B71E-9595-48A9-B322-D82B199C9B3A}" destId="{BCD6B1D3-A432-4C9C-B06A-4B44B2F5D5B8}" srcOrd="0" destOrd="0" presId="urn:microsoft.com/office/officeart/2005/8/layout/vList2"/>
    <dgm:cxn modelId="{E2FB7BE9-95F9-4249-8DEB-ABCBB1A352D3}" type="presOf" srcId="{A1F82743-675A-40A5-8497-8F1ED3B87DBE}" destId="{0EEA8DFF-9CEF-41DD-8289-82025C5964FC}" srcOrd="0" destOrd="0" presId="urn:microsoft.com/office/officeart/2005/8/layout/vList2"/>
    <dgm:cxn modelId="{91EDBE06-DCC1-4113-A6D9-880A0674A33D}" type="presOf" srcId="{08AFFF29-2F54-43CA-BAB4-5EC72A1DD75F}" destId="{0EEA8DFF-9CEF-41DD-8289-82025C5964FC}" srcOrd="0" destOrd="1" presId="urn:microsoft.com/office/officeart/2005/8/layout/vList2"/>
    <dgm:cxn modelId="{B1C87210-9CED-4401-B5D4-FC009F5FC969}" type="presParOf" srcId="{B95DF022-64A4-428E-8BD3-2831A51D3218}" destId="{BCD6B1D3-A432-4C9C-B06A-4B44B2F5D5B8}" srcOrd="0" destOrd="0" presId="urn:microsoft.com/office/officeart/2005/8/layout/vList2"/>
    <dgm:cxn modelId="{A2E232CC-3926-4845-AA33-082B1B60DB24}" type="presParOf" srcId="{B95DF022-64A4-428E-8BD3-2831A51D3218}" destId="{0EEA8DFF-9CEF-41DD-8289-82025C5964F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490E6A-87E6-4321-8C82-B5A557A6AB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C71B71E-9595-48A9-B322-D82B199C9B3A}">
      <dgm:prSet phldrT="[Texto]"/>
      <dgm:spPr>
        <a:solidFill>
          <a:schemeClr val="accent4"/>
        </a:solidFill>
      </dgm:spPr>
      <dgm:t>
        <a:bodyPr/>
        <a:lstStyle/>
        <a:p>
          <a:r>
            <a:rPr lang="es-ES" b="1" dirty="0">
              <a:solidFill>
                <a:schemeClr val="tx1"/>
              </a:solidFill>
            </a:rPr>
            <a:t>Antecedentes</a:t>
          </a:r>
          <a:r>
            <a:rPr lang="es-ES" b="1" dirty="0"/>
            <a:t> </a:t>
          </a:r>
          <a:r>
            <a:rPr lang="es-ES" b="1" dirty="0">
              <a:solidFill>
                <a:schemeClr val="tx1"/>
              </a:solidFill>
            </a:rPr>
            <a:t>generales</a:t>
          </a:r>
        </a:p>
      </dgm:t>
    </dgm:pt>
    <dgm:pt modelId="{E7C92B17-3BD1-4013-9770-E9886D7F4000}" type="parTrans" cxnId="{88A168E9-7079-479E-BF17-CBEA8635BBDD}">
      <dgm:prSet/>
      <dgm:spPr/>
      <dgm:t>
        <a:bodyPr/>
        <a:lstStyle/>
        <a:p>
          <a:endParaRPr lang="es-ES"/>
        </a:p>
      </dgm:t>
    </dgm:pt>
    <dgm:pt modelId="{B5E88E20-00CA-428F-801C-27269B825CFA}" type="sibTrans" cxnId="{88A168E9-7079-479E-BF17-CBEA8635BBDD}">
      <dgm:prSet/>
      <dgm:spPr/>
      <dgm:t>
        <a:bodyPr/>
        <a:lstStyle/>
        <a:p>
          <a:endParaRPr lang="es-ES"/>
        </a:p>
      </dgm:t>
    </dgm:pt>
    <dgm:pt modelId="{A1F82743-675A-40A5-8497-8F1ED3B87DBE}">
      <dgm:prSet phldrT="[Texto]"/>
      <dgm:spPr/>
      <dgm:t>
        <a:bodyPr/>
        <a:lstStyle/>
        <a:p>
          <a:endParaRPr lang="es-ES" dirty="0"/>
        </a:p>
      </dgm:t>
    </dgm:pt>
    <dgm:pt modelId="{221898E8-30FE-45BB-8199-B0B8FCD4CF51}" type="parTrans" cxnId="{1D319EEC-01CE-4748-90B0-028BAD24E02C}">
      <dgm:prSet/>
      <dgm:spPr/>
      <dgm:t>
        <a:bodyPr/>
        <a:lstStyle/>
        <a:p>
          <a:endParaRPr lang="es-ES"/>
        </a:p>
      </dgm:t>
    </dgm:pt>
    <dgm:pt modelId="{86B1003F-C13C-4242-934D-1EA1B5CC8846}" type="sibTrans" cxnId="{1D319EEC-01CE-4748-90B0-028BAD24E02C}">
      <dgm:prSet/>
      <dgm:spPr/>
      <dgm:t>
        <a:bodyPr/>
        <a:lstStyle/>
        <a:p>
          <a:endParaRPr lang="es-ES"/>
        </a:p>
      </dgm:t>
    </dgm:pt>
    <dgm:pt modelId="{B95DF022-64A4-428E-8BD3-2831A51D3218}" type="pres">
      <dgm:prSet presAssocID="{92490E6A-87E6-4321-8C82-B5A557A6AB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CD6B1D3-A432-4C9C-B06A-4B44B2F5D5B8}" type="pres">
      <dgm:prSet presAssocID="{AC71B71E-9595-48A9-B322-D82B199C9B3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EA8DFF-9CEF-41DD-8289-82025C5964FC}" type="pres">
      <dgm:prSet presAssocID="{AC71B71E-9595-48A9-B322-D82B199C9B3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8A168E9-7079-479E-BF17-CBEA8635BBDD}" srcId="{92490E6A-87E6-4321-8C82-B5A557A6ABC3}" destId="{AC71B71E-9595-48A9-B322-D82B199C9B3A}" srcOrd="0" destOrd="0" parTransId="{E7C92B17-3BD1-4013-9770-E9886D7F4000}" sibTransId="{B5E88E20-00CA-428F-801C-27269B825CFA}"/>
    <dgm:cxn modelId="{DBAD52F9-76D5-46D8-9A06-35FE436B2E96}" type="presOf" srcId="{92490E6A-87E6-4321-8C82-B5A557A6ABC3}" destId="{B95DF022-64A4-428E-8BD3-2831A51D3218}" srcOrd="0" destOrd="0" presId="urn:microsoft.com/office/officeart/2005/8/layout/vList2"/>
    <dgm:cxn modelId="{1D319EEC-01CE-4748-90B0-028BAD24E02C}" srcId="{AC71B71E-9595-48A9-B322-D82B199C9B3A}" destId="{A1F82743-675A-40A5-8497-8F1ED3B87DBE}" srcOrd="0" destOrd="0" parTransId="{221898E8-30FE-45BB-8199-B0B8FCD4CF51}" sibTransId="{86B1003F-C13C-4242-934D-1EA1B5CC8846}"/>
    <dgm:cxn modelId="{7542216A-6302-4026-A544-8BBB3D6E125D}" type="presOf" srcId="{AC71B71E-9595-48A9-B322-D82B199C9B3A}" destId="{BCD6B1D3-A432-4C9C-B06A-4B44B2F5D5B8}" srcOrd="0" destOrd="0" presId="urn:microsoft.com/office/officeart/2005/8/layout/vList2"/>
    <dgm:cxn modelId="{E2FB7BE9-95F9-4249-8DEB-ABCBB1A352D3}" type="presOf" srcId="{A1F82743-675A-40A5-8497-8F1ED3B87DBE}" destId="{0EEA8DFF-9CEF-41DD-8289-82025C5964FC}" srcOrd="0" destOrd="0" presId="urn:microsoft.com/office/officeart/2005/8/layout/vList2"/>
    <dgm:cxn modelId="{B1C87210-9CED-4401-B5D4-FC009F5FC969}" type="presParOf" srcId="{B95DF022-64A4-428E-8BD3-2831A51D3218}" destId="{BCD6B1D3-A432-4C9C-B06A-4B44B2F5D5B8}" srcOrd="0" destOrd="0" presId="urn:microsoft.com/office/officeart/2005/8/layout/vList2"/>
    <dgm:cxn modelId="{A2E232CC-3926-4845-AA33-082B1B60DB24}" type="presParOf" srcId="{B95DF022-64A4-428E-8BD3-2831A51D3218}" destId="{0EEA8DFF-9CEF-41DD-8289-82025C5964F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6DF75A-3784-4B89-B0F3-FE197AAEDD6F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EA6CB8D3-CA33-4D5B-A73F-16CA2DE816C7}">
      <dgm:prSet phldrT="[Texto]"/>
      <dgm:spPr/>
      <dgm:t>
        <a:bodyPr/>
        <a:lstStyle/>
        <a:p>
          <a:r>
            <a:rPr lang="es-ES" dirty="0"/>
            <a:t>Duración</a:t>
          </a:r>
        </a:p>
      </dgm:t>
    </dgm:pt>
    <dgm:pt modelId="{53B10BBC-65EF-4134-8715-B738DC3B5369}" type="parTrans" cxnId="{DD42B2B2-91A3-4FF9-A3D6-5D92D9F038A8}">
      <dgm:prSet/>
      <dgm:spPr/>
      <dgm:t>
        <a:bodyPr/>
        <a:lstStyle/>
        <a:p>
          <a:endParaRPr lang="es-ES"/>
        </a:p>
      </dgm:t>
    </dgm:pt>
    <dgm:pt modelId="{4EB1B304-6328-40DF-AF5F-FFE7CD58B87E}" type="sibTrans" cxnId="{DD42B2B2-91A3-4FF9-A3D6-5D92D9F038A8}">
      <dgm:prSet/>
      <dgm:spPr/>
      <dgm:t>
        <a:bodyPr/>
        <a:lstStyle/>
        <a:p>
          <a:endParaRPr lang="es-ES"/>
        </a:p>
      </dgm:t>
    </dgm:pt>
    <dgm:pt modelId="{AF069D6C-0812-437D-BA1A-C1DE762B56CB}">
      <dgm:prSet phldrT="[Texto]"/>
      <dgm:spPr/>
      <dgm:t>
        <a:bodyPr/>
        <a:lstStyle/>
        <a:p>
          <a:r>
            <a:rPr lang="es-ES" dirty="0"/>
            <a:t>Prerrequisitos</a:t>
          </a:r>
        </a:p>
      </dgm:t>
    </dgm:pt>
    <dgm:pt modelId="{1BA959E8-0EA9-4B8F-924B-A585E9B67077}" type="parTrans" cxnId="{56C730BE-2928-43F9-AAF1-E19BBEFADFEC}">
      <dgm:prSet/>
      <dgm:spPr/>
      <dgm:t>
        <a:bodyPr/>
        <a:lstStyle/>
        <a:p>
          <a:endParaRPr lang="es-ES"/>
        </a:p>
      </dgm:t>
    </dgm:pt>
    <dgm:pt modelId="{251E32C0-C63E-42FB-98B1-C637984A7EAE}" type="sibTrans" cxnId="{56C730BE-2928-43F9-AAF1-E19BBEFADFEC}">
      <dgm:prSet/>
      <dgm:spPr/>
      <dgm:t>
        <a:bodyPr/>
        <a:lstStyle/>
        <a:p>
          <a:endParaRPr lang="es-ES"/>
        </a:p>
      </dgm:t>
    </dgm:pt>
    <dgm:pt modelId="{099DC82A-B246-4DFF-9F5F-216ADD373F7E}">
      <dgm:prSet phldrT="[Texto]"/>
      <dgm:spPr/>
      <dgm:t>
        <a:bodyPr/>
        <a:lstStyle/>
        <a:p>
          <a:r>
            <a:rPr lang="es-ES" dirty="0"/>
            <a:t>90 </a:t>
          </a:r>
          <a:r>
            <a:rPr lang="es-ES" dirty="0" err="1"/>
            <a:t>hrs</a:t>
          </a:r>
          <a:r>
            <a:rPr lang="es-ES" dirty="0"/>
            <a:t> </a:t>
          </a:r>
        </a:p>
      </dgm:t>
    </dgm:pt>
    <dgm:pt modelId="{EBC76D12-6FEE-49C5-A02E-9EB84475E34B}" type="parTrans" cxnId="{D1F3F5C2-455F-437F-BE2A-22426EBDC6A7}">
      <dgm:prSet/>
      <dgm:spPr/>
      <dgm:t>
        <a:bodyPr/>
        <a:lstStyle/>
        <a:p>
          <a:endParaRPr lang="es-ES"/>
        </a:p>
      </dgm:t>
    </dgm:pt>
    <dgm:pt modelId="{CF1F530B-EC92-4B43-9A98-D60A183534C5}" type="sibTrans" cxnId="{D1F3F5C2-455F-437F-BE2A-22426EBDC6A7}">
      <dgm:prSet/>
      <dgm:spPr/>
      <dgm:t>
        <a:bodyPr/>
        <a:lstStyle/>
        <a:p>
          <a:endParaRPr lang="es-ES"/>
        </a:p>
      </dgm:t>
    </dgm:pt>
    <dgm:pt modelId="{06630176-DEB1-4741-96F3-EDBFB626E786}">
      <dgm:prSet phldrT="[Texto]"/>
      <dgm:spPr/>
      <dgm:t>
        <a:bodyPr/>
        <a:lstStyle/>
        <a:p>
          <a:r>
            <a:rPr lang="es-ES" dirty="0"/>
            <a:t>5 </a:t>
          </a:r>
          <a:r>
            <a:rPr lang="es-ES" dirty="0" err="1"/>
            <a:t>hrs</a:t>
          </a:r>
          <a:r>
            <a:rPr lang="es-ES" dirty="0"/>
            <a:t> /semana</a:t>
          </a:r>
        </a:p>
      </dgm:t>
    </dgm:pt>
    <dgm:pt modelId="{9F277E58-831A-4949-A385-38B0EEB8F6D6}" type="parTrans" cxnId="{1B1ADF8E-0E0A-494A-BEBB-C17C0113E7D3}">
      <dgm:prSet/>
      <dgm:spPr/>
      <dgm:t>
        <a:bodyPr/>
        <a:lstStyle/>
        <a:p>
          <a:endParaRPr lang="es-ES"/>
        </a:p>
      </dgm:t>
    </dgm:pt>
    <dgm:pt modelId="{3514C729-A240-4EFB-AC47-94152678DDEF}" type="sibTrans" cxnId="{1B1ADF8E-0E0A-494A-BEBB-C17C0113E7D3}">
      <dgm:prSet/>
      <dgm:spPr/>
      <dgm:t>
        <a:bodyPr/>
        <a:lstStyle/>
        <a:p>
          <a:endParaRPr lang="es-ES"/>
        </a:p>
      </dgm:t>
    </dgm:pt>
    <dgm:pt modelId="{23AB75EE-B4BC-435C-8326-7351D2AE22F9}">
      <dgm:prSet phldrT="[Texto]"/>
      <dgm:spPr/>
      <dgm:t>
        <a:bodyPr/>
        <a:lstStyle/>
        <a:p>
          <a:r>
            <a:rPr lang="es-ES" dirty="0"/>
            <a:t>18 semanas</a:t>
          </a:r>
        </a:p>
      </dgm:t>
    </dgm:pt>
    <dgm:pt modelId="{EC956D70-FE9B-4E4E-83BB-CA8A2BDD5984}" type="parTrans" cxnId="{EC2FD269-93B5-427B-81B1-82876A461597}">
      <dgm:prSet/>
      <dgm:spPr/>
      <dgm:t>
        <a:bodyPr/>
        <a:lstStyle/>
        <a:p>
          <a:endParaRPr lang="es-ES"/>
        </a:p>
      </dgm:t>
    </dgm:pt>
    <dgm:pt modelId="{9AADD3A3-ED90-4AF8-94E6-CE7D1CF6549F}" type="sibTrans" cxnId="{EC2FD269-93B5-427B-81B1-82876A461597}">
      <dgm:prSet/>
      <dgm:spPr/>
      <dgm:t>
        <a:bodyPr/>
        <a:lstStyle/>
        <a:p>
          <a:endParaRPr lang="es-ES"/>
        </a:p>
      </dgm:t>
    </dgm:pt>
    <dgm:pt modelId="{E7969170-B9D0-431E-BD61-F4B3A9D14642}">
      <dgm:prSet phldrT="[Texto]"/>
      <dgm:spPr/>
      <dgm:t>
        <a:bodyPr/>
        <a:lstStyle/>
        <a:p>
          <a:r>
            <a:rPr lang="es-ES" dirty="0"/>
            <a:t>Malla completa</a:t>
          </a:r>
        </a:p>
      </dgm:t>
    </dgm:pt>
    <dgm:pt modelId="{F86C9625-F464-4634-9B3E-0DEFDF8E3293}" type="parTrans" cxnId="{B03CFD8E-AE02-4062-A5AF-B23FCDBC3F19}">
      <dgm:prSet/>
      <dgm:spPr/>
      <dgm:t>
        <a:bodyPr/>
        <a:lstStyle/>
        <a:p>
          <a:endParaRPr lang="es-ES"/>
        </a:p>
      </dgm:t>
    </dgm:pt>
    <dgm:pt modelId="{02D99C1D-B76C-4991-94FF-267F554B50AE}" type="sibTrans" cxnId="{B03CFD8E-AE02-4062-A5AF-B23FCDBC3F19}">
      <dgm:prSet/>
      <dgm:spPr/>
      <dgm:t>
        <a:bodyPr/>
        <a:lstStyle/>
        <a:p>
          <a:endParaRPr lang="es-ES"/>
        </a:p>
      </dgm:t>
    </dgm:pt>
    <dgm:pt modelId="{6319CA5A-A19A-4152-898A-C3BD6C33D001}">
      <dgm:prSet phldrT="[Texto]"/>
      <dgm:spPr/>
      <dgm:t>
        <a:bodyPr/>
        <a:lstStyle/>
        <a:p>
          <a:r>
            <a:rPr lang="es-ES" dirty="0"/>
            <a:t>Exceptuando práctica profesional</a:t>
          </a:r>
        </a:p>
      </dgm:t>
    </dgm:pt>
    <dgm:pt modelId="{FA5D927F-2D30-43BC-B3C6-FF6513658E1B}" type="parTrans" cxnId="{E6CA30B3-430E-4F12-AB64-2DBD1F090FA0}">
      <dgm:prSet/>
      <dgm:spPr/>
      <dgm:t>
        <a:bodyPr/>
        <a:lstStyle/>
        <a:p>
          <a:endParaRPr lang="es-ES"/>
        </a:p>
      </dgm:t>
    </dgm:pt>
    <dgm:pt modelId="{18A0606C-1968-4D11-9560-0D8CDD92B6A6}" type="sibTrans" cxnId="{E6CA30B3-430E-4F12-AB64-2DBD1F090FA0}">
      <dgm:prSet/>
      <dgm:spPr/>
      <dgm:t>
        <a:bodyPr/>
        <a:lstStyle/>
        <a:p>
          <a:endParaRPr lang="es-ES"/>
        </a:p>
      </dgm:t>
    </dgm:pt>
    <dgm:pt modelId="{A2CD2700-C4CB-42D2-BEA6-96884B24BD66}" type="pres">
      <dgm:prSet presAssocID="{026DF75A-3784-4B89-B0F3-FE197AAEDD6F}" presName="diagram" presStyleCnt="0">
        <dgm:presLayoutVars>
          <dgm:dir/>
          <dgm:animLvl val="lvl"/>
          <dgm:resizeHandles val="exact"/>
        </dgm:presLayoutVars>
      </dgm:prSet>
      <dgm:spPr/>
    </dgm:pt>
    <dgm:pt modelId="{61ACE035-CE4B-4634-9D10-679B50040D99}" type="pres">
      <dgm:prSet presAssocID="{EA6CB8D3-CA33-4D5B-A73F-16CA2DE816C7}" presName="compNode" presStyleCnt="0"/>
      <dgm:spPr/>
    </dgm:pt>
    <dgm:pt modelId="{10BD1F6F-C313-4319-9338-B2F97D00BC8D}" type="pres">
      <dgm:prSet presAssocID="{EA6CB8D3-CA33-4D5B-A73F-16CA2DE816C7}" presName="childRec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4EA998-2DC9-4300-A66A-14CB8B610D02}" type="pres">
      <dgm:prSet presAssocID="{EA6CB8D3-CA33-4D5B-A73F-16CA2DE816C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314C92-0FFF-4785-8967-BCDFCC5DF55E}" type="pres">
      <dgm:prSet presAssocID="{EA6CB8D3-CA33-4D5B-A73F-16CA2DE816C7}" presName="parentRect" presStyleLbl="alignNode1" presStyleIdx="0" presStyleCnt="2"/>
      <dgm:spPr/>
      <dgm:t>
        <a:bodyPr/>
        <a:lstStyle/>
        <a:p>
          <a:endParaRPr lang="es-ES"/>
        </a:p>
      </dgm:t>
    </dgm:pt>
    <dgm:pt modelId="{8D71617E-D58D-4172-9BF4-17F3B500F73A}" type="pres">
      <dgm:prSet presAssocID="{EA6CB8D3-CA33-4D5B-A73F-16CA2DE816C7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1106591-06F7-4EF3-AAA6-B18718A011DE}" type="pres">
      <dgm:prSet presAssocID="{4EB1B304-6328-40DF-AF5F-FFE7CD58B87E}" presName="sibTrans" presStyleLbl="sibTrans2D1" presStyleIdx="0" presStyleCnt="0"/>
      <dgm:spPr/>
      <dgm:t>
        <a:bodyPr/>
        <a:lstStyle/>
        <a:p>
          <a:endParaRPr lang="es-ES"/>
        </a:p>
      </dgm:t>
    </dgm:pt>
    <dgm:pt modelId="{D85376E7-5D6D-492B-94D6-9F8D83E5CF30}" type="pres">
      <dgm:prSet presAssocID="{AF069D6C-0812-437D-BA1A-C1DE762B56CB}" presName="compNode" presStyleCnt="0"/>
      <dgm:spPr/>
    </dgm:pt>
    <dgm:pt modelId="{78A3E163-64ED-47B5-BAF5-FAD39B47CF30}" type="pres">
      <dgm:prSet presAssocID="{AF069D6C-0812-437D-BA1A-C1DE762B56CB}" presName="childRec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BA8795-1629-4353-AF2B-80928BE9EE65}" type="pres">
      <dgm:prSet presAssocID="{AF069D6C-0812-437D-BA1A-C1DE762B56C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E22371-C153-4FF6-A975-E87592727C53}" type="pres">
      <dgm:prSet presAssocID="{AF069D6C-0812-437D-BA1A-C1DE762B56CB}" presName="parentRect" presStyleLbl="alignNode1" presStyleIdx="1" presStyleCnt="2"/>
      <dgm:spPr/>
      <dgm:t>
        <a:bodyPr/>
        <a:lstStyle/>
        <a:p>
          <a:endParaRPr lang="es-ES"/>
        </a:p>
      </dgm:t>
    </dgm:pt>
    <dgm:pt modelId="{2ED0993B-52CA-4D6D-BDCC-4F685AC3BB7B}" type="pres">
      <dgm:prSet presAssocID="{AF069D6C-0812-437D-BA1A-C1DE762B56CB}" presName="adorn" presStyleLbl="fgAccFollow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8A412C1F-FA08-4E29-85E2-67ED1AA8E552}" type="presOf" srcId="{EA6CB8D3-CA33-4D5B-A73F-16CA2DE816C7}" destId="{D44EA998-2DC9-4300-A66A-14CB8B610D02}" srcOrd="0" destOrd="0" presId="urn:microsoft.com/office/officeart/2005/8/layout/bList2"/>
    <dgm:cxn modelId="{6FA3296A-A64A-4108-8F0B-37820878B8E7}" type="presOf" srcId="{099DC82A-B246-4DFF-9F5F-216ADD373F7E}" destId="{10BD1F6F-C313-4319-9338-B2F97D00BC8D}" srcOrd="0" destOrd="0" presId="urn:microsoft.com/office/officeart/2005/8/layout/bList2"/>
    <dgm:cxn modelId="{B69A3DC1-1072-4285-9E57-F7BBDF496709}" type="presOf" srcId="{AF069D6C-0812-437D-BA1A-C1DE762B56CB}" destId="{82BA8795-1629-4353-AF2B-80928BE9EE65}" srcOrd="0" destOrd="0" presId="urn:microsoft.com/office/officeart/2005/8/layout/bList2"/>
    <dgm:cxn modelId="{9C9EAF9A-9B70-491E-B683-B6F13D684298}" type="presOf" srcId="{6319CA5A-A19A-4152-898A-C3BD6C33D001}" destId="{78A3E163-64ED-47B5-BAF5-FAD39B47CF30}" srcOrd="0" destOrd="1" presId="urn:microsoft.com/office/officeart/2005/8/layout/bList2"/>
    <dgm:cxn modelId="{EC2FD269-93B5-427B-81B1-82876A461597}" srcId="{EA6CB8D3-CA33-4D5B-A73F-16CA2DE816C7}" destId="{23AB75EE-B4BC-435C-8326-7351D2AE22F9}" srcOrd="2" destOrd="0" parTransId="{EC956D70-FE9B-4E4E-83BB-CA8A2BDD5984}" sibTransId="{9AADD3A3-ED90-4AF8-94E6-CE7D1CF6549F}"/>
    <dgm:cxn modelId="{F3BAFCCF-9E9A-4915-8800-F34788F23728}" type="presOf" srcId="{AF069D6C-0812-437D-BA1A-C1DE762B56CB}" destId="{44E22371-C153-4FF6-A975-E87592727C53}" srcOrd="1" destOrd="0" presId="urn:microsoft.com/office/officeart/2005/8/layout/bList2"/>
    <dgm:cxn modelId="{1B1ADF8E-0E0A-494A-BEBB-C17C0113E7D3}" srcId="{EA6CB8D3-CA33-4D5B-A73F-16CA2DE816C7}" destId="{06630176-DEB1-4741-96F3-EDBFB626E786}" srcOrd="1" destOrd="0" parTransId="{9F277E58-831A-4949-A385-38B0EEB8F6D6}" sibTransId="{3514C729-A240-4EFB-AC47-94152678DDEF}"/>
    <dgm:cxn modelId="{B03CFD8E-AE02-4062-A5AF-B23FCDBC3F19}" srcId="{AF069D6C-0812-437D-BA1A-C1DE762B56CB}" destId="{E7969170-B9D0-431E-BD61-F4B3A9D14642}" srcOrd="0" destOrd="0" parTransId="{F86C9625-F464-4634-9B3E-0DEFDF8E3293}" sibTransId="{02D99C1D-B76C-4991-94FF-267F554B50AE}"/>
    <dgm:cxn modelId="{7FF9EB21-66D0-446D-B483-C13AFA1E9F80}" type="presOf" srcId="{EA6CB8D3-CA33-4D5B-A73F-16CA2DE816C7}" destId="{6C314C92-0FFF-4785-8967-BCDFCC5DF55E}" srcOrd="1" destOrd="0" presId="urn:microsoft.com/office/officeart/2005/8/layout/bList2"/>
    <dgm:cxn modelId="{72BE259C-7493-4F1A-A23A-F6A592EA1E11}" type="presOf" srcId="{E7969170-B9D0-431E-BD61-F4B3A9D14642}" destId="{78A3E163-64ED-47B5-BAF5-FAD39B47CF30}" srcOrd="0" destOrd="0" presId="urn:microsoft.com/office/officeart/2005/8/layout/bList2"/>
    <dgm:cxn modelId="{2E154D9B-D70E-4B83-A7E0-10CBA37F7C7F}" type="presOf" srcId="{4EB1B304-6328-40DF-AF5F-FFE7CD58B87E}" destId="{21106591-06F7-4EF3-AAA6-B18718A011DE}" srcOrd="0" destOrd="0" presId="urn:microsoft.com/office/officeart/2005/8/layout/bList2"/>
    <dgm:cxn modelId="{AA467E69-4EB4-43F9-88C7-CF41B15E515A}" type="presOf" srcId="{23AB75EE-B4BC-435C-8326-7351D2AE22F9}" destId="{10BD1F6F-C313-4319-9338-B2F97D00BC8D}" srcOrd="0" destOrd="2" presId="urn:microsoft.com/office/officeart/2005/8/layout/bList2"/>
    <dgm:cxn modelId="{51BE9F61-4CDA-4D81-AF42-1492D551F080}" type="presOf" srcId="{026DF75A-3784-4B89-B0F3-FE197AAEDD6F}" destId="{A2CD2700-C4CB-42D2-BEA6-96884B24BD66}" srcOrd="0" destOrd="0" presId="urn:microsoft.com/office/officeart/2005/8/layout/bList2"/>
    <dgm:cxn modelId="{56C730BE-2928-43F9-AAF1-E19BBEFADFEC}" srcId="{026DF75A-3784-4B89-B0F3-FE197AAEDD6F}" destId="{AF069D6C-0812-437D-BA1A-C1DE762B56CB}" srcOrd="1" destOrd="0" parTransId="{1BA959E8-0EA9-4B8F-924B-A585E9B67077}" sibTransId="{251E32C0-C63E-42FB-98B1-C637984A7EAE}"/>
    <dgm:cxn modelId="{C9D64160-FFE9-48C2-81DD-121FC57A84E3}" type="presOf" srcId="{06630176-DEB1-4741-96F3-EDBFB626E786}" destId="{10BD1F6F-C313-4319-9338-B2F97D00BC8D}" srcOrd="0" destOrd="1" presId="urn:microsoft.com/office/officeart/2005/8/layout/bList2"/>
    <dgm:cxn modelId="{D1F3F5C2-455F-437F-BE2A-22426EBDC6A7}" srcId="{EA6CB8D3-CA33-4D5B-A73F-16CA2DE816C7}" destId="{099DC82A-B246-4DFF-9F5F-216ADD373F7E}" srcOrd="0" destOrd="0" parTransId="{EBC76D12-6FEE-49C5-A02E-9EB84475E34B}" sibTransId="{CF1F530B-EC92-4B43-9A98-D60A183534C5}"/>
    <dgm:cxn modelId="{DD42B2B2-91A3-4FF9-A3D6-5D92D9F038A8}" srcId="{026DF75A-3784-4B89-B0F3-FE197AAEDD6F}" destId="{EA6CB8D3-CA33-4D5B-A73F-16CA2DE816C7}" srcOrd="0" destOrd="0" parTransId="{53B10BBC-65EF-4134-8715-B738DC3B5369}" sibTransId="{4EB1B304-6328-40DF-AF5F-FFE7CD58B87E}"/>
    <dgm:cxn modelId="{E6CA30B3-430E-4F12-AB64-2DBD1F090FA0}" srcId="{AF069D6C-0812-437D-BA1A-C1DE762B56CB}" destId="{6319CA5A-A19A-4152-898A-C3BD6C33D001}" srcOrd="1" destOrd="0" parTransId="{FA5D927F-2D30-43BC-B3C6-FF6513658E1B}" sibTransId="{18A0606C-1968-4D11-9560-0D8CDD92B6A6}"/>
    <dgm:cxn modelId="{A6518E37-AEA9-4AAA-A747-43F348349DC3}" type="presParOf" srcId="{A2CD2700-C4CB-42D2-BEA6-96884B24BD66}" destId="{61ACE035-CE4B-4634-9D10-679B50040D99}" srcOrd="0" destOrd="0" presId="urn:microsoft.com/office/officeart/2005/8/layout/bList2"/>
    <dgm:cxn modelId="{ECE264AC-BD23-41BF-BB4C-54293D863CDA}" type="presParOf" srcId="{61ACE035-CE4B-4634-9D10-679B50040D99}" destId="{10BD1F6F-C313-4319-9338-B2F97D00BC8D}" srcOrd="0" destOrd="0" presId="urn:microsoft.com/office/officeart/2005/8/layout/bList2"/>
    <dgm:cxn modelId="{29C374A3-BBB7-4F2A-93B6-1C141710C76E}" type="presParOf" srcId="{61ACE035-CE4B-4634-9D10-679B50040D99}" destId="{D44EA998-2DC9-4300-A66A-14CB8B610D02}" srcOrd="1" destOrd="0" presId="urn:microsoft.com/office/officeart/2005/8/layout/bList2"/>
    <dgm:cxn modelId="{09DF7EB1-1A6B-460E-8C61-B7284B6841CB}" type="presParOf" srcId="{61ACE035-CE4B-4634-9D10-679B50040D99}" destId="{6C314C92-0FFF-4785-8967-BCDFCC5DF55E}" srcOrd="2" destOrd="0" presId="urn:microsoft.com/office/officeart/2005/8/layout/bList2"/>
    <dgm:cxn modelId="{074684FF-92E0-4270-9800-5B2E2E80263A}" type="presParOf" srcId="{61ACE035-CE4B-4634-9D10-679B50040D99}" destId="{8D71617E-D58D-4172-9BF4-17F3B500F73A}" srcOrd="3" destOrd="0" presId="urn:microsoft.com/office/officeart/2005/8/layout/bList2"/>
    <dgm:cxn modelId="{12725A7E-A783-4180-8C71-004587761B7C}" type="presParOf" srcId="{A2CD2700-C4CB-42D2-BEA6-96884B24BD66}" destId="{21106591-06F7-4EF3-AAA6-B18718A011DE}" srcOrd="1" destOrd="0" presId="urn:microsoft.com/office/officeart/2005/8/layout/bList2"/>
    <dgm:cxn modelId="{52AF3A76-03D0-402F-B091-44CD3CDA6E44}" type="presParOf" srcId="{A2CD2700-C4CB-42D2-BEA6-96884B24BD66}" destId="{D85376E7-5D6D-492B-94D6-9F8D83E5CF30}" srcOrd="2" destOrd="0" presId="urn:microsoft.com/office/officeart/2005/8/layout/bList2"/>
    <dgm:cxn modelId="{DC24D335-0A41-4514-B7B0-B8594E147BC1}" type="presParOf" srcId="{D85376E7-5D6D-492B-94D6-9F8D83E5CF30}" destId="{78A3E163-64ED-47B5-BAF5-FAD39B47CF30}" srcOrd="0" destOrd="0" presId="urn:microsoft.com/office/officeart/2005/8/layout/bList2"/>
    <dgm:cxn modelId="{AE486AE8-0E77-4EF8-99A9-2526649CE697}" type="presParOf" srcId="{D85376E7-5D6D-492B-94D6-9F8D83E5CF30}" destId="{82BA8795-1629-4353-AF2B-80928BE9EE65}" srcOrd="1" destOrd="0" presId="urn:microsoft.com/office/officeart/2005/8/layout/bList2"/>
    <dgm:cxn modelId="{67CEB4D4-F446-463F-B68B-672DD9DA7CDF}" type="presParOf" srcId="{D85376E7-5D6D-492B-94D6-9F8D83E5CF30}" destId="{44E22371-C153-4FF6-A975-E87592727C53}" srcOrd="2" destOrd="0" presId="urn:microsoft.com/office/officeart/2005/8/layout/bList2"/>
    <dgm:cxn modelId="{3DC0243D-4ADC-410F-8C35-79FE79C68396}" type="presParOf" srcId="{D85376E7-5D6D-492B-94D6-9F8D83E5CF30}" destId="{2ED0993B-52CA-4D6D-BDCC-4F685AC3BB7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490E6A-87E6-4321-8C82-B5A557A6AB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C71B71E-9595-48A9-B322-D82B199C9B3A}">
      <dgm:prSet phldrT="[Texto]"/>
      <dgm:spPr>
        <a:solidFill>
          <a:schemeClr val="accent4"/>
        </a:solidFill>
      </dgm:spPr>
      <dgm:t>
        <a:bodyPr/>
        <a:lstStyle/>
        <a:p>
          <a:r>
            <a:rPr lang="es-ES" b="1" dirty="0">
              <a:solidFill>
                <a:schemeClr val="tx1"/>
              </a:solidFill>
            </a:rPr>
            <a:t>Desarrollo de la asignatura</a:t>
          </a:r>
        </a:p>
      </dgm:t>
    </dgm:pt>
    <dgm:pt modelId="{E7C92B17-3BD1-4013-9770-E9886D7F4000}" type="parTrans" cxnId="{88A168E9-7079-479E-BF17-CBEA8635BBDD}">
      <dgm:prSet/>
      <dgm:spPr/>
      <dgm:t>
        <a:bodyPr/>
        <a:lstStyle/>
        <a:p>
          <a:endParaRPr lang="es-ES"/>
        </a:p>
      </dgm:t>
    </dgm:pt>
    <dgm:pt modelId="{B5E88E20-00CA-428F-801C-27269B825CFA}" type="sibTrans" cxnId="{88A168E9-7079-479E-BF17-CBEA8635BBDD}">
      <dgm:prSet/>
      <dgm:spPr/>
      <dgm:t>
        <a:bodyPr/>
        <a:lstStyle/>
        <a:p>
          <a:endParaRPr lang="es-ES"/>
        </a:p>
      </dgm:t>
    </dgm:pt>
    <dgm:pt modelId="{A1F82743-675A-40A5-8497-8F1ED3B87DBE}">
      <dgm:prSet phldrT="[Texto]"/>
      <dgm:spPr/>
      <dgm:t>
        <a:bodyPr/>
        <a:lstStyle/>
        <a:p>
          <a:endParaRPr lang="es-ES" dirty="0"/>
        </a:p>
      </dgm:t>
    </dgm:pt>
    <dgm:pt modelId="{221898E8-30FE-45BB-8199-B0B8FCD4CF51}" type="parTrans" cxnId="{1D319EEC-01CE-4748-90B0-028BAD24E02C}">
      <dgm:prSet/>
      <dgm:spPr/>
      <dgm:t>
        <a:bodyPr/>
        <a:lstStyle/>
        <a:p>
          <a:endParaRPr lang="es-ES"/>
        </a:p>
      </dgm:t>
    </dgm:pt>
    <dgm:pt modelId="{86B1003F-C13C-4242-934D-1EA1B5CC8846}" type="sibTrans" cxnId="{1D319EEC-01CE-4748-90B0-028BAD24E02C}">
      <dgm:prSet/>
      <dgm:spPr/>
      <dgm:t>
        <a:bodyPr/>
        <a:lstStyle/>
        <a:p>
          <a:endParaRPr lang="es-ES"/>
        </a:p>
      </dgm:t>
    </dgm:pt>
    <dgm:pt modelId="{B95DF022-64A4-428E-8BD3-2831A51D3218}" type="pres">
      <dgm:prSet presAssocID="{92490E6A-87E6-4321-8C82-B5A557A6ABC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CD6B1D3-A432-4C9C-B06A-4B44B2F5D5B8}" type="pres">
      <dgm:prSet presAssocID="{AC71B71E-9595-48A9-B322-D82B199C9B3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EEA8DFF-9CEF-41DD-8289-82025C5964FC}" type="pres">
      <dgm:prSet presAssocID="{AC71B71E-9595-48A9-B322-D82B199C9B3A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8A168E9-7079-479E-BF17-CBEA8635BBDD}" srcId="{92490E6A-87E6-4321-8C82-B5A557A6ABC3}" destId="{AC71B71E-9595-48A9-B322-D82B199C9B3A}" srcOrd="0" destOrd="0" parTransId="{E7C92B17-3BD1-4013-9770-E9886D7F4000}" sibTransId="{B5E88E20-00CA-428F-801C-27269B825CFA}"/>
    <dgm:cxn modelId="{DBAD52F9-76D5-46D8-9A06-35FE436B2E96}" type="presOf" srcId="{92490E6A-87E6-4321-8C82-B5A557A6ABC3}" destId="{B95DF022-64A4-428E-8BD3-2831A51D3218}" srcOrd="0" destOrd="0" presId="urn:microsoft.com/office/officeart/2005/8/layout/vList2"/>
    <dgm:cxn modelId="{1D319EEC-01CE-4748-90B0-028BAD24E02C}" srcId="{AC71B71E-9595-48A9-B322-D82B199C9B3A}" destId="{A1F82743-675A-40A5-8497-8F1ED3B87DBE}" srcOrd="0" destOrd="0" parTransId="{221898E8-30FE-45BB-8199-B0B8FCD4CF51}" sibTransId="{86B1003F-C13C-4242-934D-1EA1B5CC8846}"/>
    <dgm:cxn modelId="{7542216A-6302-4026-A544-8BBB3D6E125D}" type="presOf" srcId="{AC71B71E-9595-48A9-B322-D82B199C9B3A}" destId="{BCD6B1D3-A432-4C9C-B06A-4B44B2F5D5B8}" srcOrd="0" destOrd="0" presId="urn:microsoft.com/office/officeart/2005/8/layout/vList2"/>
    <dgm:cxn modelId="{E2FB7BE9-95F9-4249-8DEB-ABCBB1A352D3}" type="presOf" srcId="{A1F82743-675A-40A5-8497-8F1ED3B87DBE}" destId="{0EEA8DFF-9CEF-41DD-8289-82025C5964FC}" srcOrd="0" destOrd="0" presId="urn:microsoft.com/office/officeart/2005/8/layout/vList2"/>
    <dgm:cxn modelId="{B1C87210-9CED-4401-B5D4-FC009F5FC969}" type="presParOf" srcId="{B95DF022-64A4-428E-8BD3-2831A51D3218}" destId="{BCD6B1D3-A432-4C9C-B06A-4B44B2F5D5B8}" srcOrd="0" destOrd="0" presId="urn:microsoft.com/office/officeart/2005/8/layout/vList2"/>
    <dgm:cxn modelId="{A2E232CC-3926-4845-AA33-082B1B60DB24}" type="presParOf" srcId="{B95DF022-64A4-428E-8BD3-2831A51D3218}" destId="{0EEA8DFF-9CEF-41DD-8289-82025C5964F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6DF75A-3784-4B89-B0F3-FE197AAEDD6F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EA6CB8D3-CA33-4D5B-A73F-16CA2DE816C7}">
      <dgm:prSet phldrT="[Texto]"/>
      <dgm:spPr/>
      <dgm:t>
        <a:bodyPr/>
        <a:lstStyle/>
        <a:p>
          <a:r>
            <a:rPr lang="es-ES" dirty="0"/>
            <a:t>Metodología </a:t>
          </a:r>
        </a:p>
      </dgm:t>
    </dgm:pt>
    <dgm:pt modelId="{53B10BBC-65EF-4134-8715-B738DC3B5369}" type="parTrans" cxnId="{DD42B2B2-91A3-4FF9-A3D6-5D92D9F038A8}">
      <dgm:prSet/>
      <dgm:spPr/>
      <dgm:t>
        <a:bodyPr/>
        <a:lstStyle/>
        <a:p>
          <a:endParaRPr lang="es-ES"/>
        </a:p>
      </dgm:t>
    </dgm:pt>
    <dgm:pt modelId="{4EB1B304-6328-40DF-AF5F-FFE7CD58B87E}" type="sibTrans" cxnId="{DD42B2B2-91A3-4FF9-A3D6-5D92D9F038A8}">
      <dgm:prSet/>
      <dgm:spPr/>
      <dgm:t>
        <a:bodyPr/>
        <a:lstStyle/>
        <a:p>
          <a:endParaRPr lang="es-ES"/>
        </a:p>
      </dgm:t>
    </dgm:pt>
    <dgm:pt modelId="{AF069D6C-0812-437D-BA1A-C1DE762B56CB}">
      <dgm:prSet phldrT="[Texto]"/>
      <dgm:spPr/>
      <dgm:t>
        <a:bodyPr/>
        <a:lstStyle/>
        <a:p>
          <a:r>
            <a:rPr lang="es-ES" dirty="0"/>
            <a:t>Equipos</a:t>
          </a:r>
        </a:p>
      </dgm:t>
    </dgm:pt>
    <dgm:pt modelId="{1BA959E8-0EA9-4B8F-924B-A585E9B67077}" type="parTrans" cxnId="{56C730BE-2928-43F9-AAF1-E19BBEFADFEC}">
      <dgm:prSet/>
      <dgm:spPr/>
      <dgm:t>
        <a:bodyPr/>
        <a:lstStyle/>
        <a:p>
          <a:endParaRPr lang="es-ES"/>
        </a:p>
      </dgm:t>
    </dgm:pt>
    <dgm:pt modelId="{251E32C0-C63E-42FB-98B1-C637984A7EAE}" type="sibTrans" cxnId="{56C730BE-2928-43F9-AAF1-E19BBEFADFEC}">
      <dgm:prSet/>
      <dgm:spPr/>
      <dgm:t>
        <a:bodyPr/>
        <a:lstStyle/>
        <a:p>
          <a:endParaRPr lang="es-ES"/>
        </a:p>
      </dgm:t>
    </dgm:pt>
    <dgm:pt modelId="{099DC82A-B246-4DFF-9F5F-216ADD373F7E}">
      <dgm:prSet phldrT="[Texto]"/>
      <dgm:spPr/>
      <dgm:t>
        <a:bodyPr/>
        <a:lstStyle/>
        <a:p>
          <a:r>
            <a:rPr lang="es-ES" dirty="0"/>
            <a:t>Considera 3 fases:</a:t>
          </a:r>
        </a:p>
      </dgm:t>
    </dgm:pt>
    <dgm:pt modelId="{EBC76D12-6FEE-49C5-A02E-9EB84475E34B}" type="parTrans" cxnId="{D1F3F5C2-455F-437F-BE2A-22426EBDC6A7}">
      <dgm:prSet/>
      <dgm:spPr/>
      <dgm:t>
        <a:bodyPr/>
        <a:lstStyle/>
        <a:p>
          <a:endParaRPr lang="es-ES"/>
        </a:p>
      </dgm:t>
    </dgm:pt>
    <dgm:pt modelId="{CF1F530B-EC92-4B43-9A98-D60A183534C5}" type="sibTrans" cxnId="{D1F3F5C2-455F-437F-BE2A-22426EBDC6A7}">
      <dgm:prSet/>
      <dgm:spPr/>
      <dgm:t>
        <a:bodyPr/>
        <a:lstStyle/>
        <a:p>
          <a:endParaRPr lang="es-ES"/>
        </a:p>
      </dgm:t>
    </dgm:pt>
    <dgm:pt modelId="{E7969170-B9D0-431E-BD61-F4B3A9D14642}">
      <dgm:prSet phldrT="[Texto]"/>
      <dgm:spPr/>
      <dgm:t>
        <a:bodyPr/>
        <a:lstStyle/>
        <a:p>
          <a:r>
            <a:rPr lang="es-ES" dirty="0"/>
            <a:t>Máximo de 3 integrantes</a:t>
          </a:r>
        </a:p>
      </dgm:t>
    </dgm:pt>
    <dgm:pt modelId="{F86C9625-F464-4634-9B3E-0DEFDF8E3293}" type="parTrans" cxnId="{B03CFD8E-AE02-4062-A5AF-B23FCDBC3F19}">
      <dgm:prSet/>
      <dgm:spPr/>
      <dgm:t>
        <a:bodyPr/>
        <a:lstStyle/>
        <a:p>
          <a:endParaRPr lang="es-ES"/>
        </a:p>
      </dgm:t>
    </dgm:pt>
    <dgm:pt modelId="{02D99C1D-B76C-4991-94FF-267F554B50AE}" type="sibTrans" cxnId="{B03CFD8E-AE02-4062-A5AF-B23FCDBC3F19}">
      <dgm:prSet/>
      <dgm:spPr/>
      <dgm:t>
        <a:bodyPr/>
        <a:lstStyle/>
        <a:p>
          <a:endParaRPr lang="es-ES"/>
        </a:p>
      </dgm:t>
    </dgm:pt>
    <dgm:pt modelId="{B3E9D06B-2EEA-40D6-9471-235E65086C04}">
      <dgm:prSet phldrT="[Texto]"/>
      <dgm:spPr/>
      <dgm:t>
        <a:bodyPr/>
        <a:lstStyle/>
        <a:p>
          <a:r>
            <a:rPr lang="es-ES" dirty="0"/>
            <a:t>Fase 1</a:t>
          </a:r>
        </a:p>
      </dgm:t>
    </dgm:pt>
    <dgm:pt modelId="{17A69364-4E9F-4C30-BBC9-F89A29CD98FB}" type="parTrans" cxnId="{EE7D62BA-D1F7-4DF2-965D-3F09CDCDCF17}">
      <dgm:prSet/>
      <dgm:spPr/>
      <dgm:t>
        <a:bodyPr/>
        <a:lstStyle/>
        <a:p>
          <a:endParaRPr lang="es-ES"/>
        </a:p>
      </dgm:t>
    </dgm:pt>
    <dgm:pt modelId="{A4338869-820C-418D-83FC-FD5ECAC17B0A}" type="sibTrans" cxnId="{EE7D62BA-D1F7-4DF2-965D-3F09CDCDCF17}">
      <dgm:prSet/>
      <dgm:spPr/>
      <dgm:t>
        <a:bodyPr/>
        <a:lstStyle/>
        <a:p>
          <a:endParaRPr lang="es-ES"/>
        </a:p>
      </dgm:t>
    </dgm:pt>
    <dgm:pt modelId="{73FA82F0-5FAE-4605-BC71-3E8F40983CA4}">
      <dgm:prSet phldrT="[Texto]"/>
      <dgm:spPr/>
      <dgm:t>
        <a:bodyPr/>
        <a:lstStyle/>
        <a:p>
          <a:r>
            <a:rPr lang="es-ES" dirty="0"/>
            <a:t>Fase 2</a:t>
          </a:r>
        </a:p>
      </dgm:t>
    </dgm:pt>
    <dgm:pt modelId="{92134DC1-1346-4821-86ED-D0DF21377141}" type="parTrans" cxnId="{240EDFE1-7682-4E82-9DA6-57B618BFCD15}">
      <dgm:prSet/>
      <dgm:spPr/>
      <dgm:t>
        <a:bodyPr/>
        <a:lstStyle/>
        <a:p>
          <a:endParaRPr lang="es-ES"/>
        </a:p>
      </dgm:t>
    </dgm:pt>
    <dgm:pt modelId="{557E9E99-AF81-474B-8D70-F73B9DE91CF9}" type="sibTrans" cxnId="{240EDFE1-7682-4E82-9DA6-57B618BFCD15}">
      <dgm:prSet/>
      <dgm:spPr/>
      <dgm:t>
        <a:bodyPr/>
        <a:lstStyle/>
        <a:p>
          <a:endParaRPr lang="es-ES"/>
        </a:p>
      </dgm:t>
    </dgm:pt>
    <dgm:pt modelId="{D28E1C99-15F3-4AE9-A68E-BFD180FB02F8}">
      <dgm:prSet phldrT="[Texto]"/>
      <dgm:spPr/>
      <dgm:t>
        <a:bodyPr/>
        <a:lstStyle/>
        <a:p>
          <a:r>
            <a:rPr lang="es-ES" dirty="0"/>
            <a:t>Fase 3</a:t>
          </a:r>
        </a:p>
      </dgm:t>
    </dgm:pt>
    <dgm:pt modelId="{2F2D4839-656E-4912-8348-8A4FEB1F0811}" type="parTrans" cxnId="{5A42184A-A093-4E4F-A5B9-C0850B11B6A6}">
      <dgm:prSet/>
      <dgm:spPr/>
      <dgm:t>
        <a:bodyPr/>
        <a:lstStyle/>
        <a:p>
          <a:endParaRPr lang="es-ES"/>
        </a:p>
      </dgm:t>
    </dgm:pt>
    <dgm:pt modelId="{3364B89D-C4B6-44C9-BFB5-4C4740101BE5}" type="sibTrans" cxnId="{5A42184A-A093-4E4F-A5B9-C0850B11B6A6}">
      <dgm:prSet/>
      <dgm:spPr/>
      <dgm:t>
        <a:bodyPr/>
        <a:lstStyle/>
        <a:p>
          <a:endParaRPr lang="es-ES"/>
        </a:p>
      </dgm:t>
    </dgm:pt>
    <dgm:pt modelId="{A2CD2700-C4CB-42D2-BEA6-96884B24BD66}" type="pres">
      <dgm:prSet presAssocID="{026DF75A-3784-4B89-B0F3-FE197AAEDD6F}" presName="diagram" presStyleCnt="0">
        <dgm:presLayoutVars>
          <dgm:dir/>
          <dgm:animLvl val="lvl"/>
          <dgm:resizeHandles val="exact"/>
        </dgm:presLayoutVars>
      </dgm:prSet>
      <dgm:spPr/>
    </dgm:pt>
    <dgm:pt modelId="{61ACE035-CE4B-4634-9D10-679B50040D99}" type="pres">
      <dgm:prSet presAssocID="{EA6CB8D3-CA33-4D5B-A73F-16CA2DE816C7}" presName="compNode" presStyleCnt="0"/>
      <dgm:spPr/>
    </dgm:pt>
    <dgm:pt modelId="{10BD1F6F-C313-4319-9338-B2F97D00BC8D}" type="pres">
      <dgm:prSet presAssocID="{EA6CB8D3-CA33-4D5B-A73F-16CA2DE816C7}" presName="childRec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4EA998-2DC9-4300-A66A-14CB8B610D02}" type="pres">
      <dgm:prSet presAssocID="{EA6CB8D3-CA33-4D5B-A73F-16CA2DE816C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314C92-0FFF-4785-8967-BCDFCC5DF55E}" type="pres">
      <dgm:prSet presAssocID="{EA6CB8D3-CA33-4D5B-A73F-16CA2DE816C7}" presName="parentRect" presStyleLbl="alignNode1" presStyleIdx="0" presStyleCnt="2"/>
      <dgm:spPr/>
      <dgm:t>
        <a:bodyPr/>
        <a:lstStyle/>
        <a:p>
          <a:endParaRPr lang="es-ES"/>
        </a:p>
      </dgm:t>
    </dgm:pt>
    <dgm:pt modelId="{8D71617E-D58D-4172-9BF4-17F3B500F73A}" type="pres">
      <dgm:prSet presAssocID="{EA6CB8D3-CA33-4D5B-A73F-16CA2DE816C7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21106591-06F7-4EF3-AAA6-B18718A011DE}" type="pres">
      <dgm:prSet presAssocID="{4EB1B304-6328-40DF-AF5F-FFE7CD58B87E}" presName="sibTrans" presStyleLbl="sibTrans2D1" presStyleIdx="0" presStyleCnt="0"/>
      <dgm:spPr/>
      <dgm:t>
        <a:bodyPr/>
        <a:lstStyle/>
        <a:p>
          <a:endParaRPr lang="es-ES"/>
        </a:p>
      </dgm:t>
    </dgm:pt>
    <dgm:pt modelId="{D85376E7-5D6D-492B-94D6-9F8D83E5CF30}" type="pres">
      <dgm:prSet presAssocID="{AF069D6C-0812-437D-BA1A-C1DE762B56CB}" presName="compNode" presStyleCnt="0"/>
      <dgm:spPr/>
    </dgm:pt>
    <dgm:pt modelId="{78A3E163-64ED-47B5-BAF5-FAD39B47CF30}" type="pres">
      <dgm:prSet presAssocID="{AF069D6C-0812-437D-BA1A-C1DE762B56CB}" presName="childRec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BA8795-1629-4353-AF2B-80928BE9EE65}" type="pres">
      <dgm:prSet presAssocID="{AF069D6C-0812-437D-BA1A-C1DE762B56C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E22371-C153-4FF6-A975-E87592727C53}" type="pres">
      <dgm:prSet presAssocID="{AF069D6C-0812-437D-BA1A-C1DE762B56CB}" presName="parentRect" presStyleLbl="alignNode1" presStyleIdx="1" presStyleCnt="2"/>
      <dgm:spPr/>
      <dgm:t>
        <a:bodyPr/>
        <a:lstStyle/>
        <a:p>
          <a:endParaRPr lang="es-ES"/>
        </a:p>
      </dgm:t>
    </dgm:pt>
    <dgm:pt modelId="{2ED0993B-52CA-4D6D-BDCC-4F685AC3BB7B}" type="pres">
      <dgm:prSet presAssocID="{AF069D6C-0812-437D-BA1A-C1DE762B56CB}" presName="adorn" presStyleLbl="fgAccFollow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</dgm:ptLst>
  <dgm:cxnLst>
    <dgm:cxn modelId="{72BE259C-7493-4F1A-A23A-F6A592EA1E11}" type="presOf" srcId="{E7969170-B9D0-431E-BD61-F4B3A9D14642}" destId="{78A3E163-64ED-47B5-BAF5-FAD39B47CF30}" srcOrd="0" destOrd="0" presId="urn:microsoft.com/office/officeart/2005/8/layout/bList2"/>
    <dgm:cxn modelId="{CA681A9B-8067-4E51-A81B-AD4A9E2FEA81}" type="presOf" srcId="{73FA82F0-5FAE-4605-BC71-3E8F40983CA4}" destId="{10BD1F6F-C313-4319-9338-B2F97D00BC8D}" srcOrd="0" destOrd="2" presId="urn:microsoft.com/office/officeart/2005/8/layout/bList2"/>
    <dgm:cxn modelId="{51BE9F61-4CDA-4D81-AF42-1492D551F080}" type="presOf" srcId="{026DF75A-3784-4B89-B0F3-FE197AAEDD6F}" destId="{A2CD2700-C4CB-42D2-BEA6-96884B24BD66}" srcOrd="0" destOrd="0" presId="urn:microsoft.com/office/officeart/2005/8/layout/bList2"/>
    <dgm:cxn modelId="{DD42B2B2-91A3-4FF9-A3D6-5D92D9F038A8}" srcId="{026DF75A-3784-4B89-B0F3-FE197AAEDD6F}" destId="{EA6CB8D3-CA33-4D5B-A73F-16CA2DE816C7}" srcOrd="0" destOrd="0" parTransId="{53B10BBC-65EF-4134-8715-B738DC3B5369}" sibTransId="{4EB1B304-6328-40DF-AF5F-FFE7CD58B87E}"/>
    <dgm:cxn modelId="{2E154D9B-D70E-4B83-A7E0-10CBA37F7C7F}" type="presOf" srcId="{4EB1B304-6328-40DF-AF5F-FFE7CD58B87E}" destId="{21106591-06F7-4EF3-AAA6-B18718A011DE}" srcOrd="0" destOrd="0" presId="urn:microsoft.com/office/officeart/2005/8/layout/bList2"/>
    <dgm:cxn modelId="{5A42184A-A093-4E4F-A5B9-C0850B11B6A6}" srcId="{099DC82A-B246-4DFF-9F5F-216ADD373F7E}" destId="{D28E1C99-15F3-4AE9-A68E-BFD180FB02F8}" srcOrd="2" destOrd="0" parTransId="{2F2D4839-656E-4912-8348-8A4FEB1F0811}" sibTransId="{3364B89D-C4B6-44C9-BFB5-4C4740101BE5}"/>
    <dgm:cxn modelId="{4B208976-C369-4D78-9EDF-E31484CED802}" type="presOf" srcId="{D28E1C99-15F3-4AE9-A68E-BFD180FB02F8}" destId="{10BD1F6F-C313-4319-9338-B2F97D00BC8D}" srcOrd="0" destOrd="3" presId="urn:microsoft.com/office/officeart/2005/8/layout/bList2"/>
    <dgm:cxn modelId="{B69A3DC1-1072-4285-9E57-F7BBDF496709}" type="presOf" srcId="{AF069D6C-0812-437D-BA1A-C1DE762B56CB}" destId="{82BA8795-1629-4353-AF2B-80928BE9EE65}" srcOrd="0" destOrd="0" presId="urn:microsoft.com/office/officeart/2005/8/layout/bList2"/>
    <dgm:cxn modelId="{EE7D62BA-D1F7-4DF2-965D-3F09CDCDCF17}" srcId="{099DC82A-B246-4DFF-9F5F-216ADD373F7E}" destId="{B3E9D06B-2EEA-40D6-9471-235E65086C04}" srcOrd="0" destOrd="0" parTransId="{17A69364-4E9F-4C30-BBC9-F89A29CD98FB}" sibTransId="{A4338869-820C-418D-83FC-FD5ECAC17B0A}"/>
    <dgm:cxn modelId="{8A412C1F-FA08-4E29-85E2-67ED1AA8E552}" type="presOf" srcId="{EA6CB8D3-CA33-4D5B-A73F-16CA2DE816C7}" destId="{D44EA998-2DC9-4300-A66A-14CB8B610D02}" srcOrd="0" destOrd="0" presId="urn:microsoft.com/office/officeart/2005/8/layout/bList2"/>
    <dgm:cxn modelId="{B0776267-1B96-4D81-B446-C7B15650F911}" type="presOf" srcId="{B3E9D06B-2EEA-40D6-9471-235E65086C04}" destId="{10BD1F6F-C313-4319-9338-B2F97D00BC8D}" srcOrd="0" destOrd="1" presId="urn:microsoft.com/office/officeart/2005/8/layout/bList2"/>
    <dgm:cxn modelId="{6FA3296A-A64A-4108-8F0B-37820878B8E7}" type="presOf" srcId="{099DC82A-B246-4DFF-9F5F-216ADD373F7E}" destId="{10BD1F6F-C313-4319-9338-B2F97D00BC8D}" srcOrd="0" destOrd="0" presId="urn:microsoft.com/office/officeart/2005/8/layout/bList2"/>
    <dgm:cxn modelId="{7FF9EB21-66D0-446D-B483-C13AFA1E9F80}" type="presOf" srcId="{EA6CB8D3-CA33-4D5B-A73F-16CA2DE816C7}" destId="{6C314C92-0FFF-4785-8967-BCDFCC5DF55E}" srcOrd="1" destOrd="0" presId="urn:microsoft.com/office/officeart/2005/8/layout/bList2"/>
    <dgm:cxn modelId="{B03CFD8E-AE02-4062-A5AF-B23FCDBC3F19}" srcId="{AF069D6C-0812-437D-BA1A-C1DE762B56CB}" destId="{E7969170-B9D0-431E-BD61-F4B3A9D14642}" srcOrd="0" destOrd="0" parTransId="{F86C9625-F464-4634-9B3E-0DEFDF8E3293}" sibTransId="{02D99C1D-B76C-4991-94FF-267F554B50AE}"/>
    <dgm:cxn modelId="{240EDFE1-7682-4E82-9DA6-57B618BFCD15}" srcId="{099DC82A-B246-4DFF-9F5F-216ADD373F7E}" destId="{73FA82F0-5FAE-4605-BC71-3E8F40983CA4}" srcOrd="1" destOrd="0" parTransId="{92134DC1-1346-4821-86ED-D0DF21377141}" sibTransId="{557E9E99-AF81-474B-8D70-F73B9DE91CF9}"/>
    <dgm:cxn modelId="{56C730BE-2928-43F9-AAF1-E19BBEFADFEC}" srcId="{026DF75A-3784-4B89-B0F3-FE197AAEDD6F}" destId="{AF069D6C-0812-437D-BA1A-C1DE762B56CB}" srcOrd="1" destOrd="0" parTransId="{1BA959E8-0EA9-4B8F-924B-A585E9B67077}" sibTransId="{251E32C0-C63E-42FB-98B1-C637984A7EAE}"/>
    <dgm:cxn modelId="{D1F3F5C2-455F-437F-BE2A-22426EBDC6A7}" srcId="{EA6CB8D3-CA33-4D5B-A73F-16CA2DE816C7}" destId="{099DC82A-B246-4DFF-9F5F-216ADD373F7E}" srcOrd="0" destOrd="0" parTransId="{EBC76D12-6FEE-49C5-A02E-9EB84475E34B}" sibTransId="{CF1F530B-EC92-4B43-9A98-D60A183534C5}"/>
    <dgm:cxn modelId="{F3BAFCCF-9E9A-4915-8800-F34788F23728}" type="presOf" srcId="{AF069D6C-0812-437D-BA1A-C1DE762B56CB}" destId="{44E22371-C153-4FF6-A975-E87592727C53}" srcOrd="1" destOrd="0" presId="urn:microsoft.com/office/officeart/2005/8/layout/bList2"/>
    <dgm:cxn modelId="{A6518E37-AEA9-4AAA-A747-43F348349DC3}" type="presParOf" srcId="{A2CD2700-C4CB-42D2-BEA6-96884B24BD66}" destId="{61ACE035-CE4B-4634-9D10-679B50040D99}" srcOrd="0" destOrd="0" presId="urn:microsoft.com/office/officeart/2005/8/layout/bList2"/>
    <dgm:cxn modelId="{ECE264AC-BD23-41BF-BB4C-54293D863CDA}" type="presParOf" srcId="{61ACE035-CE4B-4634-9D10-679B50040D99}" destId="{10BD1F6F-C313-4319-9338-B2F97D00BC8D}" srcOrd="0" destOrd="0" presId="urn:microsoft.com/office/officeart/2005/8/layout/bList2"/>
    <dgm:cxn modelId="{29C374A3-BBB7-4F2A-93B6-1C141710C76E}" type="presParOf" srcId="{61ACE035-CE4B-4634-9D10-679B50040D99}" destId="{D44EA998-2DC9-4300-A66A-14CB8B610D02}" srcOrd="1" destOrd="0" presId="urn:microsoft.com/office/officeart/2005/8/layout/bList2"/>
    <dgm:cxn modelId="{09DF7EB1-1A6B-460E-8C61-B7284B6841CB}" type="presParOf" srcId="{61ACE035-CE4B-4634-9D10-679B50040D99}" destId="{6C314C92-0FFF-4785-8967-BCDFCC5DF55E}" srcOrd="2" destOrd="0" presId="urn:microsoft.com/office/officeart/2005/8/layout/bList2"/>
    <dgm:cxn modelId="{074684FF-92E0-4270-9800-5B2E2E80263A}" type="presParOf" srcId="{61ACE035-CE4B-4634-9D10-679B50040D99}" destId="{8D71617E-D58D-4172-9BF4-17F3B500F73A}" srcOrd="3" destOrd="0" presId="urn:microsoft.com/office/officeart/2005/8/layout/bList2"/>
    <dgm:cxn modelId="{12725A7E-A783-4180-8C71-004587761B7C}" type="presParOf" srcId="{A2CD2700-C4CB-42D2-BEA6-96884B24BD66}" destId="{21106591-06F7-4EF3-AAA6-B18718A011DE}" srcOrd="1" destOrd="0" presId="urn:microsoft.com/office/officeart/2005/8/layout/bList2"/>
    <dgm:cxn modelId="{52AF3A76-03D0-402F-B091-44CD3CDA6E44}" type="presParOf" srcId="{A2CD2700-C4CB-42D2-BEA6-96884B24BD66}" destId="{D85376E7-5D6D-492B-94D6-9F8D83E5CF30}" srcOrd="2" destOrd="0" presId="urn:microsoft.com/office/officeart/2005/8/layout/bList2"/>
    <dgm:cxn modelId="{DC24D335-0A41-4514-B7B0-B8594E147BC1}" type="presParOf" srcId="{D85376E7-5D6D-492B-94D6-9F8D83E5CF30}" destId="{78A3E163-64ED-47B5-BAF5-FAD39B47CF30}" srcOrd="0" destOrd="0" presId="urn:microsoft.com/office/officeart/2005/8/layout/bList2"/>
    <dgm:cxn modelId="{AE486AE8-0E77-4EF8-99A9-2526649CE697}" type="presParOf" srcId="{D85376E7-5D6D-492B-94D6-9F8D83E5CF30}" destId="{82BA8795-1629-4353-AF2B-80928BE9EE65}" srcOrd="1" destOrd="0" presId="urn:microsoft.com/office/officeart/2005/8/layout/bList2"/>
    <dgm:cxn modelId="{67CEB4D4-F446-463F-B68B-672DD9DA7CDF}" type="presParOf" srcId="{D85376E7-5D6D-492B-94D6-9F8D83E5CF30}" destId="{44E22371-C153-4FF6-A975-E87592727C53}" srcOrd="2" destOrd="0" presId="urn:microsoft.com/office/officeart/2005/8/layout/bList2"/>
    <dgm:cxn modelId="{3DC0243D-4ADC-410F-8C35-79FE79C68396}" type="presParOf" srcId="{D85376E7-5D6D-492B-94D6-9F8D83E5CF30}" destId="{2ED0993B-52CA-4D6D-BDCC-4F685AC3BB7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0EE2AEA-DED6-4036-8E5D-9A55C0A7670F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CL"/>
        </a:p>
      </dgm:t>
    </dgm:pt>
    <dgm:pt modelId="{E735E09A-DEB4-4FC7-9D7B-0BF6DEA20AC0}">
      <dgm:prSet phldrT="[Texto]"/>
      <dgm:spPr/>
      <dgm:t>
        <a:bodyPr/>
        <a:lstStyle/>
        <a:p>
          <a:r>
            <a:rPr lang="es-MX" dirty="0"/>
            <a:t>FASE 1: Definición proyecto APT </a:t>
          </a:r>
          <a:r>
            <a:rPr lang="es-MX" b="1" dirty="0"/>
            <a:t>– </a:t>
          </a:r>
          <a:r>
            <a:rPr lang="es-MX" b="1" dirty="0" smtClean="0"/>
            <a:t>20</a:t>
          </a:r>
          <a:r>
            <a:rPr lang="es-MX" b="1" dirty="0"/>
            <a:t>% ( Semana 1 – Semana 4)</a:t>
          </a:r>
          <a:endParaRPr lang="es-CL" b="1" dirty="0"/>
        </a:p>
      </dgm:t>
    </dgm:pt>
    <dgm:pt modelId="{8989F762-057F-4149-860D-FCD0DC5F5AD4}" type="parTrans" cxnId="{CF883CE2-CEA8-4EEB-B8B8-81E22145D2CE}">
      <dgm:prSet/>
      <dgm:spPr/>
      <dgm:t>
        <a:bodyPr/>
        <a:lstStyle/>
        <a:p>
          <a:endParaRPr lang="es-CL"/>
        </a:p>
      </dgm:t>
    </dgm:pt>
    <dgm:pt modelId="{7CB25DCD-5BEB-4B2D-89BF-31DC06526A38}" type="sibTrans" cxnId="{CF883CE2-CEA8-4EEB-B8B8-81E22145D2CE}">
      <dgm:prSet/>
      <dgm:spPr/>
      <dgm:t>
        <a:bodyPr/>
        <a:lstStyle/>
        <a:p>
          <a:endParaRPr lang="es-CL"/>
        </a:p>
      </dgm:t>
    </dgm:pt>
    <dgm:pt modelId="{9B556297-EB04-49D8-8120-B1DECCD8BE9B}">
      <dgm:prSet phldrT="[Texto]"/>
      <dgm:spPr/>
      <dgm:t>
        <a:bodyPr/>
        <a:lstStyle/>
        <a:p>
          <a:r>
            <a:rPr lang="es-MX" dirty="0"/>
            <a:t> FASE 2: Desarrollo proyecto APT – </a:t>
          </a:r>
          <a:r>
            <a:rPr lang="es-MX" b="1" dirty="0" smtClean="0"/>
            <a:t>50</a:t>
          </a:r>
          <a:r>
            <a:rPr lang="es-MX" b="1" dirty="0"/>
            <a:t>% (Semana 5 – Semana 15)</a:t>
          </a:r>
          <a:endParaRPr lang="es-CL" b="1" dirty="0"/>
        </a:p>
      </dgm:t>
    </dgm:pt>
    <dgm:pt modelId="{1A2F848A-AEDE-47A1-AA05-669E9BC238EF}" type="parTrans" cxnId="{5A46B9B6-3920-4B22-83B0-51E8491993CC}">
      <dgm:prSet/>
      <dgm:spPr/>
      <dgm:t>
        <a:bodyPr/>
        <a:lstStyle/>
        <a:p>
          <a:endParaRPr lang="es-CL"/>
        </a:p>
      </dgm:t>
    </dgm:pt>
    <dgm:pt modelId="{834D2BBE-E2C2-4792-92AF-92100B274D3B}" type="sibTrans" cxnId="{5A46B9B6-3920-4B22-83B0-51E8491993CC}">
      <dgm:prSet/>
      <dgm:spPr/>
      <dgm:t>
        <a:bodyPr/>
        <a:lstStyle/>
        <a:p>
          <a:endParaRPr lang="es-CL"/>
        </a:p>
      </dgm:t>
    </dgm:pt>
    <dgm:pt modelId="{791B6A2E-FA50-4E1C-A4E2-FAE38C5466BD}">
      <dgm:prSet phldrT="[Texto]"/>
      <dgm:spPr/>
      <dgm:t>
        <a:bodyPr/>
        <a:lstStyle/>
        <a:p>
          <a:r>
            <a:rPr lang="es-MX" dirty="0"/>
            <a:t>Diseña una propuesta de proyecto que considera los intereses profesionales y la integración de competencias del perfil de egreso.</a:t>
          </a:r>
          <a:endParaRPr lang="es-CL" dirty="0"/>
        </a:p>
      </dgm:t>
    </dgm:pt>
    <dgm:pt modelId="{CA46D5CB-B71D-4FBB-A1A1-316D8132FE1E}" type="parTrans" cxnId="{F6C91C1D-1059-4385-AFFF-2C8C16A82B1C}">
      <dgm:prSet/>
      <dgm:spPr/>
      <dgm:t>
        <a:bodyPr/>
        <a:lstStyle/>
        <a:p>
          <a:endParaRPr lang="es-CL"/>
        </a:p>
      </dgm:t>
    </dgm:pt>
    <dgm:pt modelId="{D35C38E2-CF76-41B9-96FF-5CBA8F833ECF}" type="sibTrans" cxnId="{F6C91C1D-1059-4385-AFFF-2C8C16A82B1C}">
      <dgm:prSet/>
      <dgm:spPr/>
      <dgm:t>
        <a:bodyPr/>
        <a:lstStyle/>
        <a:p>
          <a:endParaRPr lang="es-CL"/>
        </a:p>
      </dgm:t>
    </dgm:pt>
    <dgm:pt modelId="{17C66A58-1160-44EC-894B-40A30F9ACFBE}">
      <dgm:prSet phldrT="[Texto]"/>
      <dgm:spPr/>
      <dgm:t>
        <a:bodyPr/>
        <a:lstStyle/>
        <a:p>
          <a:r>
            <a:rPr lang="es-MX" dirty="0"/>
            <a:t>Desarrolla el Proyecto APT, según los estándares de calidad establecidos por la disciplina. </a:t>
          </a:r>
          <a:endParaRPr lang="es-CL" dirty="0"/>
        </a:p>
      </dgm:t>
    </dgm:pt>
    <dgm:pt modelId="{CAF64770-039B-45AF-B6D1-2079AF291F7F}" type="parTrans" cxnId="{676A9A06-B5C2-4B86-AE17-80CC32FE7ABA}">
      <dgm:prSet/>
      <dgm:spPr/>
      <dgm:t>
        <a:bodyPr/>
        <a:lstStyle/>
        <a:p>
          <a:endParaRPr lang="es-CL"/>
        </a:p>
      </dgm:t>
    </dgm:pt>
    <dgm:pt modelId="{D8334CF2-D862-4A21-96B9-E81D3FCD8BEE}" type="sibTrans" cxnId="{676A9A06-B5C2-4B86-AE17-80CC32FE7ABA}">
      <dgm:prSet/>
      <dgm:spPr/>
      <dgm:t>
        <a:bodyPr/>
        <a:lstStyle/>
        <a:p>
          <a:endParaRPr lang="es-CL"/>
        </a:p>
      </dgm:t>
    </dgm:pt>
    <dgm:pt modelId="{5CD5A5EB-9881-44DD-960E-40110BE90D18}">
      <dgm:prSet phldrT="[Texto]"/>
      <dgm:spPr/>
      <dgm:t>
        <a:bodyPr/>
        <a:lstStyle/>
        <a:p>
          <a:r>
            <a:rPr lang="es-MX" dirty="0"/>
            <a:t>FASE 3: Presentación Proyecto APT – </a:t>
          </a:r>
          <a:r>
            <a:rPr lang="es-MX" b="1" dirty="0"/>
            <a:t>30% (Semana 16 – Semana 18)</a:t>
          </a:r>
          <a:endParaRPr lang="es-CL" b="1" dirty="0"/>
        </a:p>
      </dgm:t>
    </dgm:pt>
    <dgm:pt modelId="{36F567EC-6367-4863-B8F8-C895D8B0106B}" type="parTrans" cxnId="{7B3C1783-98D5-45B3-BEF8-14589539D242}">
      <dgm:prSet/>
      <dgm:spPr/>
      <dgm:t>
        <a:bodyPr/>
        <a:lstStyle/>
        <a:p>
          <a:endParaRPr lang="es-CL"/>
        </a:p>
      </dgm:t>
    </dgm:pt>
    <dgm:pt modelId="{FD7B2AA2-D712-458F-9082-C3545B484CEB}" type="sibTrans" cxnId="{7B3C1783-98D5-45B3-BEF8-14589539D242}">
      <dgm:prSet/>
      <dgm:spPr/>
      <dgm:t>
        <a:bodyPr/>
        <a:lstStyle/>
        <a:p>
          <a:endParaRPr lang="es-CL"/>
        </a:p>
      </dgm:t>
    </dgm:pt>
    <dgm:pt modelId="{70395BAA-04A2-42CF-A925-93A3DA8E9AFF}">
      <dgm:prSet phldrT="[Texto]"/>
      <dgm:spPr/>
      <dgm:t>
        <a:bodyPr/>
        <a:lstStyle/>
        <a:p>
          <a:r>
            <a:rPr lang="es-MX" dirty="0"/>
            <a:t>Presenta el Proyecto APT realizado, considerando las evidencias que dan cuenta del logro de las competencias del perfil de egreso.</a:t>
          </a:r>
          <a:endParaRPr lang="es-CL" dirty="0"/>
        </a:p>
      </dgm:t>
    </dgm:pt>
    <dgm:pt modelId="{F4AF0F57-E27B-4223-BC57-D3EE5645C06C}" type="parTrans" cxnId="{E9E0103F-666C-434F-805A-7361A9A4EE5F}">
      <dgm:prSet/>
      <dgm:spPr/>
      <dgm:t>
        <a:bodyPr/>
        <a:lstStyle/>
        <a:p>
          <a:endParaRPr lang="es-CL"/>
        </a:p>
      </dgm:t>
    </dgm:pt>
    <dgm:pt modelId="{4B53000C-2836-43A5-80BB-67FDA3E5ACCE}" type="sibTrans" cxnId="{E9E0103F-666C-434F-805A-7361A9A4EE5F}">
      <dgm:prSet/>
      <dgm:spPr/>
      <dgm:t>
        <a:bodyPr/>
        <a:lstStyle/>
        <a:p>
          <a:endParaRPr lang="es-CL"/>
        </a:p>
      </dgm:t>
    </dgm:pt>
    <dgm:pt modelId="{C65FBA06-A20B-41D4-92C7-9B870A0153C7}" type="pres">
      <dgm:prSet presAssocID="{D0EE2AEA-DED6-4036-8E5D-9A55C0A7670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349061F-F62F-4534-A434-F30C13BCD81D}" type="pres">
      <dgm:prSet presAssocID="{E735E09A-DEB4-4FC7-9D7B-0BF6DEA20AC0}" presName="parentLin" presStyleCnt="0"/>
      <dgm:spPr/>
    </dgm:pt>
    <dgm:pt modelId="{6B8BB88F-45DB-41BA-A573-F87EC23CA74E}" type="pres">
      <dgm:prSet presAssocID="{E735E09A-DEB4-4FC7-9D7B-0BF6DEA20AC0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25C7428A-BDD9-40FF-A041-69A1D227E03A}" type="pres">
      <dgm:prSet presAssocID="{E735E09A-DEB4-4FC7-9D7B-0BF6DEA20AC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055D39-B9BB-4767-B669-BAC7732602E7}" type="pres">
      <dgm:prSet presAssocID="{E735E09A-DEB4-4FC7-9D7B-0BF6DEA20AC0}" presName="negativeSpace" presStyleCnt="0"/>
      <dgm:spPr/>
    </dgm:pt>
    <dgm:pt modelId="{DC2A3838-7D39-4A40-85A5-6412D7D1524B}" type="pres">
      <dgm:prSet presAssocID="{E735E09A-DEB4-4FC7-9D7B-0BF6DEA20AC0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0B32033-77CD-4B9A-B252-17B3C5AB481A}" type="pres">
      <dgm:prSet presAssocID="{7CB25DCD-5BEB-4B2D-89BF-31DC06526A38}" presName="spaceBetweenRectangles" presStyleCnt="0"/>
      <dgm:spPr/>
    </dgm:pt>
    <dgm:pt modelId="{56C1F97F-3160-4DE6-A99C-A86CC980DFC6}" type="pres">
      <dgm:prSet presAssocID="{9B556297-EB04-49D8-8120-B1DECCD8BE9B}" presName="parentLin" presStyleCnt="0"/>
      <dgm:spPr/>
    </dgm:pt>
    <dgm:pt modelId="{B92A70B2-43F4-4D29-9710-3B68E2413DB5}" type="pres">
      <dgm:prSet presAssocID="{9B556297-EB04-49D8-8120-B1DECCD8BE9B}" presName="parentLeftMargin" presStyleLbl="node1" presStyleIdx="0" presStyleCnt="3"/>
      <dgm:spPr/>
      <dgm:t>
        <a:bodyPr/>
        <a:lstStyle/>
        <a:p>
          <a:endParaRPr lang="es-ES"/>
        </a:p>
      </dgm:t>
    </dgm:pt>
    <dgm:pt modelId="{469DAE65-FDF5-4DA9-B21A-2C685025E0F5}" type="pres">
      <dgm:prSet presAssocID="{9B556297-EB04-49D8-8120-B1DECCD8BE9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B360B7-B01B-46AE-9313-BCB3212DB63D}" type="pres">
      <dgm:prSet presAssocID="{9B556297-EB04-49D8-8120-B1DECCD8BE9B}" presName="negativeSpace" presStyleCnt="0"/>
      <dgm:spPr/>
    </dgm:pt>
    <dgm:pt modelId="{29AE2A0A-980D-46F7-B77D-FC8F007D7233}" type="pres">
      <dgm:prSet presAssocID="{9B556297-EB04-49D8-8120-B1DECCD8BE9B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A4D4054-C626-4D2E-9E42-492E38C60EA9}" type="pres">
      <dgm:prSet presAssocID="{834D2BBE-E2C2-4792-92AF-92100B274D3B}" presName="spaceBetweenRectangles" presStyleCnt="0"/>
      <dgm:spPr/>
    </dgm:pt>
    <dgm:pt modelId="{E4F9C505-F47C-4BF8-B12F-394F1D1BC58B}" type="pres">
      <dgm:prSet presAssocID="{5CD5A5EB-9881-44DD-960E-40110BE90D18}" presName="parentLin" presStyleCnt="0"/>
      <dgm:spPr/>
    </dgm:pt>
    <dgm:pt modelId="{2E339D5F-3B8D-48D1-BD28-C0BA41FA3643}" type="pres">
      <dgm:prSet presAssocID="{5CD5A5EB-9881-44DD-960E-40110BE90D18}" presName="parentLeftMargin" presStyleLbl="node1" presStyleIdx="1" presStyleCnt="3"/>
      <dgm:spPr/>
      <dgm:t>
        <a:bodyPr/>
        <a:lstStyle/>
        <a:p>
          <a:endParaRPr lang="es-ES"/>
        </a:p>
      </dgm:t>
    </dgm:pt>
    <dgm:pt modelId="{82FF3D23-BEAE-4123-8387-CD730086E15C}" type="pres">
      <dgm:prSet presAssocID="{5CD5A5EB-9881-44DD-960E-40110BE90D1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6C1D87-C0C4-45A8-B4CE-FC5EE830250B}" type="pres">
      <dgm:prSet presAssocID="{5CD5A5EB-9881-44DD-960E-40110BE90D18}" presName="negativeSpace" presStyleCnt="0"/>
      <dgm:spPr/>
    </dgm:pt>
    <dgm:pt modelId="{DF40A1E2-F23D-4DEE-AEF7-A7E25E68372D}" type="pres">
      <dgm:prSet presAssocID="{5CD5A5EB-9881-44DD-960E-40110BE90D1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201AF5D-1DBE-45FD-A975-D75987B4B50B}" type="presOf" srcId="{17C66A58-1160-44EC-894B-40A30F9ACFBE}" destId="{29AE2A0A-980D-46F7-B77D-FC8F007D7233}" srcOrd="0" destOrd="0" presId="urn:microsoft.com/office/officeart/2005/8/layout/list1"/>
    <dgm:cxn modelId="{161A2163-9635-4024-AD69-96F099C6101B}" type="presOf" srcId="{E735E09A-DEB4-4FC7-9D7B-0BF6DEA20AC0}" destId="{25C7428A-BDD9-40FF-A041-69A1D227E03A}" srcOrd="1" destOrd="0" presId="urn:microsoft.com/office/officeart/2005/8/layout/list1"/>
    <dgm:cxn modelId="{7823E6FC-B378-4FB2-B0E7-34176C329E2C}" type="presOf" srcId="{D0EE2AEA-DED6-4036-8E5D-9A55C0A7670F}" destId="{C65FBA06-A20B-41D4-92C7-9B870A0153C7}" srcOrd="0" destOrd="0" presId="urn:microsoft.com/office/officeart/2005/8/layout/list1"/>
    <dgm:cxn modelId="{FAA2C8A6-FC02-43DF-B7E9-881CFD914875}" type="presOf" srcId="{791B6A2E-FA50-4E1C-A4E2-FAE38C5466BD}" destId="{DC2A3838-7D39-4A40-85A5-6412D7D1524B}" srcOrd="0" destOrd="0" presId="urn:microsoft.com/office/officeart/2005/8/layout/list1"/>
    <dgm:cxn modelId="{E9E0103F-666C-434F-805A-7361A9A4EE5F}" srcId="{5CD5A5EB-9881-44DD-960E-40110BE90D18}" destId="{70395BAA-04A2-42CF-A925-93A3DA8E9AFF}" srcOrd="0" destOrd="0" parTransId="{F4AF0F57-E27B-4223-BC57-D3EE5645C06C}" sibTransId="{4B53000C-2836-43A5-80BB-67FDA3E5ACCE}"/>
    <dgm:cxn modelId="{F6C91C1D-1059-4385-AFFF-2C8C16A82B1C}" srcId="{E735E09A-DEB4-4FC7-9D7B-0BF6DEA20AC0}" destId="{791B6A2E-FA50-4E1C-A4E2-FAE38C5466BD}" srcOrd="0" destOrd="0" parTransId="{CA46D5CB-B71D-4FBB-A1A1-316D8132FE1E}" sibTransId="{D35C38E2-CF76-41B9-96FF-5CBA8F833ECF}"/>
    <dgm:cxn modelId="{5A46B9B6-3920-4B22-83B0-51E8491993CC}" srcId="{D0EE2AEA-DED6-4036-8E5D-9A55C0A7670F}" destId="{9B556297-EB04-49D8-8120-B1DECCD8BE9B}" srcOrd="1" destOrd="0" parTransId="{1A2F848A-AEDE-47A1-AA05-669E9BC238EF}" sibTransId="{834D2BBE-E2C2-4792-92AF-92100B274D3B}"/>
    <dgm:cxn modelId="{DF72FD59-CA47-4A8D-BCD9-1178671BE656}" type="presOf" srcId="{70395BAA-04A2-42CF-A925-93A3DA8E9AFF}" destId="{DF40A1E2-F23D-4DEE-AEF7-A7E25E68372D}" srcOrd="0" destOrd="0" presId="urn:microsoft.com/office/officeart/2005/8/layout/list1"/>
    <dgm:cxn modelId="{19EE2854-2BE9-4BE2-8970-7FC66229D4ED}" type="presOf" srcId="{9B556297-EB04-49D8-8120-B1DECCD8BE9B}" destId="{B92A70B2-43F4-4D29-9710-3B68E2413DB5}" srcOrd="0" destOrd="0" presId="urn:microsoft.com/office/officeart/2005/8/layout/list1"/>
    <dgm:cxn modelId="{CF883CE2-CEA8-4EEB-B8B8-81E22145D2CE}" srcId="{D0EE2AEA-DED6-4036-8E5D-9A55C0A7670F}" destId="{E735E09A-DEB4-4FC7-9D7B-0BF6DEA20AC0}" srcOrd="0" destOrd="0" parTransId="{8989F762-057F-4149-860D-FCD0DC5F5AD4}" sibTransId="{7CB25DCD-5BEB-4B2D-89BF-31DC06526A38}"/>
    <dgm:cxn modelId="{676A9A06-B5C2-4B86-AE17-80CC32FE7ABA}" srcId="{9B556297-EB04-49D8-8120-B1DECCD8BE9B}" destId="{17C66A58-1160-44EC-894B-40A30F9ACFBE}" srcOrd="0" destOrd="0" parTransId="{CAF64770-039B-45AF-B6D1-2079AF291F7F}" sibTransId="{D8334CF2-D862-4A21-96B9-E81D3FCD8BEE}"/>
    <dgm:cxn modelId="{7B3C1783-98D5-45B3-BEF8-14589539D242}" srcId="{D0EE2AEA-DED6-4036-8E5D-9A55C0A7670F}" destId="{5CD5A5EB-9881-44DD-960E-40110BE90D18}" srcOrd="2" destOrd="0" parTransId="{36F567EC-6367-4863-B8F8-C895D8B0106B}" sibTransId="{FD7B2AA2-D712-458F-9082-C3545B484CEB}"/>
    <dgm:cxn modelId="{EC16BBE3-7E03-4294-8FFE-752B9C2FAEBA}" type="presOf" srcId="{5CD5A5EB-9881-44DD-960E-40110BE90D18}" destId="{82FF3D23-BEAE-4123-8387-CD730086E15C}" srcOrd="1" destOrd="0" presId="urn:microsoft.com/office/officeart/2005/8/layout/list1"/>
    <dgm:cxn modelId="{AE86EA6D-2B67-4267-9AC4-5BAE7F202EB2}" type="presOf" srcId="{E735E09A-DEB4-4FC7-9D7B-0BF6DEA20AC0}" destId="{6B8BB88F-45DB-41BA-A573-F87EC23CA74E}" srcOrd="0" destOrd="0" presId="urn:microsoft.com/office/officeart/2005/8/layout/list1"/>
    <dgm:cxn modelId="{EEF84B15-9DDD-4B98-A308-2295170ECB28}" type="presOf" srcId="{9B556297-EB04-49D8-8120-B1DECCD8BE9B}" destId="{469DAE65-FDF5-4DA9-B21A-2C685025E0F5}" srcOrd="1" destOrd="0" presId="urn:microsoft.com/office/officeart/2005/8/layout/list1"/>
    <dgm:cxn modelId="{54CC7F3C-3711-453E-B88E-4A4FD60D76F5}" type="presOf" srcId="{5CD5A5EB-9881-44DD-960E-40110BE90D18}" destId="{2E339D5F-3B8D-48D1-BD28-C0BA41FA3643}" srcOrd="0" destOrd="0" presId="urn:microsoft.com/office/officeart/2005/8/layout/list1"/>
    <dgm:cxn modelId="{48C6241B-CD6E-40C7-BA7E-946F54C23A5B}" type="presParOf" srcId="{C65FBA06-A20B-41D4-92C7-9B870A0153C7}" destId="{3349061F-F62F-4534-A434-F30C13BCD81D}" srcOrd="0" destOrd="0" presId="urn:microsoft.com/office/officeart/2005/8/layout/list1"/>
    <dgm:cxn modelId="{C3A75D55-CD29-4DD7-A2F5-59FF76631C2C}" type="presParOf" srcId="{3349061F-F62F-4534-A434-F30C13BCD81D}" destId="{6B8BB88F-45DB-41BA-A573-F87EC23CA74E}" srcOrd="0" destOrd="0" presId="urn:microsoft.com/office/officeart/2005/8/layout/list1"/>
    <dgm:cxn modelId="{2AA0CC1E-57D8-4682-AA46-D6CB710E4891}" type="presParOf" srcId="{3349061F-F62F-4534-A434-F30C13BCD81D}" destId="{25C7428A-BDD9-40FF-A041-69A1D227E03A}" srcOrd="1" destOrd="0" presId="urn:microsoft.com/office/officeart/2005/8/layout/list1"/>
    <dgm:cxn modelId="{5BD898D8-27B0-4154-A2DF-C3988146EFE2}" type="presParOf" srcId="{C65FBA06-A20B-41D4-92C7-9B870A0153C7}" destId="{FE055D39-B9BB-4767-B669-BAC7732602E7}" srcOrd="1" destOrd="0" presId="urn:microsoft.com/office/officeart/2005/8/layout/list1"/>
    <dgm:cxn modelId="{53C8C184-5F95-4F4F-BFA6-4EDD8C123CBB}" type="presParOf" srcId="{C65FBA06-A20B-41D4-92C7-9B870A0153C7}" destId="{DC2A3838-7D39-4A40-85A5-6412D7D1524B}" srcOrd="2" destOrd="0" presId="urn:microsoft.com/office/officeart/2005/8/layout/list1"/>
    <dgm:cxn modelId="{EFF024F5-E215-486A-A82C-4CA154C85F14}" type="presParOf" srcId="{C65FBA06-A20B-41D4-92C7-9B870A0153C7}" destId="{B0B32033-77CD-4B9A-B252-17B3C5AB481A}" srcOrd="3" destOrd="0" presId="urn:microsoft.com/office/officeart/2005/8/layout/list1"/>
    <dgm:cxn modelId="{E4CAE8BC-34C8-4540-B98E-FDDDF7BD9CC2}" type="presParOf" srcId="{C65FBA06-A20B-41D4-92C7-9B870A0153C7}" destId="{56C1F97F-3160-4DE6-A99C-A86CC980DFC6}" srcOrd="4" destOrd="0" presId="urn:microsoft.com/office/officeart/2005/8/layout/list1"/>
    <dgm:cxn modelId="{7E1222B5-87C9-4031-9E1F-1CA569EC6899}" type="presParOf" srcId="{56C1F97F-3160-4DE6-A99C-A86CC980DFC6}" destId="{B92A70B2-43F4-4D29-9710-3B68E2413DB5}" srcOrd="0" destOrd="0" presId="urn:microsoft.com/office/officeart/2005/8/layout/list1"/>
    <dgm:cxn modelId="{4E20E499-2CE5-47A2-9BDC-F235E6072936}" type="presParOf" srcId="{56C1F97F-3160-4DE6-A99C-A86CC980DFC6}" destId="{469DAE65-FDF5-4DA9-B21A-2C685025E0F5}" srcOrd="1" destOrd="0" presId="urn:microsoft.com/office/officeart/2005/8/layout/list1"/>
    <dgm:cxn modelId="{EDE7DFFA-0BA9-47D0-AA99-BBE8F234E5E4}" type="presParOf" srcId="{C65FBA06-A20B-41D4-92C7-9B870A0153C7}" destId="{97B360B7-B01B-46AE-9313-BCB3212DB63D}" srcOrd="5" destOrd="0" presId="urn:microsoft.com/office/officeart/2005/8/layout/list1"/>
    <dgm:cxn modelId="{CFC8C5FD-081E-4F75-ADB0-8344782680CC}" type="presParOf" srcId="{C65FBA06-A20B-41D4-92C7-9B870A0153C7}" destId="{29AE2A0A-980D-46F7-B77D-FC8F007D7233}" srcOrd="6" destOrd="0" presId="urn:microsoft.com/office/officeart/2005/8/layout/list1"/>
    <dgm:cxn modelId="{CED490DF-D6D6-440D-9CCA-A66BEDA6E4EA}" type="presParOf" srcId="{C65FBA06-A20B-41D4-92C7-9B870A0153C7}" destId="{2A4D4054-C626-4D2E-9E42-492E38C60EA9}" srcOrd="7" destOrd="0" presId="urn:microsoft.com/office/officeart/2005/8/layout/list1"/>
    <dgm:cxn modelId="{F2D44F81-281D-40A8-8EA0-ABA097B6716D}" type="presParOf" srcId="{C65FBA06-A20B-41D4-92C7-9B870A0153C7}" destId="{E4F9C505-F47C-4BF8-B12F-394F1D1BC58B}" srcOrd="8" destOrd="0" presId="urn:microsoft.com/office/officeart/2005/8/layout/list1"/>
    <dgm:cxn modelId="{3815B28F-E49D-4696-8B15-00D95893164B}" type="presParOf" srcId="{E4F9C505-F47C-4BF8-B12F-394F1D1BC58B}" destId="{2E339D5F-3B8D-48D1-BD28-C0BA41FA3643}" srcOrd="0" destOrd="0" presId="urn:microsoft.com/office/officeart/2005/8/layout/list1"/>
    <dgm:cxn modelId="{38C3D701-3647-492D-AFC6-160FA5799488}" type="presParOf" srcId="{E4F9C505-F47C-4BF8-B12F-394F1D1BC58B}" destId="{82FF3D23-BEAE-4123-8387-CD730086E15C}" srcOrd="1" destOrd="0" presId="urn:microsoft.com/office/officeart/2005/8/layout/list1"/>
    <dgm:cxn modelId="{D9606539-14F0-41A0-AC79-70C68F735156}" type="presParOf" srcId="{C65FBA06-A20B-41D4-92C7-9B870A0153C7}" destId="{676C1D87-C0C4-45A8-B4CE-FC5EE830250B}" srcOrd="9" destOrd="0" presId="urn:microsoft.com/office/officeart/2005/8/layout/list1"/>
    <dgm:cxn modelId="{5D9CCF91-C94C-4729-BE88-21F40DBD630E}" type="presParOf" srcId="{C65FBA06-A20B-41D4-92C7-9B870A0153C7}" destId="{DF40A1E2-F23D-4DEE-AEF7-A7E25E6837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0EE2AEA-DED6-4036-8E5D-9A55C0A7670F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CL"/>
        </a:p>
      </dgm:t>
    </dgm:pt>
    <dgm:pt modelId="{E735E09A-DEB4-4FC7-9D7B-0BF6DEA20AC0}">
      <dgm:prSet phldrT="[Texto]"/>
      <dgm:spPr/>
      <dgm:t>
        <a:bodyPr/>
        <a:lstStyle/>
        <a:p>
          <a:r>
            <a:rPr lang="es-MX" dirty="0"/>
            <a:t>Elección y fundamentación del proyecto</a:t>
          </a:r>
          <a:endParaRPr lang="es-CL" b="1" dirty="0"/>
        </a:p>
      </dgm:t>
    </dgm:pt>
    <dgm:pt modelId="{8989F762-057F-4149-860D-FCD0DC5F5AD4}" type="parTrans" cxnId="{CF883CE2-CEA8-4EEB-B8B8-81E22145D2CE}">
      <dgm:prSet/>
      <dgm:spPr/>
      <dgm:t>
        <a:bodyPr/>
        <a:lstStyle/>
        <a:p>
          <a:endParaRPr lang="es-CL"/>
        </a:p>
      </dgm:t>
    </dgm:pt>
    <dgm:pt modelId="{7CB25DCD-5BEB-4B2D-89BF-31DC06526A38}" type="sibTrans" cxnId="{CF883CE2-CEA8-4EEB-B8B8-81E22145D2CE}">
      <dgm:prSet/>
      <dgm:spPr/>
      <dgm:t>
        <a:bodyPr/>
        <a:lstStyle/>
        <a:p>
          <a:endParaRPr lang="es-CL"/>
        </a:p>
      </dgm:t>
    </dgm:pt>
    <dgm:pt modelId="{791B6A2E-FA50-4E1C-A4E2-FAE38C5466BD}">
      <dgm:prSet phldrT="[Texto]"/>
      <dgm:spPr/>
      <dgm:t>
        <a:bodyPr/>
        <a:lstStyle/>
        <a:p>
          <a:r>
            <a:rPr lang="es-MX" dirty="0"/>
            <a:t>Definición del proyecto</a:t>
          </a:r>
          <a:endParaRPr lang="es-CL" dirty="0"/>
        </a:p>
      </dgm:t>
    </dgm:pt>
    <dgm:pt modelId="{CA46D5CB-B71D-4FBB-A1A1-316D8132FE1E}" type="parTrans" cxnId="{F6C91C1D-1059-4385-AFFF-2C8C16A82B1C}">
      <dgm:prSet/>
      <dgm:spPr/>
      <dgm:t>
        <a:bodyPr/>
        <a:lstStyle/>
        <a:p>
          <a:endParaRPr lang="es-CL"/>
        </a:p>
      </dgm:t>
    </dgm:pt>
    <dgm:pt modelId="{D35C38E2-CF76-41B9-96FF-5CBA8F833ECF}" type="sibTrans" cxnId="{F6C91C1D-1059-4385-AFFF-2C8C16A82B1C}">
      <dgm:prSet/>
      <dgm:spPr/>
      <dgm:t>
        <a:bodyPr/>
        <a:lstStyle/>
        <a:p>
          <a:endParaRPr lang="es-CL"/>
        </a:p>
      </dgm:t>
    </dgm:pt>
    <dgm:pt modelId="{C65FBA06-A20B-41D4-92C7-9B870A0153C7}" type="pres">
      <dgm:prSet presAssocID="{D0EE2AEA-DED6-4036-8E5D-9A55C0A7670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349061F-F62F-4534-A434-F30C13BCD81D}" type="pres">
      <dgm:prSet presAssocID="{E735E09A-DEB4-4FC7-9D7B-0BF6DEA20AC0}" presName="parentLin" presStyleCnt="0"/>
      <dgm:spPr/>
    </dgm:pt>
    <dgm:pt modelId="{6B8BB88F-45DB-41BA-A573-F87EC23CA74E}" type="pres">
      <dgm:prSet presAssocID="{E735E09A-DEB4-4FC7-9D7B-0BF6DEA20AC0}" presName="parentLeftMargin" presStyleLbl="node1" presStyleIdx="0" presStyleCnt="2"/>
      <dgm:spPr/>
      <dgm:t>
        <a:bodyPr/>
        <a:lstStyle/>
        <a:p>
          <a:endParaRPr lang="es-ES"/>
        </a:p>
      </dgm:t>
    </dgm:pt>
    <dgm:pt modelId="{25C7428A-BDD9-40FF-A041-69A1D227E03A}" type="pres">
      <dgm:prSet presAssocID="{E735E09A-DEB4-4FC7-9D7B-0BF6DEA20AC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E055D39-B9BB-4767-B669-BAC7732602E7}" type="pres">
      <dgm:prSet presAssocID="{E735E09A-DEB4-4FC7-9D7B-0BF6DEA20AC0}" presName="negativeSpace" presStyleCnt="0"/>
      <dgm:spPr/>
    </dgm:pt>
    <dgm:pt modelId="{DC2A3838-7D39-4A40-85A5-6412D7D1524B}" type="pres">
      <dgm:prSet presAssocID="{E735E09A-DEB4-4FC7-9D7B-0BF6DEA20AC0}" presName="childText" presStyleLbl="conFgAcc1" presStyleIdx="0" presStyleCnt="2">
        <dgm:presLayoutVars>
          <dgm:bulletEnabled val="1"/>
        </dgm:presLayoutVars>
      </dgm:prSet>
      <dgm:spPr/>
    </dgm:pt>
    <dgm:pt modelId="{B0B32033-77CD-4B9A-B252-17B3C5AB481A}" type="pres">
      <dgm:prSet presAssocID="{7CB25DCD-5BEB-4B2D-89BF-31DC06526A38}" presName="spaceBetweenRectangles" presStyleCnt="0"/>
      <dgm:spPr/>
    </dgm:pt>
    <dgm:pt modelId="{A7A6FE50-2BE4-43AD-8A4D-5500C2BBC20E}" type="pres">
      <dgm:prSet presAssocID="{791B6A2E-FA50-4E1C-A4E2-FAE38C5466BD}" presName="parentLin" presStyleCnt="0"/>
      <dgm:spPr/>
    </dgm:pt>
    <dgm:pt modelId="{3F3A4144-59BE-4E7D-A7B4-021AA326D057}" type="pres">
      <dgm:prSet presAssocID="{791B6A2E-FA50-4E1C-A4E2-FAE38C5466BD}" presName="parentLeftMargin" presStyleLbl="node1" presStyleIdx="0" presStyleCnt="2"/>
      <dgm:spPr/>
      <dgm:t>
        <a:bodyPr/>
        <a:lstStyle/>
        <a:p>
          <a:endParaRPr lang="es-ES"/>
        </a:p>
      </dgm:t>
    </dgm:pt>
    <dgm:pt modelId="{46F2B6CB-0C8D-464C-A769-3F68E36448D9}" type="pres">
      <dgm:prSet presAssocID="{791B6A2E-FA50-4E1C-A4E2-FAE38C5466B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37F4BB0-A752-41D8-B640-5E9CCF52FA5B}" type="pres">
      <dgm:prSet presAssocID="{791B6A2E-FA50-4E1C-A4E2-FAE38C5466BD}" presName="negativeSpace" presStyleCnt="0"/>
      <dgm:spPr/>
    </dgm:pt>
    <dgm:pt modelId="{D08E9073-0DEF-433C-80B1-EAE0D0A6771E}" type="pres">
      <dgm:prSet presAssocID="{791B6A2E-FA50-4E1C-A4E2-FAE38C5466B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61A2163-9635-4024-AD69-96F099C6101B}" type="presOf" srcId="{E735E09A-DEB4-4FC7-9D7B-0BF6DEA20AC0}" destId="{25C7428A-BDD9-40FF-A041-69A1D227E03A}" srcOrd="1" destOrd="0" presId="urn:microsoft.com/office/officeart/2005/8/layout/list1"/>
    <dgm:cxn modelId="{7823E6FC-B378-4FB2-B0E7-34176C329E2C}" type="presOf" srcId="{D0EE2AEA-DED6-4036-8E5D-9A55C0A7670F}" destId="{C65FBA06-A20B-41D4-92C7-9B870A0153C7}" srcOrd="0" destOrd="0" presId="urn:microsoft.com/office/officeart/2005/8/layout/list1"/>
    <dgm:cxn modelId="{F6C91C1D-1059-4385-AFFF-2C8C16A82B1C}" srcId="{D0EE2AEA-DED6-4036-8E5D-9A55C0A7670F}" destId="{791B6A2E-FA50-4E1C-A4E2-FAE38C5466BD}" srcOrd="1" destOrd="0" parTransId="{CA46D5CB-B71D-4FBB-A1A1-316D8132FE1E}" sibTransId="{D35C38E2-CF76-41B9-96FF-5CBA8F833ECF}"/>
    <dgm:cxn modelId="{CF883CE2-CEA8-4EEB-B8B8-81E22145D2CE}" srcId="{D0EE2AEA-DED6-4036-8E5D-9A55C0A7670F}" destId="{E735E09A-DEB4-4FC7-9D7B-0BF6DEA20AC0}" srcOrd="0" destOrd="0" parTransId="{8989F762-057F-4149-860D-FCD0DC5F5AD4}" sibTransId="{7CB25DCD-5BEB-4B2D-89BF-31DC06526A38}"/>
    <dgm:cxn modelId="{D2B07AAF-F2C5-484D-9E1E-260C6092736B}" type="presOf" srcId="{791B6A2E-FA50-4E1C-A4E2-FAE38C5466BD}" destId="{3F3A4144-59BE-4E7D-A7B4-021AA326D057}" srcOrd="0" destOrd="0" presId="urn:microsoft.com/office/officeart/2005/8/layout/list1"/>
    <dgm:cxn modelId="{AE86EA6D-2B67-4267-9AC4-5BAE7F202EB2}" type="presOf" srcId="{E735E09A-DEB4-4FC7-9D7B-0BF6DEA20AC0}" destId="{6B8BB88F-45DB-41BA-A573-F87EC23CA74E}" srcOrd="0" destOrd="0" presId="urn:microsoft.com/office/officeart/2005/8/layout/list1"/>
    <dgm:cxn modelId="{871CE4D3-5659-4217-A981-7845680D7104}" type="presOf" srcId="{791B6A2E-FA50-4E1C-A4E2-FAE38C5466BD}" destId="{46F2B6CB-0C8D-464C-A769-3F68E36448D9}" srcOrd="1" destOrd="0" presId="urn:microsoft.com/office/officeart/2005/8/layout/list1"/>
    <dgm:cxn modelId="{48C6241B-CD6E-40C7-BA7E-946F54C23A5B}" type="presParOf" srcId="{C65FBA06-A20B-41D4-92C7-9B870A0153C7}" destId="{3349061F-F62F-4534-A434-F30C13BCD81D}" srcOrd="0" destOrd="0" presId="urn:microsoft.com/office/officeart/2005/8/layout/list1"/>
    <dgm:cxn modelId="{C3A75D55-CD29-4DD7-A2F5-59FF76631C2C}" type="presParOf" srcId="{3349061F-F62F-4534-A434-F30C13BCD81D}" destId="{6B8BB88F-45DB-41BA-A573-F87EC23CA74E}" srcOrd="0" destOrd="0" presId="urn:microsoft.com/office/officeart/2005/8/layout/list1"/>
    <dgm:cxn modelId="{2AA0CC1E-57D8-4682-AA46-D6CB710E4891}" type="presParOf" srcId="{3349061F-F62F-4534-A434-F30C13BCD81D}" destId="{25C7428A-BDD9-40FF-A041-69A1D227E03A}" srcOrd="1" destOrd="0" presId="urn:microsoft.com/office/officeart/2005/8/layout/list1"/>
    <dgm:cxn modelId="{5BD898D8-27B0-4154-A2DF-C3988146EFE2}" type="presParOf" srcId="{C65FBA06-A20B-41D4-92C7-9B870A0153C7}" destId="{FE055D39-B9BB-4767-B669-BAC7732602E7}" srcOrd="1" destOrd="0" presId="urn:microsoft.com/office/officeart/2005/8/layout/list1"/>
    <dgm:cxn modelId="{53C8C184-5F95-4F4F-BFA6-4EDD8C123CBB}" type="presParOf" srcId="{C65FBA06-A20B-41D4-92C7-9B870A0153C7}" destId="{DC2A3838-7D39-4A40-85A5-6412D7D1524B}" srcOrd="2" destOrd="0" presId="urn:microsoft.com/office/officeart/2005/8/layout/list1"/>
    <dgm:cxn modelId="{4ED30A92-5121-47D0-A33D-BEF3306B1CC7}" type="presParOf" srcId="{C65FBA06-A20B-41D4-92C7-9B870A0153C7}" destId="{B0B32033-77CD-4B9A-B252-17B3C5AB481A}" srcOrd="3" destOrd="0" presId="urn:microsoft.com/office/officeart/2005/8/layout/list1"/>
    <dgm:cxn modelId="{831A60C4-7AC4-476C-A613-E4668011DC6B}" type="presParOf" srcId="{C65FBA06-A20B-41D4-92C7-9B870A0153C7}" destId="{A7A6FE50-2BE4-43AD-8A4D-5500C2BBC20E}" srcOrd="4" destOrd="0" presId="urn:microsoft.com/office/officeart/2005/8/layout/list1"/>
    <dgm:cxn modelId="{F7ADBC2A-A0A4-4C99-88D4-C367B27E1310}" type="presParOf" srcId="{A7A6FE50-2BE4-43AD-8A4D-5500C2BBC20E}" destId="{3F3A4144-59BE-4E7D-A7B4-021AA326D057}" srcOrd="0" destOrd="0" presId="urn:microsoft.com/office/officeart/2005/8/layout/list1"/>
    <dgm:cxn modelId="{0702D98C-1F7D-4948-8EFC-DF0EFD909D97}" type="presParOf" srcId="{A7A6FE50-2BE4-43AD-8A4D-5500C2BBC20E}" destId="{46F2B6CB-0C8D-464C-A769-3F68E36448D9}" srcOrd="1" destOrd="0" presId="urn:microsoft.com/office/officeart/2005/8/layout/list1"/>
    <dgm:cxn modelId="{4F7075C0-6E6D-46FA-B781-DE479729F3CC}" type="presParOf" srcId="{C65FBA06-A20B-41D4-92C7-9B870A0153C7}" destId="{537F4BB0-A752-41D8-B640-5E9CCF52FA5B}" srcOrd="5" destOrd="0" presId="urn:microsoft.com/office/officeart/2005/8/layout/list1"/>
    <dgm:cxn modelId="{BE54E5D4-BC56-4BFF-97C5-5B9B6086B806}" type="presParOf" srcId="{C65FBA06-A20B-41D4-92C7-9B870A0153C7}" destId="{D08E9073-0DEF-433C-80B1-EAE0D0A6771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6B1D3-A432-4C9C-B06A-4B44B2F5D5B8}">
      <dsp:nvSpPr>
        <dsp:cNvPr id="0" name=""/>
        <dsp:cNvSpPr/>
      </dsp:nvSpPr>
      <dsp:spPr>
        <a:xfrm>
          <a:off x="0" y="628630"/>
          <a:ext cx="9142548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 smtClean="0"/>
            <a:t>CAPSTONE</a:t>
          </a:r>
          <a:endParaRPr lang="es-ES" sz="6500" kern="1200" dirty="0"/>
        </a:p>
      </dsp:txBody>
      <dsp:txXfrm>
        <a:off x="76105" y="704735"/>
        <a:ext cx="8990338" cy="1406815"/>
      </dsp:txXfrm>
    </dsp:sp>
    <dsp:sp modelId="{0EEA8DFF-9CEF-41DD-8289-82025C5964FC}">
      <dsp:nvSpPr>
        <dsp:cNvPr id="0" name=""/>
        <dsp:cNvSpPr/>
      </dsp:nvSpPr>
      <dsp:spPr>
        <a:xfrm>
          <a:off x="0" y="2187656"/>
          <a:ext cx="9142548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276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5100" kern="1200" smtClean="0"/>
            <a:t>2024-02</a:t>
          </a:r>
          <a:endParaRPr lang="es-ES" sz="5100" kern="1200" dirty="0"/>
        </a:p>
      </dsp:txBody>
      <dsp:txXfrm>
        <a:off x="0" y="2187656"/>
        <a:ext cx="9142548" cy="10764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8B543-901D-4F9C-B877-B4017AE9AE92}">
      <dsp:nvSpPr>
        <dsp:cNvPr id="0" name=""/>
        <dsp:cNvSpPr/>
      </dsp:nvSpPr>
      <dsp:spPr>
        <a:xfrm>
          <a:off x="510" y="339689"/>
          <a:ext cx="1990402" cy="119424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IMPORTANTE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/>
            <a:t>Consideren: proyecto factible de realizar 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/>
            <a:t>Tiempo 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/>
            <a:t>Horarios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000" kern="1200" dirty="0"/>
        </a:p>
      </dsp:txBody>
      <dsp:txXfrm>
        <a:off x="510" y="339689"/>
        <a:ext cx="1990402" cy="1194241"/>
      </dsp:txXfrm>
    </dsp:sp>
    <dsp:sp modelId="{F30524C2-A2EB-464B-90DA-F5B366ED2581}">
      <dsp:nvSpPr>
        <dsp:cNvPr id="0" name=""/>
        <dsp:cNvSpPr/>
      </dsp:nvSpPr>
      <dsp:spPr>
        <a:xfrm>
          <a:off x="2189952" y="339689"/>
          <a:ext cx="1990402" cy="119424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/>
            <a:t>MATERIAL DE TRABAJO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000" kern="1200" dirty="0"/>
            <a:t>AVA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000" kern="1200" dirty="0"/>
        </a:p>
      </dsp:txBody>
      <dsp:txXfrm>
        <a:off x="2189952" y="339689"/>
        <a:ext cx="1990402" cy="11942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A3838-7D39-4A40-85A5-6412D7D1524B}">
      <dsp:nvSpPr>
        <dsp:cNvPr id="0" name=""/>
        <dsp:cNvSpPr/>
      </dsp:nvSpPr>
      <dsp:spPr>
        <a:xfrm>
          <a:off x="0" y="259493"/>
          <a:ext cx="8693849" cy="637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739" tIns="312420" rIns="67473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kern="1200" dirty="0"/>
            <a:t>Cumpliendo las actividades definidas de la metodología  y plan de trabajo</a:t>
          </a:r>
        </a:p>
      </dsp:txBody>
      <dsp:txXfrm>
        <a:off x="0" y="259493"/>
        <a:ext cx="8693849" cy="637875"/>
      </dsp:txXfrm>
    </dsp:sp>
    <dsp:sp modelId="{25C7428A-BDD9-40FF-A041-69A1D227E03A}">
      <dsp:nvSpPr>
        <dsp:cNvPr id="0" name=""/>
        <dsp:cNvSpPr/>
      </dsp:nvSpPr>
      <dsp:spPr>
        <a:xfrm>
          <a:off x="434692" y="38093"/>
          <a:ext cx="6085694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025" tIns="0" rIns="23002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/>
            <a:t>Desarrollo y monitoreo del proyecto:</a:t>
          </a:r>
        </a:p>
      </dsp:txBody>
      <dsp:txXfrm>
        <a:off x="456308" y="59709"/>
        <a:ext cx="6042462" cy="399568"/>
      </dsp:txXfrm>
    </dsp:sp>
    <dsp:sp modelId="{D08E9073-0DEF-433C-80B1-EAE0D0A6771E}">
      <dsp:nvSpPr>
        <dsp:cNvPr id="0" name=""/>
        <dsp:cNvSpPr/>
      </dsp:nvSpPr>
      <dsp:spPr>
        <a:xfrm>
          <a:off x="0" y="1199768"/>
          <a:ext cx="8693849" cy="1559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4739" tIns="312420" rIns="67473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b="1" kern="1200" dirty="0"/>
            <a:t>Informe de avance </a:t>
          </a:r>
          <a:r>
            <a:rPr lang="es-MX" sz="1500" kern="1200" dirty="0"/>
            <a:t>(semana 9 o 10)- se señala el estado del avance del plan de trabajo. Factores que han favorecido o dificultado el trabajo </a:t>
          </a:r>
          <a:r>
            <a:rPr lang="es-MX" sz="1500" b="1" kern="1200" dirty="0">
              <a:solidFill>
                <a:srgbClr val="FF0000"/>
              </a:solidFill>
            </a:rPr>
            <a:t>(20%)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500" b="1" kern="1200" dirty="0"/>
            <a:t>Informe Final </a:t>
          </a:r>
          <a:r>
            <a:rPr lang="es-MX" sz="1500" b="0" kern="1200" dirty="0"/>
            <a:t>(semana 10 a 15) – Informe final del proyecto realizado. Se realizan las modificaciones informadas en la retroalimentación de la entrega anterior </a:t>
          </a:r>
          <a:r>
            <a:rPr lang="es-MX" sz="1500" b="1" kern="1200" dirty="0" smtClean="0">
              <a:solidFill>
                <a:srgbClr val="FF0000"/>
              </a:solidFill>
            </a:rPr>
            <a:t>(30</a:t>
          </a:r>
          <a:r>
            <a:rPr lang="es-MX" sz="1500" b="1" kern="1200" dirty="0">
              <a:solidFill>
                <a:srgbClr val="FF0000"/>
              </a:solidFill>
            </a:rPr>
            <a:t>%)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1500" kern="1200" dirty="0"/>
        </a:p>
      </dsp:txBody>
      <dsp:txXfrm>
        <a:off x="0" y="1199768"/>
        <a:ext cx="8693849" cy="1559250"/>
      </dsp:txXfrm>
    </dsp:sp>
    <dsp:sp modelId="{46F2B6CB-0C8D-464C-A769-3F68E36448D9}">
      <dsp:nvSpPr>
        <dsp:cNvPr id="0" name=""/>
        <dsp:cNvSpPr/>
      </dsp:nvSpPr>
      <dsp:spPr>
        <a:xfrm>
          <a:off x="434692" y="978368"/>
          <a:ext cx="6085694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025" tIns="0" rIns="230025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/>
            <a:t>Completar 2 informes:</a:t>
          </a:r>
        </a:p>
      </dsp:txBody>
      <dsp:txXfrm>
        <a:off x="456308" y="999984"/>
        <a:ext cx="6042462" cy="3995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8B543-901D-4F9C-B877-B4017AE9AE92}">
      <dsp:nvSpPr>
        <dsp:cNvPr id="0" name=""/>
        <dsp:cNvSpPr/>
      </dsp:nvSpPr>
      <dsp:spPr>
        <a:xfrm>
          <a:off x="639797" y="96"/>
          <a:ext cx="2827947" cy="16967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/>
            <a:t>Material de trabajo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900" kern="1200" dirty="0"/>
            <a:t>Se encuentra en el ava (ambos informes)</a:t>
          </a:r>
        </a:p>
      </dsp:txBody>
      <dsp:txXfrm>
        <a:off x="639797" y="96"/>
        <a:ext cx="2827947" cy="169676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F555F-C8AF-437C-AF69-36792D99E2B4}">
      <dsp:nvSpPr>
        <dsp:cNvPr id="0" name=""/>
        <dsp:cNvSpPr/>
      </dsp:nvSpPr>
      <dsp:spPr>
        <a:xfrm>
          <a:off x="0" y="259696"/>
          <a:ext cx="11129553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E26FF-1E5D-4625-A5A4-174E672109FC}">
      <dsp:nvSpPr>
        <dsp:cNvPr id="0" name=""/>
        <dsp:cNvSpPr/>
      </dsp:nvSpPr>
      <dsp:spPr>
        <a:xfrm>
          <a:off x="556477" y="38296"/>
          <a:ext cx="7790687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469" tIns="0" rIns="294469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b="0" kern="1200" dirty="0">
              <a:solidFill>
                <a:schemeClr val="tx1"/>
              </a:solidFill>
              <a:latin typeface="+mn-lt"/>
            </a:rPr>
            <a:t>Presentación del proyecto de APT e incorporar ajustes de la ultima retroalimentación entregada por el docente</a:t>
          </a:r>
        </a:p>
      </dsp:txBody>
      <dsp:txXfrm>
        <a:off x="578093" y="59912"/>
        <a:ext cx="7747455" cy="399568"/>
      </dsp:txXfrm>
    </dsp:sp>
    <dsp:sp modelId="{5E0AFC2B-D62E-49E4-B130-F50CEF20E4C8}">
      <dsp:nvSpPr>
        <dsp:cNvPr id="0" name=""/>
        <dsp:cNvSpPr/>
      </dsp:nvSpPr>
      <dsp:spPr>
        <a:xfrm>
          <a:off x="0" y="940096"/>
          <a:ext cx="11129553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11614-FF85-47ED-8DE7-815BEA4CC465}">
      <dsp:nvSpPr>
        <dsp:cNvPr id="0" name=""/>
        <dsp:cNvSpPr/>
      </dsp:nvSpPr>
      <dsp:spPr>
        <a:xfrm>
          <a:off x="556477" y="718696"/>
          <a:ext cx="7790687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469" tIns="0" rIns="294469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/>
            <a:t>La presentación se realiza ante una comisión (Docentes – Director de carrera)</a:t>
          </a:r>
        </a:p>
      </dsp:txBody>
      <dsp:txXfrm>
        <a:off x="578093" y="740312"/>
        <a:ext cx="7747455" cy="399568"/>
      </dsp:txXfrm>
    </dsp:sp>
    <dsp:sp modelId="{CD14C155-B5B0-49BE-A9EE-34FAFF351815}">
      <dsp:nvSpPr>
        <dsp:cNvPr id="0" name=""/>
        <dsp:cNvSpPr/>
      </dsp:nvSpPr>
      <dsp:spPr>
        <a:xfrm>
          <a:off x="0" y="1620497"/>
          <a:ext cx="11129553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44BA9-747A-453A-B878-8A42863367B0}">
      <dsp:nvSpPr>
        <dsp:cNvPr id="0" name=""/>
        <dsp:cNvSpPr/>
      </dsp:nvSpPr>
      <dsp:spPr>
        <a:xfrm>
          <a:off x="556477" y="1399096"/>
          <a:ext cx="7790687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469" tIns="0" rIns="294469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/>
            <a:t>Duración: 20 minutos</a:t>
          </a:r>
        </a:p>
      </dsp:txBody>
      <dsp:txXfrm>
        <a:off x="578093" y="1420712"/>
        <a:ext cx="7747455" cy="399568"/>
      </dsp:txXfrm>
    </dsp:sp>
    <dsp:sp modelId="{421A4C23-6900-4F79-83E4-DC16248AAA94}">
      <dsp:nvSpPr>
        <dsp:cNvPr id="0" name=""/>
        <dsp:cNvSpPr/>
      </dsp:nvSpPr>
      <dsp:spPr>
        <a:xfrm>
          <a:off x="0" y="2300897"/>
          <a:ext cx="11129553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810F8-60C7-403F-ABC8-CEBF6B76BFB0}">
      <dsp:nvSpPr>
        <dsp:cNvPr id="0" name=""/>
        <dsp:cNvSpPr/>
      </dsp:nvSpPr>
      <dsp:spPr>
        <a:xfrm>
          <a:off x="556477" y="2079497"/>
          <a:ext cx="7790687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469" tIns="0" rIns="294469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/>
            <a:t>La comisión realizará preguntas</a:t>
          </a:r>
        </a:p>
      </dsp:txBody>
      <dsp:txXfrm>
        <a:off x="578093" y="2101113"/>
        <a:ext cx="7747455" cy="399568"/>
      </dsp:txXfrm>
    </dsp:sp>
    <dsp:sp modelId="{48431A66-604F-4844-9F38-7BAE40B6F65A}">
      <dsp:nvSpPr>
        <dsp:cNvPr id="0" name=""/>
        <dsp:cNvSpPr/>
      </dsp:nvSpPr>
      <dsp:spPr>
        <a:xfrm>
          <a:off x="0" y="2981297"/>
          <a:ext cx="11129553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C326C-289C-41DC-A87B-33EF6901A574}">
      <dsp:nvSpPr>
        <dsp:cNvPr id="0" name=""/>
        <dsp:cNvSpPr/>
      </dsp:nvSpPr>
      <dsp:spPr>
        <a:xfrm>
          <a:off x="556477" y="2759897"/>
          <a:ext cx="7790687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469" tIns="0" rIns="294469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/>
            <a:t>Los contenidos de la presentación se encuentran en el ava – Guía 3.3</a:t>
          </a:r>
        </a:p>
      </dsp:txBody>
      <dsp:txXfrm>
        <a:off x="578093" y="2781513"/>
        <a:ext cx="7747455" cy="399568"/>
      </dsp:txXfrm>
    </dsp:sp>
    <dsp:sp modelId="{CBDFB115-910A-495C-85E7-9236DFAFE6F1}">
      <dsp:nvSpPr>
        <dsp:cNvPr id="0" name=""/>
        <dsp:cNvSpPr/>
      </dsp:nvSpPr>
      <dsp:spPr>
        <a:xfrm>
          <a:off x="0" y="3661697"/>
          <a:ext cx="11129553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6E88A-3E06-4CA5-95C6-D4D60489A738}">
      <dsp:nvSpPr>
        <dsp:cNvPr id="0" name=""/>
        <dsp:cNvSpPr/>
      </dsp:nvSpPr>
      <dsp:spPr>
        <a:xfrm>
          <a:off x="556477" y="3440297"/>
          <a:ext cx="7790687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469" tIns="0" rIns="294469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/>
            <a:t>La presentación debe distribuirse equitativamente entre los miembros del equipo</a:t>
          </a:r>
        </a:p>
      </dsp:txBody>
      <dsp:txXfrm>
        <a:off x="578093" y="3461913"/>
        <a:ext cx="7747455" cy="399568"/>
      </dsp:txXfrm>
    </dsp:sp>
    <dsp:sp modelId="{C846FD2E-ED26-41DB-846F-58C7A8D430A6}">
      <dsp:nvSpPr>
        <dsp:cNvPr id="0" name=""/>
        <dsp:cNvSpPr/>
      </dsp:nvSpPr>
      <dsp:spPr>
        <a:xfrm>
          <a:off x="0" y="4342096"/>
          <a:ext cx="11129553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5A316-48DA-4C87-93D5-F30FB80FB9D2}">
      <dsp:nvSpPr>
        <dsp:cNvPr id="0" name=""/>
        <dsp:cNvSpPr/>
      </dsp:nvSpPr>
      <dsp:spPr>
        <a:xfrm>
          <a:off x="556477" y="4120697"/>
          <a:ext cx="7790687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4469" tIns="0" rIns="294469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/>
            <a:t>Nota grupal</a:t>
          </a:r>
        </a:p>
      </dsp:txBody>
      <dsp:txXfrm>
        <a:off x="578093" y="4142313"/>
        <a:ext cx="7747455" cy="39956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60BED-60CC-4EE9-AC5C-D7BB661815F2}">
      <dsp:nvSpPr>
        <dsp:cNvPr id="0" name=""/>
        <dsp:cNvSpPr/>
      </dsp:nvSpPr>
      <dsp:spPr>
        <a:xfrm>
          <a:off x="0" y="270933"/>
          <a:ext cx="8128000" cy="4876800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6500" kern="1200" dirty="0">
              <a:solidFill>
                <a:schemeClr val="tx1"/>
              </a:solidFill>
            </a:rPr>
            <a:t>Preguntas</a:t>
          </a:r>
        </a:p>
      </dsp:txBody>
      <dsp:txXfrm>
        <a:off x="0" y="270933"/>
        <a:ext cx="8128000" cy="487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A6F8-BBDF-4FD3-8212-437E48BD720D}">
      <dsp:nvSpPr>
        <dsp:cNvPr id="0" name=""/>
        <dsp:cNvSpPr/>
      </dsp:nvSpPr>
      <dsp:spPr>
        <a:xfrm>
          <a:off x="0" y="3567"/>
          <a:ext cx="4577806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200" kern="1200" dirty="0"/>
            <a:t>Docente:</a:t>
          </a:r>
        </a:p>
      </dsp:txBody>
      <dsp:txXfrm>
        <a:off x="49176" y="52743"/>
        <a:ext cx="4479454" cy="909018"/>
      </dsp:txXfrm>
    </dsp:sp>
    <dsp:sp modelId="{BE4BD98D-0271-4B71-BCDB-BB28C8EC6C27}">
      <dsp:nvSpPr>
        <dsp:cNvPr id="0" name=""/>
        <dsp:cNvSpPr/>
      </dsp:nvSpPr>
      <dsp:spPr>
        <a:xfrm>
          <a:off x="0" y="1010937"/>
          <a:ext cx="4577806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345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3300" kern="1200"/>
            <a:t>Viviana </a:t>
          </a:r>
          <a:r>
            <a:rPr lang="es-ES" sz="3300" kern="1200" dirty="0"/>
            <a:t>Soto V.</a:t>
          </a:r>
        </a:p>
      </dsp:txBody>
      <dsp:txXfrm>
        <a:off x="0" y="1010937"/>
        <a:ext cx="4577806" cy="695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6B1D3-A432-4C9C-B06A-4B44B2F5D5B8}">
      <dsp:nvSpPr>
        <dsp:cNvPr id="0" name=""/>
        <dsp:cNvSpPr/>
      </dsp:nvSpPr>
      <dsp:spPr>
        <a:xfrm>
          <a:off x="0" y="153722"/>
          <a:ext cx="10802983" cy="1415114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900" b="1" kern="1200" dirty="0">
              <a:solidFill>
                <a:schemeClr val="tx1"/>
              </a:solidFill>
            </a:rPr>
            <a:t>¿Que </a:t>
          </a:r>
          <a:r>
            <a:rPr lang="es-ES" sz="5900" b="1" kern="1200" dirty="0" smtClean="0">
              <a:solidFill>
                <a:schemeClr val="tx1"/>
              </a:solidFill>
            </a:rPr>
            <a:t>es </a:t>
          </a:r>
          <a:r>
            <a:rPr lang="es-ES" sz="5900" b="1" kern="1200" dirty="0" smtClean="0">
              <a:solidFill>
                <a:schemeClr val="bg1"/>
              </a:solidFill>
            </a:rPr>
            <a:t>CAPSTONE?</a:t>
          </a:r>
          <a:endParaRPr lang="es-ES" sz="5900" b="1" kern="1200" dirty="0">
            <a:solidFill>
              <a:schemeClr val="bg1"/>
            </a:solidFill>
          </a:endParaRPr>
        </a:p>
      </dsp:txBody>
      <dsp:txXfrm>
        <a:off x="69080" y="222802"/>
        <a:ext cx="10664823" cy="1276954"/>
      </dsp:txXfrm>
    </dsp:sp>
    <dsp:sp modelId="{0EEA8DFF-9CEF-41DD-8289-82025C5964FC}">
      <dsp:nvSpPr>
        <dsp:cNvPr id="0" name=""/>
        <dsp:cNvSpPr/>
      </dsp:nvSpPr>
      <dsp:spPr>
        <a:xfrm>
          <a:off x="0" y="1568837"/>
          <a:ext cx="10802983" cy="3541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95" tIns="74930" rIns="419608" bIns="749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4600" kern="1200" dirty="0"/>
            <a:t>Segunda y última etapa del proceso de portafolio de título.</a:t>
          </a:r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4600" kern="1200" dirty="0"/>
            <a:t>Elaborar un proyecto que integre las competencias del perfil de egreso que se han ido desarrollando durante la carrera.</a:t>
          </a:r>
        </a:p>
      </dsp:txBody>
      <dsp:txXfrm>
        <a:off x="0" y="1568837"/>
        <a:ext cx="10802983" cy="35417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6B1D3-A432-4C9C-B06A-4B44B2F5D5B8}">
      <dsp:nvSpPr>
        <dsp:cNvPr id="0" name=""/>
        <dsp:cNvSpPr/>
      </dsp:nvSpPr>
      <dsp:spPr>
        <a:xfrm>
          <a:off x="0" y="7311"/>
          <a:ext cx="10620102" cy="112729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b="1" kern="1200" dirty="0">
              <a:solidFill>
                <a:schemeClr val="tx1"/>
              </a:solidFill>
            </a:rPr>
            <a:t>Antecedentes</a:t>
          </a:r>
          <a:r>
            <a:rPr lang="es-ES" sz="4700" b="1" kern="1200" dirty="0"/>
            <a:t> </a:t>
          </a:r>
          <a:r>
            <a:rPr lang="es-ES" sz="4700" b="1" kern="1200" dirty="0">
              <a:solidFill>
                <a:schemeClr val="tx1"/>
              </a:solidFill>
            </a:rPr>
            <a:t>generales</a:t>
          </a:r>
        </a:p>
      </dsp:txBody>
      <dsp:txXfrm>
        <a:off x="55030" y="62341"/>
        <a:ext cx="10510042" cy="1017235"/>
      </dsp:txXfrm>
    </dsp:sp>
    <dsp:sp modelId="{0EEA8DFF-9CEF-41DD-8289-82025C5964FC}">
      <dsp:nvSpPr>
        <dsp:cNvPr id="0" name=""/>
        <dsp:cNvSpPr/>
      </dsp:nvSpPr>
      <dsp:spPr>
        <a:xfrm>
          <a:off x="0" y="1134606"/>
          <a:ext cx="10620102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188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" sz="3700" kern="1200" dirty="0"/>
        </a:p>
      </dsp:txBody>
      <dsp:txXfrm>
        <a:off x="0" y="1134606"/>
        <a:ext cx="10620102" cy="778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D1F6F-C313-4319-9338-B2F97D00BC8D}">
      <dsp:nvSpPr>
        <dsp:cNvPr id="0" name=""/>
        <dsp:cNvSpPr/>
      </dsp:nvSpPr>
      <dsp:spPr>
        <a:xfrm>
          <a:off x="3104" y="372881"/>
          <a:ext cx="3356227" cy="250535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133350" rIns="44450" bIns="444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500" kern="1200" dirty="0"/>
            <a:t>90 </a:t>
          </a:r>
          <a:r>
            <a:rPr lang="es-ES" sz="3500" kern="1200" dirty="0" err="1"/>
            <a:t>hrs</a:t>
          </a:r>
          <a:r>
            <a:rPr lang="es-ES" sz="3500" kern="1200" dirty="0"/>
            <a:t> 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500" kern="1200" dirty="0"/>
            <a:t>5 </a:t>
          </a:r>
          <a:r>
            <a:rPr lang="es-ES" sz="3500" kern="1200" dirty="0" err="1"/>
            <a:t>hrs</a:t>
          </a:r>
          <a:r>
            <a:rPr lang="es-ES" sz="3500" kern="1200" dirty="0"/>
            <a:t> /semana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500" kern="1200" dirty="0"/>
            <a:t>18 semanas</a:t>
          </a:r>
        </a:p>
      </dsp:txBody>
      <dsp:txXfrm>
        <a:off x="61807" y="431584"/>
        <a:ext cx="3238821" cy="2446650"/>
      </dsp:txXfrm>
    </dsp:sp>
    <dsp:sp modelId="{6C314C92-0FFF-4785-8967-BCDFCC5DF55E}">
      <dsp:nvSpPr>
        <dsp:cNvPr id="0" name=""/>
        <dsp:cNvSpPr/>
      </dsp:nvSpPr>
      <dsp:spPr>
        <a:xfrm>
          <a:off x="3104" y="2878234"/>
          <a:ext cx="3356227" cy="10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/>
            <a:t>Duración</a:t>
          </a:r>
        </a:p>
      </dsp:txBody>
      <dsp:txXfrm>
        <a:off x="3104" y="2878234"/>
        <a:ext cx="2363540" cy="1077301"/>
      </dsp:txXfrm>
    </dsp:sp>
    <dsp:sp modelId="{8D71617E-D58D-4172-9BF4-17F3B500F73A}">
      <dsp:nvSpPr>
        <dsp:cNvPr id="0" name=""/>
        <dsp:cNvSpPr/>
      </dsp:nvSpPr>
      <dsp:spPr>
        <a:xfrm>
          <a:off x="2461587" y="3049354"/>
          <a:ext cx="1174679" cy="117467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3E163-64ED-47B5-BAF5-FAD39B47CF30}">
      <dsp:nvSpPr>
        <dsp:cNvPr id="0" name=""/>
        <dsp:cNvSpPr/>
      </dsp:nvSpPr>
      <dsp:spPr>
        <a:xfrm>
          <a:off x="3927286" y="372881"/>
          <a:ext cx="3356227" cy="250535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133350" rIns="44450" bIns="444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500" kern="1200" dirty="0"/>
            <a:t>Malla completa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500" kern="1200" dirty="0"/>
            <a:t>Exceptuando práctica profesional</a:t>
          </a:r>
        </a:p>
      </dsp:txBody>
      <dsp:txXfrm>
        <a:off x="3985989" y="431584"/>
        <a:ext cx="3238821" cy="2446650"/>
      </dsp:txXfrm>
    </dsp:sp>
    <dsp:sp modelId="{44E22371-C153-4FF6-A975-E87592727C53}">
      <dsp:nvSpPr>
        <dsp:cNvPr id="0" name=""/>
        <dsp:cNvSpPr/>
      </dsp:nvSpPr>
      <dsp:spPr>
        <a:xfrm>
          <a:off x="3927286" y="2878234"/>
          <a:ext cx="3356227" cy="10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000" kern="1200" dirty="0"/>
            <a:t>Prerrequisitos</a:t>
          </a:r>
        </a:p>
      </dsp:txBody>
      <dsp:txXfrm>
        <a:off x="3927286" y="2878234"/>
        <a:ext cx="2363540" cy="1077301"/>
      </dsp:txXfrm>
    </dsp:sp>
    <dsp:sp modelId="{2ED0993B-52CA-4D6D-BDCC-4F685AC3BB7B}">
      <dsp:nvSpPr>
        <dsp:cNvPr id="0" name=""/>
        <dsp:cNvSpPr/>
      </dsp:nvSpPr>
      <dsp:spPr>
        <a:xfrm>
          <a:off x="6385769" y="3049354"/>
          <a:ext cx="1174679" cy="117467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6B1D3-A432-4C9C-B06A-4B44B2F5D5B8}">
      <dsp:nvSpPr>
        <dsp:cNvPr id="0" name=""/>
        <dsp:cNvSpPr/>
      </dsp:nvSpPr>
      <dsp:spPr>
        <a:xfrm>
          <a:off x="0" y="7311"/>
          <a:ext cx="10620102" cy="112729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700" b="1" kern="1200" dirty="0">
              <a:solidFill>
                <a:schemeClr val="tx1"/>
              </a:solidFill>
            </a:rPr>
            <a:t>Desarrollo de la asignatura</a:t>
          </a:r>
        </a:p>
      </dsp:txBody>
      <dsp:txXfrm>
        <a:off x="55030" y="62341"/>
        <a:ext cx="10510042" cy="1017235"/>
      </dsp:txXfrm>
    </dsp:sp>
    <dsp:sp modelId="{0EEA8DFF-9CEF-41DD-8289-82025C5964FC}">
      <dsp:nvSpPr>
        <dsp:cNvPr id="0" name=""/>
        <dsp:cNvSpPr/>
      </dsp:nvSpPr>
      <dsp:spPr>
        <a:xfrm>
          <a:off x="0" y="1134606"/>
          <a:ext cx="10620102" cy="778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7188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ES" sz="3700" kern="1200" dirty="0"/>
        </a:p>
      </dsp:txBody>
      <dsp:txXfrm>
        <a:off x="0" y="1134606"/>
        <a:ext cx="10620102" cy="778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D1F6F-C313-4319-9338-B2F97D00BC8D}">
      <dsp:nvSpPr>
        <dsp:cNvPr id="0" name=""/>
        <dsp:cNvSpPr/>
      </dsp:nvSpPr>
      <dsp:spPr>
        <a:xfrm>
          <a:off x="3104" y="372881"/>
          <a:ext cx="3356227" cy="250535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14300" rIns="3810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/>
            <a:t>Considera 3 fases: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/>
            <a:t>Fase 1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/>
            <a:t>Fase 2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/>
            <a:t>Fase 3</a:t>
          </a:r>
        </a:p>
      </dsp:txBody>
      <dsp:txXfrm>
        <a:off x="61807" y="431584"/>
        <a:ext cx="3238821" cy="2446650"/>
      </dsp:txXfrm>
    </dsp:sp>
    <dsp:sp modelId="{6C314C92-0FFF-4785-8967-BCDFCC5DF55E}">
      <dsp:nvSpPr>
        <dsp:cNvPr id="0" name=""/>
        <dsp:cNvSpPr/>
      </dsp:nvSpPr>
      <dsp:spPr>
        <a:xfrm>
          <a:off x="3104" y="2878234"/>
          <a:ext cx="3356227" cy="10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0" rIns="41910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/>
            <a:t>Metodología </a:t>
          </a:r>
        </a:p>
      </dsp:txBody>
      <dsp:txXfrm>
        <a:off x="3104" y="2878234"/>
        <a:ext cx="2363540" cy="1077301"/>
      </dsp:txXfrm>
    </dsp:sp>
    <dsp:sp modelId="{8D71617E-D58D-4172-9BF4-17F3B500F73A}">
      <dsp:nvSpPr>
        <dsp:cNvPr id="0" name=""/>
        <dsp:cNvSpPr/>
      </dsp:nvSpPr>
      <dsp:spPr>
        <a:xfrm>
          <a:off x="2461587" y="3049354"/>
          <a:ext cx="1174679" cy="117467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3E163-64ED-47B5-BAF5-FAD39B47CF30}">
      <dsp:nvSpPr>
        <dsp:cNvPr id="0" name=""/>
        <dsp:cNvSpPr/>
      </dsp:nvSpPr>
      <dsp:spPr>
        <a:xfrm>
          <a:off x="3927286" y="372881"/>
          <a:ext cx="3356227" cy="250535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14300" rIns="38100" bIns="3810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000" kern="1200" dirty="0"/>
            <a:t>Máximo de 3 integrantes</a:t>
          </a:r>
        </a:p>
      </dsp:txBody>
      <dsp:txXfrm>
        <a:off x="3985989" y="431584"/>
        <a:ext cx="3238821" cy="2446650"/>
      </dsp:txXfrm>
    </dsp:sp>
    <dsp:sp modelId="{44E22371-C153-4FF6-A975-E87592727C53}">
      <dsp:nvSpPr>
        <dsp:cNvPr id="0" name=""/>
        <dsp:cNvSpPr/>
      </dsp:nvSpPr>
      <dsp:spPr>
        <a:xfrm>
          <a:off x="3927286" y="2878234"/>
          <a:ext cx="3356227" cy="1077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0" rIns="41910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/>
            <a:t>Equipos</a:t>
          </a:r>
        </a:p>
      </dsp:txBody>
      <dsp:txXfrm>
        <a:off x="3927286" y="2878234"/>
        <a:ext cx="2363540" cy="1077301"/>
      </dsp:txXfrm>
    </dsp:sp>
    <dsp:sp modelId="{2ED0993B-52CA-4D6D-BDCC-4F685AC3BB7B}">
      <dsp:nvSpPr>
        <dsp:cNvPr id="0" name=""/>
        <dsp:cNvSpPr/>
      </dsp:nvSpPr>
      <dsp:spPr>
        <a:xfrm>
          <a:off x="6385769" y="3049354"/>
          <a:ext cx="1174679" cy="117467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A3838-7D39-4A40-85A5-6412D7D1524B}">
      <dsp:nvSpPr>
        <dsp:cNvPr id="0" name=""/>
        <dsp:cNvSpPr/>
      </dsp:nvSpPr>
      <dsp:spPr>
        <a:xfrm>
          <a:off x="0" y="334280"/>
          <a:ext cx="10476474" cy="1077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91" tIns="395732" rIns="81309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/>
            <a:t>Diseña una propuesta de proyecto que considera los intereses profesionales y la integración de competencias del perfil de egreso.</a:t>
          </a:r>
          <a:endParaRPr lang="es-CL" sz="1900" kern="1200" dirty="0"/>
        </a:p>
      </dsp:txBody>
      <dsp:txXfrm>
        <a:off x="0" y="334280"/>
        <a:ext cx="10476474" cy="1077300"/>
      </dsp:txXfrm>
    </dsp:sp>
    <dsp:sp modelId="{25C7428A-BDD9-40FF-A041-69A1D227E03A}">
      <dsp:nvSpPr>
        <dsp:cNvPr id="0" name=""/>
        <dsp:cNvSpPr/>
      </dsp:nvSpPr>
      <dsp:spPr>
        <a:xfrm>
          <a:off x="523823" y="53840"/>
          <a:ext cx="7333532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190" tIns="0" rIns="2771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/>
            <a:t>FASE 1: Definición proyecto APT </a:t>
          </a:r>
          <a:r>
            <a:rPr lang="es-MX" sz="1900" b="1" kern="1200" dirty="0"/>
            <a:t>– </a:t>
          </a:r>
          <a:r>
            <a:rPr lang="es-MX" sz="1900" b="1" kern="1200" dirty="0" smtClean="0"/>
            <a:t>20</a:t>
          </a:r>
          <a:r>
            <a:rPr lang="es-MX" sz="1900" b="1" kern="1200" dirty="0"/>
            <a:t>% ( Semana 1 – Semana 4)</a:t>
          </a:r>
          <a:endParaRPr lang="es-CL" sz="1900" b="1" kern="1200" dirty="0"/>
        </a:p>
      </dsp:txBody>
      <dsp:txXfrm>
        <a:off x="551203" y="81220"/>
        <a:ext cx="7278772" cy="506120"/>
      </dsp:txXfrm>
    </dsp:sp>
    <dsp:sp modelId="{29AE2A0A-980D-46F7-B77D-FC8F007D7233}">
      <dsp:nvSpPr>
        <dsp:cNvPr id="0" name=""/>
        <dsp:cNvSpPr/>
      </dsp:nvSpPr>
      <dsp:spPr>
        <a:xfrm>
          <a:off x="0" y="1794621"/>
          <a:ext cx="10476474" cy="807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91" tIns="395732" rIns="81309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/>
            <a:t>Desarrolla el Proyecto APT, según los estándares de calidad establecidos por la disciplina. </a:t>
          </a:r>
          <a:endParaRPr lang="es-CL" sz="1900" kern="1200" dirty="0"/>
        </a:p>
      </dsp:txBody>
      <dsp:txXfrm>
        <a:off x="0" y="1794621"/>
        <a:ext cx="10476474" cy="807975"/>
      </dsp:txXfrm>
    </dsp:sp>
    <dsp:sp modelId="{469DAE65-FDF5-4DA9-B21A-2C685025E0F5}">
      <dsp:nvSpPr>
        <dsp:cNvPr id="0" name=""/>
        <dsp:cNvSpPr/>
      </dsp:nvSpPr>
      <dsp:spPr>
        <a:xfrm>
          <a:off x="523823" y="1514181"/>
          <a:ext cx="7333532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190" tIns="0" rIns="2771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/>
            <a:t> FASE 2: Desarrollo proyecto APT – </a:t>
          </a:r>
          <a:r>
            <a:rPr lang="es-MX" sz="1900" b="1" kern="1200" dirty="0" smtClean="0"/>
            <a:t>50</a:t>
          </a:r>
          <a:r>
            <a:rPr lang="es-MX" sz="1900" b="1" kern="1200" dirty="0"/>
            <a:t>% (Semana 5 – Semana 15)</a:t>
          </a:r>
          <a:endParaRPr lang="es-CL" sz="1900" b="1" kern="1200" dirty="0"/>
        </a:p>
      </dsp:txBody>
      <dsp:txXfrm>
        <a:off x="551203" y="1541561"/>
        <a:ext cx="7278772" cy="506120"/>
      </dsp:txXfrm>
    </dsp:sp>
    <dsp:sp modelId="{DF40A1E2-F23D-4DEE-AEF7-A7E25E68372D}">
      <dsp:nvSpPr>
        <dsp:cNvPr id="0" name=""/>
        <dsp:cNvSpPr/>
      </dsp:nvSpPr>
      <dsp:spPr>
        <a:xfrm>
          <a:off x="0" y="2985635"/>
          <a:ext cx="10476474" cy="1077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091" tIns="395732" rIns="81309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1900" kern="1200" dirty="0"/>
            <a:t>Presenta el Proyecto APT realizado, considerando las evidencias que dan cuenta del logro de las competencias del perfil de egreso.</a:t>
          </a:r>
          <a:endParaRPr lang="es-CL" sz="1900" kern="1200" dirty="0"/>
        </a:p>
      </dsp:txBody>
      <dsp:txXfrm>
        <a:off x="0" y="2985635"/>
        <a:ext cx="10476474" cy="1077300"/>
      </dsp:txXfrm>
    </dsp:sp>
    <dsp:sp modelId="{82FF3D23-BEAE-4123-8387-CD730086E15C}">
      <dsp:nvSpPr>
        <dsp:cNvPr id="0" name=""/>
        <dsp:cNvSpPr/>
      </dsp:nvSpPr>
      <dsp:spPr>
        <a:xfrm>
          <a:off x="523823" y="2705196"/>
          <a:ext cx="7333532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190" tIns="0" rIns="27719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kern="1200" dirty="0"/>
            <a:t>FASE 3: Presentación Proyecto APT – </a:t>
          </a:r>
          <a:r>
            <a:rPr lang="es-MX" sz="1900" b="1" kern="1200" dirty="0"/>
            <a:t>30% (Semana 16 – Semana 18)</a:t>
          </a:r>
          <a:endParaRPr lang="es-CL" sz="1900" b="1" kern="1200" dirty="0"/>
        </a:p>
      </dsp:txBody>
      <dsp:txXfrm>
        <a:off x="551203" y="2732576"/>
        <a:ext cx="7278772" cy="506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A3838-7D39-4A40-85A5-6412D7D1524B}">
      <dsp:nvSpPr>
        <dsp:cNvPr id="0" name=""/>
        <dsp:cNvSpPr/>
      </dsp:nvSpPr>
      <dsp:spPr>
        <a:xfrm>
          <a:off x="0" y="673156"/>
          <a:ext cx="8693849" cy="65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7428A-BDD9-40FF-A041-69A1D227E03A}">
      <dsp:nvSpPr>
        <dsp:cNvPr id="0" name=""/>
        <dsp:cNvSpPr/>
      </dsp:nvSpPr>
      <dsp:spPr>
        <a:xfrm>
          <a:off x="434692" y="289396"/>
          <a:ext cx="6085694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025" tIns="0" rIns="230025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/>
            <a:t>Elección y fundamentación del proyecto</a:t>
          </a:r>
          <a:endParaRPr lang="es-CL" sz="2600" b="1" kern="1200" dirty="0"/>
        </a:p>
      </dsp:txBody>
      <dsp:txXfrm>
        <a:off x="472159" y="326863"/>
        <a:ext cx="6010760" cy="692586"/>
      </dsp:txXfrm>
    </dsp:sp>
    <dsp:sp modelId="{D08E9073-0DEF-433C-80B1-EAE0D0A6771E}">
      <dsp:nvSpPr>
        <dsp:cNvPr id="0" name=""/>
        <dsp:cNvSpPr/>
      </dsp:nvSpPr>
      <dsp:spPr>
        <a:xfrm>
          <a:off x="0" y="1852516"/>
          <a:ext cx="8693849" cy="655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2B6CB-0C8D-464C-A769-3F68E36448D9}">
      <dsp:nvSpPr>
        <dsp:cNvPr id="0" name=""/>
        <dsp:cNvSpPr/>
      </dsp:nvSpPr>
      <dsp:spPr>
        <a:xfrm>
          <a:off x="434692" y="1468756"/>
          <a:ext cx="6085694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025" tIns="0" rIns="230025" bIns="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/>
            <a:t>Definición del proyecto</a:t>
          </a:r>
          <a:endParaRPr lang="es-CL" sz="2600" kern="1200" dirty="0"/>
        </a:p>
      </dsp:txBody>
      <dsp:txXfrm>
        <a:off x="472159" y="1506223"/>
        <a:ext cx="6010760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BE645-56AB-2803-981D-4D419C7D1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75D2BB-8FBA-DC90-F1F6-C98F21B77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907DF8-EF07-0628-0653-67866FFF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7340D4-0514-A24E-0A9F-DFC91A9A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545683-292F-F1E3-FEB8-8873B6D4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36953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8AC30-A836-970F-4850-9F012DBC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D7279F-4EAA-FBDB-7579-7EA2029A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51B2E7-A426-A6AA-9041-5EF6124A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9387CD-F6BB-3C3C-FE06-A46228FD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D7BA12-F8DE-47EB-5240-69989D31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062086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70078D-1C3B-1996-998E-8DCA02E1B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5AC4CD-E2F4-56F2-BB94-C1E2995AF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08EC30-F82C-E030-5606-49267584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670E5-5EEB-9925-2C6B-95019841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9EC1DC-E5BA-7445-9866-5B8477B8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705695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8FA58-DDC9-F471-9740-BB3241D2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57DF8E-025D-010A-4A07-C127AF61B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46E69-AFCE-6A40-7CF2-4724D52B9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0BC85E-1369-F9F6-208E-21577D12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107D44-7077-BFD4-7F54-6AC613E4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967829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CC751-DAFF-1C51-E292-A9065202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A31D8C-4D70-A90F-151F-55909187E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6FB1CE-822B-2AA9-E19F-D7D4D68A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3040C8-639E-2EBE-188F-BCE4DCF0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2B73D-C14B-526A-0A9E-4A138733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915207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22284-CF5E-44FE-AC86-724C2F36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74BD4-706F-F4EA-ED3D-658B2C453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D1544A-B092-BABE-9F02-8B7BE17B4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6DC4BC-3829-0FA2-B2FE-4711F205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ED980A-E187-7F01-D3CA-7FAE725F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598CB8-7351-B6E7-AB9B-5CD20DEE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033972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3FA8B-0F52-D0E0-B117-92B10EE4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A7F477-D82D-FDD5-4E42-678159E6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1938D8-4542-226B-6130-4AA9D5B38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0495A5-B073-6978-3148-2D48B042A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19E4B6-1B98-21A7-3032-1B8B039B6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03D75C-3273-EA2A-09A3-0034AAA3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C0BA83-84BB-048A-34F3-B4AD96D4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8705A1-F9AF-0744-C117-4E82CCD0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039458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DC01F-2DE2-3853-3FE2-E95E619B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1E8A98-45AC-DEA2-57D8-C69B316C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12159F-9F7E-8752-2586-5B77D382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D18FEB-13BB-7C20-4FC2-22FFBD27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217602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C6EB81-DB98-0DDC-B4BC-A373E837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61FBF9-27E1-F41C-1CBE-33C759F8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E6A7B2-FEF5-39AA-89E0-455C5F4C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163936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A2F18-14D6-EB31-DB4B-B73A2662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3A081-BD44-3596-9B71-30214DC87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D69ED6-F941-AB8F-0C21-66214E9BF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82986B-1C73-EBCB-9DD3-3FFB5532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8C4B95-6A83-2D90-9313-512D9E92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323E52-8412-DEA7-4A29-08B93676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925926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4E544-9730-AF9F-5670-0008C67C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3B7256-B8A6-0959-463D-294A997B9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2204E4-B940-618C-644C-BD0BDAE5F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954C28-E73F-6B05-785E-82F61B88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14D4-E637-474F-BBF1-DE7CED757E41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AD7FF5-FB4F-B852-256D-78F6CC7B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8CD41D-1BDD-6FB0-AD72-89B50A6F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366818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F25DE0-F73E-C888-BBFD-517E748E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85E180-B98E-446A-26F0-FD2FFDE71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278FBA-E002-C9B8-B35C-1F9581FF6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E14D4-E637-474F-BBF1-DE7CED757E41}" type="datetimeFigureOut">
              <a:rPr lang="es-CL" smtClean="0"/>
              <a:t>21-08-2024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C8D367-AD90-C2E0-E95A-93C89ED66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766F73-08B4-64D2-554C-36385322F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A820-60A8-4D7F-B104-017AAF9DE97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531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10" Type="http://schemas.microsoft.com/office/2007/relationships/hdphoto" Target="../media/hdphoto1.wdp"/><Relationship Id="rId4" Type="http://schemas.openxmlformats.org/officeDocument/2006/relationships/diagramData" Target="../diagrams/data14.xm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13" Type="http://schemas.openxmlformats.org/officeDocument/2006/relationships/diagramColors" Target="../diagrams/colors10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12" Type="http://schemas.openxmlformats.org/officeDocument/2006/relationships/diagramQuickStyle" Target="../diagrams/quickStyle10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11" Type="http://schemas.openxmlformats.org/officeDocument/2006/relationships/diagramLayout" Target="../diagrams/layout10.xml"/><Relationship Id="rId5" Type="http://schemas.openxmlformats.org/officeDocument/2006/relationships/diagramLayout" Target="../diagrams/layout9.xml"/><Relationship Id="rId10" Type="http://schemas.openxmlformats.org/officeDocument/2006/relationships/diagramData" Target="../diagrams/data10.xml"/><Relationship Id="rId4" Type="http://schemas.openxmlformats.org/officeDocument/2006/relationships/diagramData" Target="../diagrams/data9.xml"/><Relationship Id="rId9" Type="http://schemas.openxmlformats.org/officeDocument/2006/relationships/image" Target="../media/image8.png"/><Relationship Id="rId14" Type="http://schemas.microsoft.com/office/2007/relationships/diagramDrawing" Target="../diagrams/drawing10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13" Type="http://schemas.microsoft.com/office/2007/relationships/diagramDrawing" Target="../diagrams/drawing1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1.xml"/><Relationship Id="rId12" Type="http://schemas.openxmlformats.org/officeDocument/2006/relationships/diagramColors" Target="../diagrams/colors1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11" Type="http://schemas.openxmlformats.org/officeDocument/2006/relationships/diagramQuickStyle" Target="../diagrams/quickStyle12.xml"/><Relationship Id="rId5" Type="http://schemas.openxmlformats.org/officeDocument/2006/relationships/diagramLayout" Target="../diagrams/layout11.xml"/><Relationship Id="rId10" Type="http://schemas.openxmlformats.org/officeDocument/2006/relationships/diagramLayout" Target="../diagrams/layout12.xml"/><Relationship Id="rId4" Type="http://schemas.openxmlformats.org/officeDocument/2006/relationships/diagramData" Target="../diagrams/data11.xml"/><Relationship Id="rId9" Type="http://schemas.openxmlformats.org/officeDocument/2006/relationships/diagramData" Target="../diagrams/data12.xml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Gente, Muchachas, Mujeres, Estudiantes">
            <a:extLst>
              <a:ext uri="{FF2B5EF4-FFF2-40B4-BE49-F238E27FC236}">
                <a16:creationId xmlns:a16="http://schemas.microsoft.com/office/drawing/2014/main" id="{87B650ED-EA2E-5491-08EA-AF575D426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9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0" y="9728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31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231033104"/>
              </p:ext>
            </p:extLst>
          </p:nvPr>
        </p:nvGraphicFramePr>
        <p:xfrm>
          <a:off x="561704" y="809896"/>
          <a:ext cx="9142548" cy="389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282649246"/>
              </p:ext>
            </p:extLst>
          </p:nvPr>
        </p:nvGraphicFramePr>
        <p:xfrm>
          <a:off x="7113452" y="4712312"/>
          <a:ext cx="4577806" cy="1710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7493531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Éxito, Gradualmente, Carrera, Persona">
            <a:extLst>
              <a:ext uri="{FF2B5EF4-FFF2-40B4-BE49-F238E27FC236}">
                <a16:creationId xmlns:a16="http://schemas.microsoft.com/office/drawing/2014/main" id="{D227CC74-C74A-145C-509C-C683F3A6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353626" cy="68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1" y="0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24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734385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Imagen 4" descr="4 errores que no puedes cometer cuando te hacen una pregunta ...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046" y="4074597"/>
            <a:ext cx="4872445" cy="259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5335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Gente, Muchachas, Mujeres, Estudiantes">
            <a:extLst>
              <a:ext uri="{FF2B5EF4-FFF2-40B4-BE49-F238E27FC236}">
                <a16:creationId xmlns:a16="http://schemas.microsoft.com/office/drawing/2014/main" id="{87B650ED-EA2E-5491-08EA-AF575D426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9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0" y="-41223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31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15058803"/>
              </p:ext>
            </p:extLst>
          </p:nvPr>
        </p:nvGraphicFramePr>
        <p:xfrm>
          <a:off x="587829" y="1146953"/>
          <a:ext cx="10802983" cy="5264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06142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Gente, Muchachas, Mujeres, Estudiantes">
            <a:extLst>
              <a:ext uri="{FF2B5EF4-FFF2-40B4-BE49-F238E27FC236}">
                <a16:creationId xmlns:a16="http://schemas.microsoft.com/office/drawing/2014/main" id="{87B650ED-EA2E-5491-08EA-AF575D426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9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0" y="-41223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31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907129452"/>
              </p:ext>
            </p:extLst>
          </p:nvPr>
        </p:nvGraphicFramePr>
        <p:xfrm>
          <a:off x="621778" y="1028261"/>
          <a:ext cx="10620103" cy="1920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026898033"/>
              </p:ext>
            </p:extLst>
          </p:nvPr>
        </p:nvGraphicFramePr>
        <p:xfrm>
          <a:off x="1985395" y="2330107"/>
          <a:ext cx="7563554" cy="4596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539123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Gente, Muchachas, Mujeres, Estudiantes">
            <a:extLst>
              <a:ext uri="{FF2B5EF4-FFF2-40B4-BE49-F238E27FC236}">
                <a16:creationId xmlns:a16="http://schemas.microsoft.com/office/drawing/2014/main" id="{87B650ED-EA2E-5491-08EA-AF575D426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91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0" y="-41223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31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66639253"/>
              </p:ext>
            </p:extLst>
          </p:nvPr>
        </p:nvGraphicFramePr>
        <p:xfrm>
          <a:off x="621778" y="1028261"/>
          <a:ext cx="10620103" cy="1920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047086670"/>
              </p:ext>
            </p:extLst>
          </p:nvPr>
        </p:nvGraphicFramePr>
        <p:xfrm>
          <a:off x="1985395" y="2330107"/>
          <a:ext cx="7563554" cy="4596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26172113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Éxito, Gradualmente, Carrera, Persona">
            <a:extLst>
              <a:ext uri="{FF2B5EF4-FFF2-40B4-BE49-F238E27FC236}">
                <a16:creationId xmlns:a16="http://schemas.microsoft.com/office/drawing/2014/main" id="{D227CC74-C74A-145C-509C-C683F3A6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353626" cy="68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-1" y="38255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24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686A598-EA40-8A00-5A0C-5A045552D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971712"/>
              </p:ext>
            </p:extLst>
          </p:nvPr>
        </p:nvGraphicFramePr>
        <p:xfrm>
          <a:off x="1312300" y="1959113"/>
          <a:ext cx="10476475" cy="4116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659222" y="901227"/>
            <a:ext cx="11129553" cy="939358"/>
            <a:chOff x="0" y="31109"/>
            <a:chExt cx="11129553" cy="939358"/>
          </a:xfrm>
        </p:grpSpPr>
        <p:sp>
          <p:nvSpPr>
            <p:cNvPr id="9" name="Rectángulo 8"/>
            <p:cNvSpPr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4480" tIns="162560" rIns="284480" bIns="16256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4000" b="1" kern="1200" dirty="0"/>
                <a:t>Fases del proceso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33202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Éxito, Gradualmente, Carrera, Persona">
            <a:extLst>
              <a:ext uri="{FF2B5EF4-FFF2-40B4-BE49-F238E27FC236}">
                <a16:creationId xmlns:a16="http://schemas.microsoft.com/office/drawing/2014/main" id="{D227CC74-C74A-145C-509C-C683F3A6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353626" cy="68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1" y="0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24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686A598-EA40-8A00-5A0C-5A045552D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7431931"/>
              </p:ext>
            </p:extLst>
          </p:nvPr>
        </p:nvGraphicFramePr>
        <p:xfrm>
          <a:off x="829889" y="1840585"/>
          <a:ext cx="8693849" cy="2797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659222" y="901227"/>
            <a:ext cx="11129553" cy="939358"/>
            <a:chOff x="0" y="31109"/>
            <a:chExt cx="11129553" cy="939358"/>
          </a:xfrm>
        </p:grpSpPr>
        <p:sp>
          <p:nvSpPr>
            <p:cNvPr id="9" name="Rectángulo 8"/>
            <p:cNvSpPr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4480" tIns="162560" rIns="284480" bIns="16256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4000" b="1" kern="1200" dirty="0"/>
                <a:t>Antecedes generales </a:t>
              </a:r>
              <a:r>
                <a:rPr lang="es-ES" sz="4000" b="1" kern="1200" dirty="0">
                  <a:solidFill>
                    <a:schemeClr val="tx1"/>
                  </a:solidFill>
                </a:rPr>
                <a:t>fase 1</a:t>
              </a:r>
              <a:r>
                <a:rPr lang="es-ES" sz="4000" b="1" dirty="0">
                  <a:solidFill>
                    <a:schemeClr val="tx1"/>
                  </a:solidFill>
                </a:rPr>
                <a:t> - </a:t>
              </a:r>
              <a:r>
                <a:rPr lang="es-ES" sz="4000" b="1" dirty="0" smtClean="0">
                  <a:solidFill>
                    <a:schemeClr val="tx1"/>
                  </a:solidFill>
                </a:rPr>
                <a:t>(20</a:t>
              </a:r>
              <a:r>
                <a:rPr lang="es-ES" sz="4000" b="1" dirty="0">
                  <a:solidFill>
                    <a:schemeClr val="tx1"/>
                  </a:solidFill>
                </a:rPr>
                <a:t>%)</a:t>
              </a:r>
              <a:endParaRPr lang="es-ES" sz="4000" b="1" kern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912" y="4924696"/>
            <a:ext cx="11782623" cy="1685109"/>
          </a:xfrm>
          <a:prstGeom prst="rect">
            <a:avLst/>
          </a:prstGeom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516856797"/>
              </p:ext>
            </p:extLst>
          </p:nvPr>
        </p:nvGraphicFramePr>
        <p:xfrm>
          <a:off x="7811589" y="2377440"/>
          <a:ext cx="4180865" cy="1873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17326405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Éxito, Gradualmente, Carrera, Persona">
            <a:extLst>
              <a:ext uri="{FF2B5EF4-FFF2-40B4-BE49-F238E27FC236}">
                <a16:creationId xmlns:a16="http://schemas.microsoft.com/office/drawing/2014/main" id="{D227CC74-C74A-145C-509C-C683F3A6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353626" cy="68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1" y="0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24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686A598-EA40-8A00-5A0C-5A045552D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5965600"/>
              </p:ext>
            </p:extLst>
          </p:nvPr>
        </p:nvGraphicFramePr>
        <p:xfrm>
          <a:off x="829889" y="1840585"/>
          <a:ext cx="8693849" cy="2797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659222" y="901227"/>
            <a:ext cx="11129553" cy="939358"/>
            <a:chOff x="0" y="31109"/>
            <a:chExt cx="11129553" cy="939358"/>
          </a:xfrm>
        </p:grpSpPr>
        <p:sp>
          <p:nvSpPr>
            <p:cNvPr id="9" name="Rectángulo 8"/>
            <p:cNvSpPr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4480" tIns="162560" rIns="284480" bIns="16256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4000" b="1" kern="1200" dirty="0"/>
                <a:t>Antecedes generales </a:t>
              </a:r>
              <a:r>
                <a:rPr lang="es-ES" sz="4000" b="1" kern="1200" dirty="0">
                  <a:solidFill>
                    <a:schemeClr val="tx1"/>
                  </a:solidFill>
                </a:rPr>
                <a:t>fase 2</a:t>
              </a:r>
              <a:r>
                <a:rPr lang="es-ES" sz="4000" b="1" dirty="0">
                  <a:solidFill>
                    <a:schemeClr val="tx1"/>
                  </a:solidFill>
                </a:rPr>
                <a:t> - </a:t>
              </a:r>
              <a:r>
                <a:rPr lang="es-ES" sz="4000" b="1" dirty="0" smtClean="0">
                  <a:solidFill>
                    <a:schemeClr val="tx1"/>
                  </a:solidFill>
                </a:rPr>
                <a:t>(50</a:t>
              </a:r>
              <a:r>
                <a:rPr lang="es-ES" sz="4000" b="1" dirty="0">
                  <a:solidFill>
                    <a:schemeClr val="tx1"/>
                  </a:solidFill>
                </a:rPr>
                <a:t>%)</a:t>
              </a:r>
              <a:endParaRPr lang="es-ES" sz="4000" b="1" kern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434138094"/>
              </p:ext>
            </p:extLst>
          </p:nvPr>
        </p:nvGraphicFramePr>
        <p:xfrm>
          <a:off x="7884911" y="2554098"/>
          <a:ext cx="4107543" cy="1696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9889" y="4977885"/>
            <a:ext cx="10587048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3274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Éxito, Gradualmente, Carrera, Persona">
            <a:extLst>
              <a:ext uri="{FF2B5EF4-FFF2-40B4-BE49-F238E27FC236}">
                <a16:creationId xmlns:a16="http://schemas.microsoft.com/office/drawing/2014/main" id="{D227CC74-C74A-145C-509C-C683F3A6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353626" cy="68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1" y="0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24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686A598-EA40-8A00-5A0C-5A045552D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4597041"/>
              </p:ext>
            </p:extLst>
          </p:nvPr>
        </p:nvGraphicFramePr>
        <p:xfrm>
          <a:off x="659222" y="1990707"/>
          <a:ext cx="11129553" cy="4758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659222" y="901227"/>
            <a:ext cx="11129553" cy="939358"/>
            <a:chOff x="0" y="31109"/>
            <a:chExt cx="11129553" cy="939358"/>
          </a:xfrm>
        </p:grpSpPr>
        <p:sp>
          <p:nvSpPr>
            <p:cNvPr id="9" name="Rectángulo 8"/>
            <p:cNvSpPr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4480" tIns="162560" rIns="284480" bIns="16256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4000" b="1" kern="1200" dirty="0"/>
                <a:t>Antecedes generales </a:t>
              </a:r>
              <a:r>
                <a:rPr lang="es-ES" sz="4000" b="1" kern="1200" dirty="0">
                  <a:solidFill>
                    <a:schemeClr val="tx1"/>
                  </a:solidFill>
                </a:rPr>
                <a:t>fase 3</a:t>
              </a:r>
              <a:r>
                <a:rPr lang="es-ES" sz="4000" b="1" dirty="0">
                  <a:solidFill>
                    <a:schemeClr val="tx1"/>
                  </a:solidFill>
                </a:rPr>
                <a:t> - (30%)</a:t>
              </a:r>
              <a:endParaRPr lang="es-ES" sz="40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16483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Éxito, Gradualmente, Carrera, Persona">
            <a:extLst>
              <a:ext uri="{FF2B5EF4-FFF2-40B4-BE49-F238E27FC236}">
                <a16:creationId xmlns:a16="http://schemas.microsoft.com/office/drawing/2014/main" id="{D227CC74-C74A-145C-509C-C683F3A6B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353626" cy="68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5E929CA-C461-C926-D941-1C2B9488C9D2}"/>
              </a:ext>
            </a:extLst>
          </p:cNvPr>
          <p:cNvSpPr/>
          <p:nvPr/>
        </p:nvSpPr>
        <p:spPr>
          <a:xfrm>
            <a:off x="1" y="0"/>
            <a:ext cx="12192000" cy="6899223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34000"/>
                </a:schemeClr>
              </a:gs>
              <a:gs pos="24000">
                <a:schemeClr val="bg2"/>
              </a:gs>
              <a:gs pos="0">
                <a:schemeClr val="bg2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FA0570-D1C4-5ABA-1012-C8BCD393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687" y="187714"/>
            <a:ext cx="313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659222" y="901227"/>
            <a:ext cx="11129553" cy="939358"/>
            <a:chOff x="0" y="31109"/>
            <a:chExt cx="11129553" cy="939358"/>
          </a:xfrm>
        </p:grpSpPr>
        <p:sp>
          <p:nvSpPr>
            <p:cNvPr id="9" name="Rectángulo 8"/>
            <p:cNvSpPr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L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0" y="31109"/>
              <a:ext cx="11129553" cy="9393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4480" tIns="162560" rIns="284480" bIns="16256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4000" b="1" kern="1200" dirty="0"/>
                <a:t>Antecedes generales </a:t>
              </a:r>
              <a:r>
                <a:rPr lang="es-ES" sz="4000" b="1" kern="1200" dirty="0">
                  <a:solidFill>
                    <a:schemeClr val="tx1"/>
                  </a:solidFill>
                </a:rPr>
                <a:t>fase 3</a:t>
              </a:r>
              <a:r>
                <a:rPr lang="es-ES" sz="4000" b="1" dirty="0">
                  <a:solidFill>
                    <a:schemeClr val="tx1"/>
                  </a:solidFill>
                </a:rPr>
                <a:t> - (30%)</a:t>
              </a:r>
              <a:endParaRPr lang="es-ES" sz="4000" b="1" kern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2547937"/>
            <a:ext cx="11658600" cy="25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9677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401</Words>
  <Application>Microsoft Office PowerPoint</Application>
  <PresentationFormat>Panorámica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enrique</dc:creator>
  <cp:lastModifiedBy>CETECOM</cp:lastModifiedBy>
  <cp:revision>28</cp:revision>
  <dcterms:created xsi:type="dcterms:W3CDTF">2023-07-21T16:02:49Z</dcterms:created>
  <dcterms:modified xsi:type="dcterms:W3CDTF">2024-08-21T19:53:54Z</dcterms:modified>
</cp:coreProperties>
</file>