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yJzHAq/5kPHxR1mCvkgGih13A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te, Muchachas, Mujeres, Estudiantes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0" y="9728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lt2"/>
              </a:gs>
              <a:gs pos="100000">
                <a:srgbClr val="E7E6E6">
                  <a:alpha val="33725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"/>
          <p:cNvGrpSpPr/>
          <p:nvPr/>
        </p:nvGrpSpPr>
        <p:grpSpPr>
          <a:xfrm>
            <a:off x="561704" y="1438526"/>
            <a:ext cx="9142548" cy="2635426"/>
            <a:chOff x="0" y="628630"/>
            <a:chExt cx="9142548" cy="2635426"/>
          </a:xfrm>
        </p:grpSpPr>
        <p:sp>
          <p:nvSpPr>
            <p:cNvPr id="88" name="Google Shape;88;p1"/>
            <p:cNvSpPr/>
            <p:nvPr/>
          </p:nvSpPr>
          <p:spPr>
            <a:xfrm>
              <a:off x="0" y="628630"/>
              <a:ext cx="9142548" cy="155902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76105" y="704735"/>
              <a:ext cx="8990338" cy="140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6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CAPSTONE</a:t>
              </a:r>
              <a:endParaRPr b="0" i="0" sz="6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2187656"/>
              <a:ext cx="9142548" cy="10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0" y="2187656"/>
              <a:ext cx="9142548" cy="10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2550" lIns="290275" spcFirstLastPara="1" rIns="462275" wrap="square" tIns="82550">
              <a:noAutofit/>
            </a:bodyPr>
            <a:lstStyle/>
            <a:p>
              <a:pPr indent="-3238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100"/>
                <a:buFont typeface="Calibri"/>
                <a:buChar char="•"/>
              </a:pPr>
              <a:r>
                <a:rPr b="0" i="0" lang="es-ES" sz="5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2024-02</a:t>
              </a:r>
              <a:endPara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7113452" y="4715879"/>
            <a:ext cx="4577806" cy="1702890"/>
            <a:chOff x="0" y="3567"/>
            <a:chExt cx="4577806" cy="1702890"/>
          </a:xfrm>
        </p:grpSpPr>
        <p:sp>
          <p:nvSpPr>
            <p:cNvPr id="93" name="Google Shape;93;p1"/>
            <p:cNvSpPr/>
            <p:nvPr/>
          </p:nvSpPr>
          <p:spPr>
            <a:xfrm>
              <a:off x="0" y="3567"/>
              <a:ext cx="4577806" cy="100737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49176" y="52743"/>
              <a:ext cx="4479454" cy="909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Docente:</a:t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0" y="1010937"/>
              <a:ext cx="4577806" cy="69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0" y="1010937"/>
              <a:ext cx="4577806" cy="69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145325" spcFirstLastPara="1" rIns="298700" wrap="square" tIns="533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Char char="•"/>
              </a:pPr>
              <a:r>
                <a:rPr b="0" i="0" lang="es-E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Viviana Soto V.</a:t>
              </a:r>
              <a:endParaRPr/>
            </a:p>
          </p:txBody>
        </p:sp>
      </p:grp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te, Muchachas, Mujeres, Estudiantes"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0" y="-41223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lt2"/>
              </a:gs>
              <a:gs pos="100000">
                <a:srgbClr val="E7E6E6">
                  <a:alpha val="33725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"/>
          <p:cNvGrpSpPr/>
          <p:nvPr/>
        </p:nvGrpSpPr>
        <p:grpSpPr>
          <a:xfrm>
            <a:off x="587829" y="627962"/>
            <a:ext cx="10802983" cy="5769315"/>
            <a:chOff x="0" y="14007"/>
            <a:chExt cx="10802983" cy="5769315"/>
          </a:xfrm>
        </p:grpSpPr>
        <p:sp>
          <p:nvSpPr>
            <p:cNvPr id="105" name="Google Shape;105;p2"/>
            <p:cNvSpPr/>
            <p:nvPr/>
          </p:nvSpPr>
          <p:spPr>
            <a:xfrm>
              <a:off x="0" y="14007"/>
              <a:ext cx="10802983" cy="1271205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62055" y="76062"/>
              <a:ext cx="10678873" cy="1147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1925" lIns="201925" spcFirstLastPara="1" rIns="201925" wrap="square" tIns="201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5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Fase 1 (Definición del proyecto) 20%</a:t>
              </a:r>
              <a:endParaRPr b="1" i="0" sz="5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0" y="1285212"/>
              <a:ext cx="10802983" cy="449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0" y="1285212"/>
              <a:ext cx="10802983" cy="4498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42975" spcFirstLastPara="1" rIns="256025" wrap="square" tIns="457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evalúa a partir de la primera entrega de encargo con presentación la definición del proyecto CAPSTONE.</a:t>
              </a:r>
              <a:endPara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68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enviara una rubrica que contiene indicadores sobre las condiciones definidas para el proyecto.</a:t>
              </a:r>
              <a:endPara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7150" lvl="1" marL="285750" marR="0" rtl="0" algn="l">
                <a:lnSpc>
                  <a:spcPct val="90000"/>
                </a:lnSpc>
                <a:spcBef>
                  <a:spcPts val="68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1" i="0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72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Char char="•"/>
              </a:pPr>
              <a:r>
                <a:rPr b="1" i="0" lang="es-ES" sz="36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SEMANA 1 A LA SEMANA 4 (semana del 9 al 13 de septiembre)</a:t>
              </a:r>
              <a:endParaRPr b="1" i="0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2" marL="571500" marR="0" rtl="0" algn="l">
                <a:lnSpc>
                  <a:spcPct val="90000"/>
                </a:lnSpc>
                <a:spcBef>
                  <a:spcPts val="72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Entrega de encargo con presentación </a:t>
              </a:r>
              <a:endPara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te, Muchachas, Mujeres, Estudiantes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>
            <a:off x="0" y="-41223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lt2"/>
              </a:gs>
              <a:gs pos="100000">
                <a:srgbClr val="E7E6E6">
                  <a:alpha val="33725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3"/>
          <p:cNvGrpSpPr/>
          <p:nvPr/>
        </p:nvGrpSpPr>
        <p:grpSpPr>
          <a:xfrm>
            <a:off x="587829" y="841442"/>
            <a:ext cx="10802983" cy="5342354"/>
            <a:chOff x="0" y="227487"/>
            <a:chExt cx="10802983" cy="5342354"/>
          </a:xfrm>
        </p:grpSpPr>
        <p:sp>
          <p:nvSpPr>
            <p:cNvPr id="117" name="Google Shape;117;p3"/>
            <p:cNvSpPr/>
            <p:nvPr/>
          </p:nvSpPr>
          <p:spPr>
            <a:xfrm>
              <a:off x="0" y="227487"/>
              <a:ext cx="10802983" cy="647595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31613" y="259100"/>
              <a:ext cx="10739757" cy="584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ENTREGABLES FASE 1</a:t>
              </a:r>
              <a:endPara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875082"/>
              <a:ext cx="10802983" cy="4694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0" y="875082"/>
              <a:ext cx="10802983" cy="4694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975" spcFirstLastPara="1" rIns="192000" wrap="square" tIns="342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1" i="0" lang="es-ES" sz="21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Proyecto</a:t>
              </a:r>
              <a:endParaRPr b="1" i="0" sz="2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Informe tipo (marco teórico del proyecto)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3" marL="6858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Descripción del proyecto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3" marL="6858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Relación del proyecto con las competencias del perfil de egreso e intereses personales. 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3" marL="6858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Evaluar la factibilidad y viabilidad.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3" marL="6858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Objetivos (general – específicos)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3" marL="6858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Metodología 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3" marL="6858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 de trabajo 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Presentación PPT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1" i="0" lang="es-ES" sz="21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Asignatura</a:t>
              </a:r>
              <a:endParaRPr b="1" i="0" sz="2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Guía del estudiante – definición del proyecto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Diario de reflexión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Autoevaluación de competencias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te, Muchachas, Mujeres, Estudiantes"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/>
          <p:nvPr/>
        </p:nvSpPr>
        <p:spPr>
          <a:xfrm>
            <a:off x="0" y="-41223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lt2"/>
              </a:gs>
              <a:gs pos="100000">
                <a:srgbClr val="E7E6E6">
                  <a:alpha val="33725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4"/>
          <p:cNvGrpSpPr/>
          <p:nvPr/>
        </p:nvGrpSpPr>
        <p:grpSpPr>
          <a:xfrm>
            <a:off x="1358538" y="1033213"/>
            <a:ext cx="9627326" cy="5360962"/>
            <a:chOff x="0" y="32750"/>
            <a:chExt cx="9627326" cy="5360962"/>
          </a:xfrm>
        </p:grpSpPr>
        <p:sp>
          <p:nvSpPr>
            <p:cNvPr id="129" name="Google Shape;129;p4"/>
            <p:cNvSpPr/>
            <p:nvPr/>
          </p:nvSpPr>
          <p:spPr>
            <a:xfrm>
              <a:off x="0" y="32750"/>
              <a:ext cx="9627326" cy="935415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45663" y="78413"/>
              <a:ext cx="9536000" cy="844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3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Opciones de proyecto</a:t>
              </a:r>
              <a:endParaRPr b="1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0" y="968165"/>
              <a:ext cx="9627326" cy="442554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0" y="968165"/>
              <a:ext cx="9627326" cy="4425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305650" spcFirstLastPara="1" rIns="277350" wrap="square" tIns="49525">
              <a:noAutofit/>
            </a:bodyPr>
            <a:lstStyle/>
            <a:p>
              <a:pPr indent="-952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Éxito, Gradualmente, Carrera, Persona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0353626" cy="689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24000">
                <a:schemeClr val="lt2"/>
              </a:gs>
              <a:gs pos="100000">
                <a:srgbClr val="E7E6E6">
                  <a:alpha val="33725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5"/>
          <p:cNvGrpSpPr/>
          <p:nvPr/>
        </p:nvGrpSpPr>
        <p:grpSpPr>
          <a:xfrm>
            <a:off x="2032000" y="990599"/>
            <a:ext cx="8128000" cy="4876800"/>
            <a:chOff x="0" y="270933"/>
            <a:chExt cx="8128000" cy="4876800"/>
          </a:xfrm>
        </p:grpSpPr>
        <p:sp>
          <p:nvSpPr>
            <p:cNvPr id="141" name="Google Shape;141;p5"/>
            <p:cNvSpPr/>
            <p:nvPr/>
          </p:nvSpPr>
          <p:spPr>
            <a:xfrm>
              <a:off x="0" y="270933"/>
              <a:ext cx="8128000" cy="4876800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0" y="270933"/>
              <a:ext cx="8128000" cy="48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6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Preguntas</a:t>
              </a:r>
              <a:endParaRPr/>
            </a:p>
          </p:txBody>
        </p:sp>
      </p:grpSp>
      <p:pic>
        <p:nvPicPr>
          <p:cNvPr descr="4 errores que no puedes cometer cuando te hacen una pregunta ..." id="143" name="Google Shape;14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8046" y="4074597"/>
            <a:ext cx="4872445" cy="259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2023-07-21T16:02:49Z</dcterms:created>
  <dc:creator>Gerardo enrique</dc:creator>
</cp:coreProperties>
</file>