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+BOVu4FbEfqQZCvDiWPkectuM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54bf34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0a54bf34c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te, Muchachas, Mujeres, Estudiantes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9728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3333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561704" y="1438526"/>
            <a:ext cx="9142548" cy="2635426"/>
            <a:chOff x="0" y="628630"/>
            <a:chExt cx="9142548" cy="2635426"/>
          </a:xfrm>
        </p:grpSpPr>
        <p:sp>
          <p:nvSpPr>
            <p:cNvPr id="88" name="Google Shape;88;p1"/>
            <p:cNvSpPr/>
            <p:nvPr/>
          </p:nvSpPr>
          <p:spPr>
            <a:xfrm>
              <a:off x="0" y="628630"/>
              <a:ext cx="9142548" cy="1559025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76105" y="704735"/>
              <a:ext cx="8990338" cy="140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ES" sz="6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CAPSTONE</a:t>
              </a:r>
              <a:endParaRPr b="0" i="0" sz="6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2187656"/>
              <a:ext cx="9142548" cy="10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0" y="2187656"/>
              <a:ext cx="9142548" cy="10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2550" lIns="290275" spcFirstLastPara="1" rIns="462275" wrap="square" tIns="82550">
              <a:noAutofit/>
            </a:bodyPr>
            <a:lstStyle/>
            <a:p>
              <a:pPr indent="-3238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Calibri"/>
                <a:buChar char="•"/>
              </a:pPr>
              <a:r>
                <a:rPr b="0" i="0" lang="es-ES" sz="5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2024-02</a:t>
              </a:r>
              <a:endPara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7113452" y="4715879"/>
            <a:ext cx="4577806" cy="1702890"/>
            <a:chOff x="0" y="3567"/>
            <a:chExt cx="4577806" cy="1702890"/>
          </a:xfrm>
        </p:grpSpPr>
        <p:sp>
          <p:nvSpPr>
            <p:cNvPr id="93" name="Google Shape;93;p1"/>
            <p:cNvSpPr/>
            <p:nvPr/>
          </p:nvSpPr>
          <p:spPr>
            <a:xfrm>
              <a:off x="0" y="3567"/>
              <a:ext cx="4577806" cy="100737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9176" y="52743"/>
              <a:ext cx="4479454" cy="909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s-E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Docente: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0" y="1010937"/>
              <a:ext cx="4577806" cy="69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0" y="1010937"/>
              <a:ext cx="4577806" cy="695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145325" spcFirstLastPara="1" rIns="298700" wrap="square" tIns="533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Char char="•"/>
              </a:pPr>
              <a:r>
                <a:rPr b="0" i="0" lang="es-E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Viviana Soto V.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Éxito, Gradualmente, Carrera, Persona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353626" cy="689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lt2"/>
              </a:gs>
              <a:gs pos="100000">
                <a:srgbClr val="E7E6E6">
                  <a:alpha val="33333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"/>
          <p:cNvGrpSpPr/>
          <p:nvPr/>
        </p:nvGrpSpPr>
        <p:grpSpPr>
          <a:xfrm>
            <a:off x="829889" y="2202971"/>
            <a:ext cx="8693849" cy="2072340"/>
            <a:chOff x="0" y="362386"/>
            <a:chExt cx="8693849" cy="2072340"/>
          </a:xfrm>
        </p:grpSpPr>
        <p:sp>
          <p:nvSpPr>
            <p:cNvPr id="105" name="Google Shape;105;p2"/>
            <p:cNvSpPr/>
            <p:nvPr/>
          </p:nvSpPr>
          <p:spPr>
            <a:xfrm>
              <a:off x="0" y="790426"/>
              <a:ext cx="8693849" cy="1644300"/>
            </a:xfrm>
            <a:prstGeom prst="rect">
              <a:avLst/>
            </a:prstGeom>
            <a:solidFill>
              <a:srgbClr val="CCD3EA">
                <a:alpha val="89411"/>
              </a:srgb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790426"/>
              <a:ext cx="8693849" cy="16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6225" lIns="674725" spcFirstLastPara="1" rIns="674725" wrap="square" tIns="6040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Char char="•"/>
              </a:pPr>
              <a:r>
                <a:rPr b="0" i="0" lang="es-E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Cumpliendo las actividades definidas de la metodología  y plan de trabajo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34692" y="362386"/>
              <a:ext cx="6085694" cy="8560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476482" y="404176"/>
              <a:ext cx="6002114" cy="7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30025" spcFirstLastPara="1" rIns="230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s-E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y monitoreo del proyecto: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659222" y="901227"/>
            <a:ext cx="11129553" cy="939358"/>
            <a:chOff x="0" y="31109"/>
            <a:chExt cx="11129553" cy="939358"/>
          </a:xfrm>
        </p:grpSpPr>
        <p:sp>
          <p:nvSpPr>
            <p:cNvPr id="110" name="Google Shape;110;p2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2550" lIns="284475" spcFirstLastPara="1" rIns="284475" wrap="square" tIns="16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E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Antecedes generales </a:t>
              </a:r>
              <a:r>
                <a:rPr b="1" i="0" lang="es-ES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fase 2 - (50%)</a:t>
              </a:r>
              <a:endPara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9532175" y="2779948"/>
            <a:ext cx="2451840" cy="1471104"/>
            <a:chOff x="8437" y="6"/>
            <a:chExt cx="2451840" cy="1471104"/>
          </a:xfrm>
        </p:grpSpPr>
        <p:sp>
          <p:nvSpPr>
            <p:cNvPr id="113" name="Google Shape;113;p2"/>
            <p:cNvSpPr/>
            <p:nvPr/>
          </p:nvSpPr>
          <p:spPr>
            <a:xfrm>
              <a:off x="8437" y="6"/>
              <a:ext cx="2451840" cy="1471104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8437" y="6"/>
              <a:ext cx="2451840" cy="1471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Char char="•"/>
              </a:pPr>
              <a:r>
                <a:rPr b="0" i="0" lang="es-E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Material de trabajo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Char char="•"/>
              </a:pPr>
              <a:r>
                <a:rPr b="0" i="0" lang="es-E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encuentra en el ava (ambos informes)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889" y="4977885"/>
            <a:ext cx="10587048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Éxito, Gradualmente, Carrera, Persona" id="120" name="Google Shape;120;g30a54bf34c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353626" cy="689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0a54bf34cf_1_0"/>
          <p:cNvSpPr/>
          <p:nvPr/>
        </p:nvSpPr>
        <p:spPr>
          <a:xfrm>
            <a:off x="1" y="0"/>
            <a:ext cx="12192000" cy="6899100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lt2"/>
              </a:gs>
              <a:gs pos="100000">
                <a:srgbClr val="E7E6E6">
                  <a:alpha val="33333"/>
                </a:srgbClr>
              </a:gs>
            </a:gsLst>
            <a:lin ang="10800025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30a54bf34cf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g30a54bf34cf_1_0"/>
          <p:cNvGrpSpPr/>
          <p:nvPr/>
        </p:nvGrpSpPr>
        <p:grpSpPr>
          <a:xfrm>
            <a:off x="659222" y="221958"/>
            <a:ext cx="11358972" cy="1588450"/>
            <a:chOff x="0" y="31109"/>
            <a:chExt cx="11129700" cy="939300"/>
          </a:xfrm>
        </p:grpSpPr>
        <p:sp>
          <p:nvSpPr>
            <p:cNvPr id="124" name="Google Shape;124;g30a54bf34cf_1_0"/>
            <p:cNvSpPr/>
            <p:nvPr/>
          </p:nvSpPr>
          <p:spPr>
            <a:xfrm>
              <a:off x="0" y="31109"/>
              <a:ext cx="11129700" cy="939300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0a54bf34cf_1_0"/>
            <p:cNvSpPr txBox="1"/>
            <p:nvPr/>
          </p:nvSpPr>
          <p:spPr>
            <a:xfrm>
              <a:off x="0" y="31109"/>
              <a:ext cx="11129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2550" lIns="284475" spcFirstLastPara="1" rIns="284475" wrap="square" tIns="16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E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Antecedes generales </a:t>
              </a:r>
              <a:r>
                <a:rPr b="1" i="0" lang="es-ES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fase 2 - (50%)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E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Fecha de entrega: </a:t>
              </a:r>
              <a:r>
                <a:rPr b="1" i="0" lang="es-ES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 de octubre - GitHub </a:t>
              </a:r>
              <a:endPara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Google Shape;126;g30a54bf34cf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2853" y="1967297"/>
            <a:ext cx="9490618" cy="350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0a54bf34cf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2549" y="5594749"/>
            <a:ext cx="9942578" cy="97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0a54bf34cf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75" y="0"/>
            <a:ext cx="12191999" cy="688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Éxito, Gradualmente, Carrera, Persona"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353626" cy="689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lt2"/>
              </a:gs>
              <a:gs pos="100000">
                <a:srgbClr val="E7E6E6">
                  <a:alpha val="33333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4"/>
          <p:cNvGrpSpPr/>
          <p:nvPr/>
        </p:nvGrpSpPr>
        <p:grpSpPr>
          <a:xfrm>
            <a:off x="659222" y="221959"/>
            <a:ext cx="11306355" cy="1502338"/>
            <a:chOff x="0" y="31109"/>
            <a:chExt cx="11129553" cy="939358"/>
          </a:xfrm>
        </p:grpSpPr>
        <p:sp>
          <p:nvSpPr>
            <p:cNvPr id="137" name="Google Shape;137;p4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2550" lIns="284475" spcFirstLastPara="1" rIns="284475" wrap="square" tIns="16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E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Antecedes generales </a:t>
              </a:r>
              <a:r>
                <a:rPr b="1" i="0" lang="es-ES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fase 2 - (50%)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E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Fecha de entrega: </a:t>
              </a:r>
              <a:r>
                <a:rPr b="1" i="0" lang="es-ES" sz="4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 de noviembre - GitHub</a:t>
              </a:r>
              <a:endPara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673" y="1946256"/>
            <a:ext cx="5267325" cy="4651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4"/>
          <p:cNvGrpSpPr/>
          <p:nvPr/>
        </p:nvGrpSpPr>
        <p:grpSpPr>
          <a:xfrm>
            <a:off x="7295439" y="2927116"/>
            <a:ext cx="3717440" cy="2230464"/>
            <a:chOff x="952696" y="1037"/>
            <a:chExt cx="3717440" cy="2230464"/>
          </a:xfrm>
        </p:grpSpPr>
        <p:sp>
          <p:nvSpPr>
            <p:cNvPr id="141" name="Google Shape;141;p4"/>
            <p:cNvSpPr/>
            <p:nvPr/>
          </p:nvSpPr>
          <p:spPr>
            <a:xfrm>
              <a:off x="952696" y="1037"/>
              <a:ext cx="3717440" cy="2230464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952696" y="1037"/>
              <a:ext cx="3717440" cy="2230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s-E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Entrega documentación completa </a:t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3" name="Google Shape;143;p4"/>
          <p:cNvPicPr preferRelativeResize="0"/>
          <p:nvPr/>
        </p:nvPicPr>
        <p:blipFill rotWithShape="1">
          <a:blip r:embed="rId6">
            <a:alphaModFix/>
          </a:blip>
          <a:srcRect b="208059" l="-49934" r="30358" t="-227633"/>
          <a:stretch/>
        </p:blipFill>
        <p:spPr>
          <a:xfrm>
            <a:off x="1938338" y="2743200"/>
            <a:ext cx="83153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6637" y="5471189"/>
            <a:ext cx="61341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Éxito, Gradualmente, Carrera, Persona"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353626" cy="689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lt2"/>
              </a:gs>
              <a:gs pos="100000">
                <a:srgbClr val="E7E6E6">
                  <a:alpha val="33333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5"/>
          <p:cNvGrpSpPr/>
          <p:nvPr/>
        </p:nvGrpSpPr>
        <p:grpSpPr>
          <a:xfrm>
            <a:off x="659222" y="221959"/>
            <a:ext cx="11306355" cy="1502338"/>
            <a:chOff x="0" y="31109"/>
            <a:chExt cx="11129553" cy="939358"/>
          </a:xfrm>
        </p:grpSpPr>
        <p:sp>
          <p:nvSpPr>
            <p:cNvPr id="153" name="Google Shape;153;p5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2550" lIns="284475" spcFirstLastPara="1" rIns="284475" wrap="square" tIns="16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s-ES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Fechas de presentación Final  Fase 2</a:t>
              </a:r>
              <a:endPara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4277909" y="2143341"/>
            <a:ext cx="3717440" cy="2230464"/>
            <a:chOff x="952696" y="1037"/>
            <a:chExt cx="3717440" cy="2230464"/>
          </a:xfrm>
        </p:grpSpPr>
        <p:sp>
          <p:nvSpPr>
            <p:cNvPr id="156" name="Google Shape;156;p5"/>
            <p:cNvSpPr/>
            <p:nvPr/>
          </p:nvSpPr>
          <p:spPr>
            <a:xfrm>
              <a:off x="952696" y="1037"/>
              <a:ext cx="3717440" cy="2230464"/>
            </a:xfrm>
            <a:prstGeom prst="rect">
              <a:avLst/>
            </a:prstGeom>
            <a:gradFill>
              <a:gsLst>
                <a:gs pos="0">
                  <a:srgbClr val="5777BA"/>
                </a:gs>
                <a:gs pos="50000">
                  <a:srgbClr val="3363B6"/>
                </a:gs>
                <a:gs pos="100000">
                  <a:srgbClr val="2855A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952696" y="1037"/>
              <a:ext cx="3717440" cy="2230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s-E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Semana 18 de noviembre y 23 de noviembre </a:t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2033587" y="4725529"/>
            <a:ext cx="8124824" cy="2031206"/>
            <a:chOff x="1587" y="1693730"/>
            <a:chExt cx="8124824" cy="2031206"/>
          </a:xfrm>
        </p:grpSpPr>
        <p:sp>
          <p:nvSpPr>
            <p:cNvPr id="159" name="Google Shape;159;p5"/>
            <p:cNvSpPr/>
            <p:nvPr/>
          </p:nvSpPr>
          <p:spPr>
            <a:xfrm>
              <a:off x="1587" y="1693730"/>
              <a:ext cx="3385343" cy="2031206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61079" y="1753222"/>
              <a:ext cx="3266359" cy="191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E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25 al 30 de noviembre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Char char="•"/>
              </a:pPr>
              <a:r>
                <a:rPr b="0" i="0" lang="es-E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retroalimentación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725465" y="2289550"/>
              <a:ext cx="717692" cy="83956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EB2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3725465" y="2457463"/>
              <a:ext cx="502384" cy="503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741068" y="1693730"/>
              <a:ext cx="3385343" cy="2031206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4800560" y="1753222"/>
              <a:ext cx="3266359" cy="1912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s-E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Presentaciones ante la comisión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5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Char char="•"/>
              </a:pPr>
              <a:r>
                <a:rPr b="0" i="0" lang="es-E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Semana del 02 al 07 de diciembre</a:t>
              </a:r>
              <a:endPara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Éxito, Gradualmente, Carrera, Persona"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353626" cy="689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lt2"/>
              </a:gs>
              <a:gs pos="100000">
                <a:srgbClr val="E7E6E6">
                  <a:alpha val="33333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6"/>
          <p:cNvGrpSpPr/>
          <p:nvPr/>
        </p:nvGrpSpPr>
        <p:grpSpPr>
          <a:xfrm>
            <a:off x="2032000" y="990599"/>
            <a:ext cx="8128000" cy="4876800"/>
            <a:chOff x="0" y="270933"/>
            <a:chExt cx="8128000" cy="4876800"/>
          </a:xfrm>
        </p:grpSpPr>
        <p:sp>
          <p:nvSpPr>
            <p:cNvPr id="173" name="Google Shape;173;p6"/>
            <p:cNvSpPr/>
            <p:nvPr/>
          </p:nvSpPr>
          <p:spPr>
            <a:xfrm>
              <a:off x="0" y="270933"/>
              <a:ext cx="8128000" cy="4876800"/>
            </a:xfrm>
            <a:prstGeom prst="rect">
              <a:avLst/>
            </a:prstGeom>
            <a:solidFill>
              <a:srgbClr val="BBD6E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270933"/>
              <a:ext cx="8128000" cy="48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0"/>
                <a:buFont typeface="Arial"/>
                <a:buNone/>
              </a:pPr>
              <a:r>
                <a:rPr b="0" i="0" lang="es-ES" sz="6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Preguntas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4 errores que no puedes cometer cuando te hacen una pregunta ..." id="175" name="Google Shape;1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8046" y="4074597"/>
            <a:ext cx="4872445" cy="259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2023-07-21T16:02:49Z</dcterms:created>
  <dc:creator>Gerardo enrique</dc:creator>
</cp:coreProperties>
</file>