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3" r:id="rId7"/>
    <p:sldId id="260" r:id="rId8"/>
    <p:sldId id="264" r:id="rId9"/>
    <p:sldId id="261" r:id="rId10"/>
    <p:sldId id="262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ry3epFBgzM7gTZJtMD3vxMvz9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59F90-00A0-4CCD-9970-F917711F96E6}" v="2271" dt="2024-09-23T03:23:50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án Contreras Correa" userId="7615904b71fb873f" providerId="LiveId" clId="{30859F90-00A0-4CCD-9970-F917711F96E6}"/>
    <pc:docChg chg="undo custSel addSld modSld sldOrd">
      <pc:chgData name="Bastián Contreras Correa" userId="7615904b71fb873f" providerId="LiveId" clId="{30859F90-00A0-4CCD-9970-F917711F96E6}" dt="2024-09-23T03:24:12.486" v="3582" actId="14100"/>
      <pc:docMkLst>
        <pc:docMk/>
      </pc:docMkLst>
      <pc:sldChg chg="addSp modSp mod modTransition modAnim">
        <pc:chgData name="Bastián Contreras Correa" userId="7615904b71fb873f" providerId="LiveId" clId="{30859F90-00A0-4CCD-9970-F917711F96E6}" dt="2024-09-23T02:54:48.158" v="3054" actId="108"/>
        <pc:sldMkLst>
          <pc:docMk/>
          <pc:sldMk cId="0" sldId="256"/>
        </pc:sldMkLst>
        <pc:spChg chg="add mod">
          <ac:chgData name="Bastián Contreras Correa" userId="7615904b71fb873f" providerId="LiveId" clId="{30859F90-00A0-4CCD-9970-F917711F96E6}" dt="2024-09-23T02:54:17.771" v="3050" actId="207"/>
          <ac:spMkLst>
            <pc:docMk/>
            <pc:sldMk cId="0" sldId="256"/>
            <ac:spMk id="2" creationId="{835DB3BC-95AC-2726-2909-6B4AEDE8BE3B}"/>
          </ac:spMkLst>
        </pc:spChg>
        <pc:spChg chg="mod">
          <ac:chgData name="Bastián Contreras Correa" userId="7615904b71fb873f" providerId="LiveId" clId="{30859F90-00A0-4CCD-9970-F917711F96E6}" dt="2024-09-23T02:54:21.588" v="3051" actId="207"/>
          <ac:spMkLst>
            <pc:docMk/>
            <pc:sldMk cId="0" sldId="256"/>
            <ac:spMk id="152" creationId="{00000000-0000-0000-0000-000000000000}"/>
          </ac:spMkLst>
        </pc:spChg>
        <pc:spChg chg="mod">
          <ac:chgData name="Bastián Contreras Correa" userId="7615904b71fb873f" providerId="LiveId" clId="{30859F90-00A0-4CCD-9970-F917711F96E6}" dt="2024-09-23T02:54:48.158" v="3054" actId="108"/>
          <ac:spMkLst>
            <pc:docMk/>
            <pc:sldMk cId="0" sldId="256"/>
            <ac:spMk id="153" creationId="{00000000-0000-0000-0000-000000000000}"/>
          </ac:spMkLst>
        </pc:spChg>
        <pc:picChg chg="mod">
          <ac:chgData name="Bastián Contreras Correa" userId="7615904b71fb873f" providerId="LiveId" clId="{30859F90-00A0-4CCD-9970-F917711F96E6}" dt="2024-09-19T23:57:19.998" v="45" actId="1036"/>
          <ac:picMkLst>
            <pc:docMk/>
            <pc:sldMk cId="0" sldId="256"/>
            <ac:picMk id="154" creationId="{00000000-0000-0000-0000-000000000000}"/>
          </ac:picMkLst>
        </pc:picChg>
      </pc:sldChg>
      <pc:sldChg chg="addSp delSp modSp mod modTransition delAnim modAnim">
        <pc:chgData name="Bastián Contreras Correa" userId="7615904b71fb873f" providerId="LiveId" clId="{30859F90-00A0-4CCD-9970-F917711F96E6}" dt="2024-09-23T02:58:57.295" v="3082" actId="20577"/>
        <pc:sldMkLst>
          <pc:docMk/>
          <pc:sldMk cId="0" sldId="257"/>
        </pc:sldMkLst>
        <pc:spChg chg="add mod">
          <ac:chgData name="Bastián Contreras Correa" userId="7615904b71fb873f" providerId="LiveId" clId="{30859F90-00A0-4CCD-9970-F917711F96E6}" dt="2024-09-23T02:44:26.220" v="2991" actId="255"/>
          <ac:spMkLst>
            <pc:docMk/>
            <pc:sldMk cId="0" sldId="257"/>
            <ac:spMk id="2" creationId="{435F5D49-885C-43B9-8BDF-8F524B5242F3}"/>
          </ac:spMkLst>
        </pc:spChg>
        <pc:spChg chg="add mod">
          <ac:chgData name="Bastián Contreras Correa" userId="7615904b71fb873f" providerId="LiveId" clId="{30859F90-00A0-4CCD-9970-F917711F96E6}" dt="2024-09-23T02:58:57.295" v="3082" actId="20577"/>
          <ac:spMkLst>
            <pc:docMk/>
            <pc:sldMk cId="0" sldId="257"/>
            <ac:spMk id="3" creationId="{63A50EC3-B99B-E3F9-8CCE-0817DB4AE998}"/>
          </ac:spMkLst>
        </pc:spChg>
        <pc:spChg chg="mod">
          <ac:chgData name="Bastián Contreras Correa" userId="7615904b71fb873f" providerId="LiveId" clId="{30859F90-00A0-4CCD-9970-F917711F96E6}" dt="2024-09-23T02:44:30.697" v="2992" actId="108"/>
          <ac:spMkLst>
            <pc:docMk/>
            <pc:sldMk cId="0" sldId="257"/>
            <ac:spMk id="6" creationId="{2502192C-9523-E613-C796-373CB0B5F962}"/>
          </ac:spMkLst>
        </pc:spChg>
        <pc:spChg chg="del mod">
          <ac:chgData name="Bastián Contreras Correa" userId="7615904b71fb873f" providerId="LiveId" clId="{30859F90-00A0-4CCD-9970-F917711F96E6}" dt="2024-09-23T01:59:59.270" v="2029"/>
          <ac:spMkLst>
            <pc:docMk/>
            <pc:sldMk cId="0" sldId="257"/>
            <ac:spMk id="7" creationId="{6391AE83-CF82-3C06-C4DA-5F8D729DE37C}"/>
          </ac:spMkLst>
        </pc:spChg>
        <pc:spChg chg="mod">
          <ac:chgData name="Bastián Contreras Correa" userId="7615904b71fb873f" providerId="LiveId" clId="{30859F90-00A0-4CCD-9970-F917711F96E6}" dt="2024-09-23T02:44:42.374" v="2994" actId="108"/>
          <ac:spMkLst>
            <pc:docMk/>
            <pc:sldMk cId="0" sldId="257"/>
            <ac:spMk id="8" creationId="{7EF6E136-1407-B52E-3061-E3E082147F27}"/>
          </ac:spMkLst>
        </pc:spChg>
        <pc:spChg chg="mod">
          <ac:chgData name="Bastián Contreras Correa" userId="7615904b71fb873f" providerId="LiveId" clId="{30859F90-00A0-4CCD-9970-F917711F96E6}" dt="2024-09-23T02:44:56.468" v="2996" actId="108"/>
          <ac:spMkLst>
            <pc:docMk/>
            <pc:sldMk cId="0" sldId="257"/>
            <ac:spMk id="9" creationId="{3C83BF20-9071-C8D2-18F3-C102F5D995D3}"/>
          </ac:spMkLst>
        </pc:spChg>
        <pc:spChg chg="mod">
          <ac:chgData name="Bastián Contreras Correa" userId="7615904b71fb873f" providerId="LiveId" clId="{30859F90-00A0-4CCD-9970-F917711F96E6}" dt="2024-09-23T02:44:37.048" v="2993" actId="108"/>
          <ac:spMkLst>
            <pc:docMk/>
            <pc:sldMk cId="0" sldId="257"/>
            <ac:spMk id="10" creationId="{F44E363F-3FAA-ECA6-E583-BCB8270C1091}"/>
          </ac:spMkLst>
        </pc:spChg>
        <pc:spChg chg="mod">
          <ac:chgData name="Bastián Contreras Correa" userId="7615904b71fb873f" providerId="LiveId" clId="{30859F90-00A0-4CCD-9970-F917711F96E6}" dt="2024-09-23T02:44:21.555" v="2990" actId="255"/>
          <ac:spMkLst>
            <pc:docMk/>
            <pc:sldMk cId="0" sldId="257"/>
            <ac:spMk id="159" creationId="{00000000-0000-0000-0000-000000000000}"/>
          </ac:spMkLst>
        </pc:spChg>
      </pc:sldChg>
      <pc:sldChg chg="addSp modSp mod modTransition modAnim">
        <pc:chgData name="Bastián Contreras Correa" userId="7615904b71fb873f" providerId="LiveId" clId="{30859F90-00A0-4CCD-9970-F917711F96E6}" dt="2024-09-23T02:53:40.073" v="3044" actId="1076"/>
        <pc:sldMkLst>
          <pc:docMk/>
          <pc:sldMk cId="0" sldId="258"/>
        </pc:sldMkLst>
        <pc:spChg chg="add mod">
          <ac:chgData name="Bastián Contreras Correa" userId="7615904b71fb873f" providerId="LiveId" clId="{30859F90-00A0-4CCD-9970-F917711F96E6}" dt="2024-09-23T02:53:38.455" v="3043" actId="1076"/>
          <ac:spMkLst>
            <pc:docMk/>
            <pc:sldMk cId="0" sldId="258"/>
            <ac:spMk id="2" creationId="{E2DF3820-6464-D896-E7FD-67D52569FBFC}"/>
          </ac:spMkLst>
        </pc:spChg>
        <pc:spChg chg="mod">
          <ac:chgData name="Bastián Contreras Correa" userId="7615904b71fb873f" providerId="LiveId" clId="{30859F90-00A0-4CCD-9970-F917711F96E6}" dt="2024-09-23T02:53:27.611" v="3040" actId="108"/>
          <ac:spMkLst>
            <pc:docMk/>
            <pc:sldMk cId="0" sldId="258"/>
            <ac:spMk id="165" creationId="{00000000-0000-0000-0000-000000000000}"/>
          </ac:spMkLst>
        </pc:spChg>
        <pc:picChg chg="add mod">
          <ac:chgData name="Bastián Contreras Correa" userId="7615904b71fb873f" providerId="LiveId" clId="{30859F90-00A0-4CCD-9970-F917711F96E6}" dt="2024-09-23T02:53:34.891" v="3042" actId="1076"/>
          <ac:picMkLst>
            <pc:docMk/>
            <pc:sldMk cId="0" sldId="258"/>
            <ac:picMk id="1026" creationId="{5308833E-DF5F-F12A-0B91-EB920B5F5ECB}"/>
          </ac:picMkLst>
        </pc:picChg>
        <pc:picChg chg="add mod">
          <ac:chgData name="Bastián Contreras Correa" userId="7615904b71fb873f" providerId="LiveId" clId="{30859F90-00A0-4CCD-9970-F917711F96E6}" dt="2024-09-23T02:53:31.480" v="3041" actId="1076"/>
          <ac:picMkLst>
            <pc:docMk/>
            <pc:sldMk cId="0" sldId="258"/>
            <ac:picMk id="1028" creationId="{45E3D6CB-2820-8239-B687-111A9E6DC1E5}"/>
          </ac:picMkLst>
        </pc:picChg>
        <pc:picChg chg="add mod">
          <ac:chgData name="Bastián Contreras Correa" userId="7615904b71fb873f" providerId="LiveId" clId="{30859F90-00A0-4CCD-9970-F917711F96E6}" dt="2024-09-23T02:53:40.073" v="3044" actId="1076"/>
          <ac:picMkLst>
            <pc:docMk/>
            <pc:sldMk cId="0" sldId="258"/>
            <ac:picMk id="1030" creationId="{4402909C-B60F-5BA6-AC02-5BB27F1F9F3D}"/>
          </ac:picMkLst>
        </pc:picChg>
      </pc:sldChg>
      <pc:sldChg chg="addSp delSp modSp mod modTransition modAnim">
        <pc:chgData name="Bastián Contreras Correa" userId="7615904b71fb873f" providerId="LiveId" clId="{30859F90-00A0-4CCD-9970-F917711F96E6}" dt="2024-09-23T02:53:16.309" v="3039" actId="108"/>
        <pc:sldMkLst>
          <pc:docMk/>
          <pc:sldMk cId="0" sldId="259"/>
        </pc:sldMkLst>
        <pc:spChg chg="add mod">
          <ac:chgData name="Bastián Contreras Correa" userId="7615904b71fb873f" providerId="LiveId" clId="{30859F90-00A0-4CCD-9970-F917711F96E6}" dt="2024-09-23T02:52:51.632" v="3037" actId="108"/>
          <ac:spMkLst>
            <pc:docMk/>
            <pc:sldMk cId="0" sldId="259"/>
            <ac:spMk id="2" creationId="{F025D3C7-FBAE-D334-7B2A-C89357E256C3}"/>
          </ac:spMkLst>
        </pc:spChg>
        <pc:spChg chg="mod">
          <ac:chgData name="Bastián Contreras Correa" userId="7615904b71fb873f" providerId="LiveId" clId="{30859F90-00A0-4CCD-9970-F917711F96E6}" dt="2024-09-23T02:53:16.309" v="3039" actId="108"/>
          <ac:spMkLst>
            <pc:docMk/>
            <pc:sldMk cId="0" sldId="259"/>
            <ac:spMk id="171" creationId="{00000000-0000-0000-0000-000000000000}"/>
          </ac:spMkLst>
        </pc:spChg>
        <pc:picChg chg="add del mod">
          <ac:chgData name="Bastián Contreras Correa" userId="7615904b71fb873f" providerId="LiveId" clId="{30859F90-00A0-4CCD-9970-F917711F96E6}" dt="2024-09-23T00:54:15.172" v="587" actId="478"/>
          <ac:picMkLst>
            <pc:docMk/>
            <pc:sldMk cId="0" sldId="259"/>
            <ac:picMk id="2050" creationId="{FA4F576C-5BF6-62A8-E692-49EDA982F7D9}"/>
          </ac:picMkLst>
        </pc:picChg>
        <pc:picChg chg="add mod">
          <ac:chgData name="Bastián Contreras Correa" userId="7615904b71fb873f" providerId="LiveId" clId="{30859F90-00A0-4CCD-9970-F917711F96E6}" dt="2024-09-23T00:54:26.496" v="592" actId="1076"/>
          <ac:picMkLst>
            <pc:docMk/>
            <pc:sldMk cId="0" sldId="259"/>
            <ac:picMk id="3074" creationId="{565A2FDA-D2D7-354D-BACF-483C6E358C20}"/>
          </ac:picMkLst>
        </pc:picChg>
      </pc:sldChg>
      <pc:sldChg chg="addSp delSp modSp mod modTransition modAnim">
        <pc:chgData name="Bastián Contreras Correa" userId="7615904b71fb873f" providerId="LiveId" clId="{30859F90-00A0-4CCD-9970-F917711F96E6}" dt="2024-09-23T02:46:57.537" v="3012" actId="108"/>
        <pc:sldMkLst>
          <pc:docMk/>
          <pc:sldMk cId="728487782" sldId="260"/>
        </pc:sldMkLst>
        <pc:spChg chg="add del">
          <ac:chgData name="Bastián Contreras Correa" userId="7615904b71fb873f" providerId="LiveId" clId="{30859F90-00A0-4CCD-9970-F917711F96E6}" dt="2024-09-23T02:21:26.917" v="2638" actId="478"/>
          <ac:spMkLst>
            <pc:docMk/>
            <pc:sldMk cId="728487782" sldId="260"/>
            <ac:spMk id="2" creationId="{B43F6C83-5118-02D2-C609-18A29E7A4FF4}"/>
          </ac:spMkLst>
        </pc:spChg>
        <pc:spChg chg="add del">
          <ac:chgData name="Bastián Contreras Correa" userId="7615904b71fb873f" providerId="LiveId" clId="{30859F90-00A0-4CCD-9970-F917711F96E6}" dt="2024-09-23T02:21:29.592" v="2640" actId="478"/>
          <ac:spMkLst>
            <pc:docMk/>
            <pc:sldMk cId="728487782" sldId="260"/>
            <ac:spMk id="3" creationId="{E4C6F976-FB5E-7826-5D64-E628FCA95E10}"/>
          </ac:spMkLst>
        </pc:spChg>
        <pc:spChg chg="add del">
          <ac:chgData name="Bastián Contreras Correa" userId="7615904b71fb873f" providerId="LiveId" clId="{30859F90-00A0-4CCD-9970-F917711F96E6}" dt="2024-09-23T02:21:35.700" v="2642" actId="478"/>
          <ac:spMkLst>
            <pc:docMk/>
            <pc:sldMk cId="728487782" sldId="260"/>
            <ac:spMk id="4" creationId="{E2BD94FF-02BB-0778-C626-767ED93F1C25}"/>
          </ac:spMkLst>
        </pc:spChg>
        <pc:spChg chg="add mod">
          <ac:chgData name="Bastián Contreras Correa" userId="7615904b71fb873f" providerId="LiveId" clId="{30859F90-00A0-4CCD-9970-F917711F96E6}" dt="2024-09-23T02:46:57.537" v="3012" actId="108"/>
          <ac:spMkLst>
            <pc:docMk/>
            <pc:sldMk cId="728487782" sldId="260"/>
            <ac:spMk id="7" creationId="{7EAE057B-3F39-0F73-3298-B06FCE8E8C7F}"/>
          </ac:spMkLst>
        </pc:spChg>
        <pc:spChg chg="add mod">
          <ac:chgData name="Bastián Contreras Correa" userId="7615904b71fb873f" providerId="LiveId" clId="{30859F90-00A0-4CCD-9970-F917711F96E6}" dt="2024-09-23T02:46:27.325" v="3004" actId="108"/>
          <ac:spMkLst>
            <pc:docMk/>
            <pc:sldMk cId="728487782" sldId="260"/>
            <ac:spMk id="8" creationId="{5B0E5681-07E0-A7F2-E8BB-73CFBC3EAC6C}"/>
          </ac:spMkLst>
        </pc:spChg>
        <pc:spChg chg="mod">
          <ac:chgData name="Bastián Contreras Correa" userId="7615904b71fb873f" providerId="LiveId" clId="{30859F90-00A0-4CCD-9970-F917711F96E6}" dt="2024-09-19T23:54:01.472" v="27" actId="20577"/>
          <ac:spMkLst>
            <pc:docMk/>
            <pc:sldMk cId="728487782" sldId="260"/>
            <ac:spMk id="170" creationId="{00000000-0000-0000-0000-000000000000}"/>
          </ac:spMkLst>
        </pc:spChg>
        <pc:spChg chg="mod">
          <ac:chgData name="Bastián Contreras Correa" userId="7615904b71fb873f" providerId="LiveId" clId="{30859F90-00A0-4CCD-9970-F917711F96E6}" dt="2024-09-23T02:46:37.591" v="3006" actId="108"/>
          <ac:spMkLst>
            <pc:docMk/>
            <pc:sldMk cId="728487782" sldId="260"/>
            <ac:spMk id="171" creationId="{00000000-0000-0000-0000-000000000000}"/>
          </ac:spMkLst>
        </pc:spChg>
        <pc:picChg chg="add mod">
          <ac:chgData name="Bastián Contreras Correa" userId="7615904b71fb873f" providerId="LiveId" clId="{30859F90-00A0-4CCD-9970-F917711F96E6}" dt="2024-09-23T02:31:16.125" v="2781" actId="1076"/>
          <ac:picMkLst>
            <pc:docMk/>
            <pc:sldMk cId="728487782" sldId="260"/>
            <ac:picMk id="6" creationId="{93F2B1F9-B4D5-71BA-E842-EBD484EA5401}"/>
          </ac:picMkLst>
        </pc:picChg>
        <pc:picChg chg="add del mod">
          <ac:chgData name="Bastián Contreras Correa" userId="7615904b71fb873f" providerId="LiveId" clId="{30859F90-00A0-4CCD-9970-F917711F96E6}" dt="2024-09-23T02:10:49.958" v="2153" actId="478"/>
          <ac:picMkLst>
            <pc:docMk/>
            <pc:sldMk cId="728487782" sldId="260"/>
            <ac:picMk id="4098" creationId="{5B558927-EEA3-39BF-418D-FCA196145E25}"/>
          </ac:picMkLst>
        </pc:picChg>
        <pc:picChg chg="add del mod">
          <ac:chgData name="Bastián Contreras Correa" userId="7615904b71fb873f" providerId="LiveId" clId="{30859F90-00A0-4CCD-9970-F917711F96E6}" dt="2024-09-23T02:21:23.469" v="2636" actId="478"/>
          <ac:picMkLst>
            <pc:docMk/>
            <pc:sldMk cId="728487782" sldId="260"/>
            <ac:picMk id="4100" creationId="{620E3CBB-2895-5C44-E9E4-8DDC130CA8E5}"/>
          </ac:picMkLst>
        </pc:picChg>
      </pc:sldChg>
      <pc:sldChg chg="addSp modSp mod modTransition modAnim">
        <pc:chgData name="Bastián Contreras Correa" userId="7615904b71fb873f" providerId="LiveId" clId="{30859F90-00A0-4CCD-9970-F917711F96E6}" dt="2024-09-23T02:49:23.831" v="3015" actId="113"/>
        <pc:sldMkLst>
          <pc:docMk/>
          <pc:sldMk cId="571842311" sldId="261"/>
        </pc:sldMkLst>
        <pc:spChg chg="add mod">
          <ac:chgData name="Bastián Contreras Correa" userId="7615904b71fb873f" providerId="LiveId" clId="{30859F90-00A0-4CCD-9970-F917711F96E6}" dt="2024-09-23T02:49:23.831" v="3015" actId="113"/>
          <ac:spMkLst>
            <pc:docMk/>
            <pc:sldMk cId="571842311" sldId="261"/>
            <ac:spMk id="2" creationId="{4138C389-0854-9D1B-BF73-E490A99B02E9}"/>
          </ac:spMkLst>
        </pc:spChg>
        <pc:spChg chg="mod">
          <ac:chgData name="Bastián Contreras Correa" userId="7615904b71fb873f" providerId="LiveId" clId="{30859F90-00A0-4CCD-9970-F917711F96E6}" dt="2024-09-23T01:49:18.603" v="1673" actId="20577"/>
          <ac:spMkLst>
            <pc:docMk/>
            <pc:sldMk cId="571842311" sldId="261"/>
            <ac:spMk id="171" creationId="{00000000-0000-0000-0000-000000000000}"/>
          </ac:spMkLst>
        </pc:spChg>
      </pc:sldChg>
      <pc:sldChg chg="addSp delSp modSp mod modTransition modAnim">
        <pc:chgData name="Bastián Contreras Correa" userId="7615904b71fb873f" providerId="LiveId" clId="{30859F90-00A0-4CCD-9970-F917711F96E6}" dt="2024-09-23T02:49:50.429" v="3019" actId="113"/>
        <pc:sldMkLst>
          <pc:docMk/>
          <pc:sldMk cId="720092132" sldId="262"/>
        </pc:sldMkLst>
        <pc:spChg chg="add mod">
          <ac:chgData name="Bastián Contreras Correa" userId="7615904b71fb873f" providerId="LiveId" clId="{30859F90-00A0-4CCD-9970-F917711F96E6}" dt="2024-09-23T02:49:41.817" v="3017" actId="113"/>
          <ac:spMkLst>
            <pc:docMk/>
            <pc:sldMk cId="720092132" sldId="262"/>
            <ac:spMk id="2" creationId="{9E6414A4-F589-5B8A-DEB9-5DF4FA575E32}"/>
          </ac:spMkLst>
        </pc:spChg>
        <pc:spChg chg="mod">
          <ac:chgData name="Bastián Contreras Correa" userId="7615904b71fb873f" providerId="LiveId" clId="{30859F90-00A0-4CCD-9970-F917711F96E6}" dt="2024-09-23T02:49:50.429" v="3019" actId="113"/>
          <ac:spMkLst>
            <pc:docMk/>
            <pc:sldMk cId="720092132" sldId="262"/>
            <ac:spMk id="171" creationId="{00000000-0000-0000-0000-000000000000}"/>
          </ac:spMkLst>
        </pc:spChg>
        <pc:picChg chg="del">
          <ac:chgData name="Bastián Contreras Correa" userId="7615904b71fb873f" providerId="LiveId" clId="{30859F90-00A0-4CCD-9970-F917711F96E6}" dt="2024-09-23T01:44:05.746" v="1612" actId="478"/>
          <ac:picMkLst>
            <pc:docMk/>
            <pc:sldMk cId="720092132" sldId="262"/>
            <ac:picMk id="1026" creationId="{7DEBB371-65F0-4F6F-3ACC-8BFCB7850033}"/>
          </ac:picMkLst>
        </pc:picChg>
      </pc:sldChg>
      <pc:sldChg chg="addSp delSp modSp add mod modTransition modAnim">
        <pc:chgData name="Bastián Contreras Correa" userId="7615904b71fb873f" providerId="LiveId" clId="{30859F90-00A0-4CCD-9970-F917711F96E6}" dt="2024-09-23T02:52:40.223" v="3036" actId="1076"/>
        <pc:sldMkLst>
          <pc:docMk/>
          <pc:sldMk cId="3731914203" sldId="263"/>
        </pc:sldMkLst>
        <pc:spChg chg="add mod">
          <ac:chgData name="Bastián Contreras Correa" userId="7615904b71fb873f" providerId="LiveId" clId="{30859F90-00A0-4CCD-9970-F917711F96E6}" dt="2024-09-23T02:52:40.223" v="3036" actId="1076"/>
          <ac:spMkLst>
            <pc:docMk/>
            <pc:sldMk cId="3731914203" sldId="263"/>
            <ac:spMk id="2" creationId="{FAA4749A-3B8C-6C57-8CEE-DCE42832A62D}"/>
          </ac:spMkLst>
        </pc:spChg>
        <pc:spChg chg="add mod">
          <ac:chgData name="Bastián Contreras Correa" userId="7615904b71fb873f" providerId="LiveId" clId="{30859F90-00A0-4CCD-9970-F917711F96E6}" dt="2024-09-23T02:52:11.801" v="3029" actId="108"/>
          <ac:spMkLst>
            <pc:docMk/>
            <pc:sldMk cId="3731914203" sldId="263"/>
            <ac:spMk id="3" creationId="{9F9371A9-8F8C-99C2-C481-7FE7EDAB30B8}"/>
          </ac:spMkLst>
        </pc:spChg>
        <pc:spChg chg="mod">
          <ac:chgData name="Bastián Contreras Correa" userId="7615904b71fb873f" providerId="LiveId" clId="{30859F90-00A0-4CCD-9970-F917711F96E6}" dt="2024-09-23T02:51:57.967" v="3028" actId="108"/>
          <ac:spMkLst>
            <pc:docMk/>
            <pc:sldMk cId="3731914203" sldId="263"/>
            <ac:spMk id="171" creationId="{00000000-0000-0000-0000-000000000000}"/>
          </ac:spMkLst>
        </pc:spChg>
        <pc:picChg chg="add del mod">
          <ac:chgData name="Bastián Contreras Correa" userId="7615904b71fb873f" providerId="LiveId" clId="{30859F90-00A0-4CCD-9970-F917711F96E6}" dt="2024-09-23T00:33:36.351" v="198" actId="21"/>
          <ac:picMkLst>
            <pc:docMk/>
            <pc:sldMk cId="3731914203" sldId="263"/>
            <ac:picMk id="2050" creationId="{FA4F576C-5BF6-62A8-E692-49EDA982F7D9}"/>
          </ac:picMkLst>
        </pc:picChg>
        <pc:picChg chg="add mod">
          <ac:chgData name="Bastián Contreras Correa" userId="7615904b71fb873f" providerId="LiveId" clId="{30859F90-00A0-4CCD-9970-F917711F96E6}" dt="2024-09-23T00:58:50.663" v="632" actId="1076"/>
          <ac:picMkLst>
            <pc:docMk/>
            <pc:sldMk cId="3731914203" sldId="263"/>
            <ac:picMk id="2052" creationId="{8EE941B3-131A-FD90-950F-889AA7C585D1}"/>
          </ac:picMkLst>
        </pc:picChg>
        <pc:picChg chg="add mod">
          <ac:chgData name="Bastián Contreras Correa" userId="7615904b71fb873f" providerId="LiveId" clId="{30859F90-00A0-4CCD-9970-F917711F96E6}" dt="2024-09-23T00:56:01.647" v="599" actId="1076"/>
          <ac:picMkLst>
            <pc:docMk/>
            <pc:sldMk cId="3731914203" sldId="263"/>
            <ac:picMk id="2054" creationId="{2EFB05CD-2DFF-4082-763A-E2120CB96F6D}"/>
          </ac:picMkLst>
        </pc:picChg>
        <pc:picChg chg="add mod">
          <ac:chgData name="Bastián Contreras Correa" userId="7615904b71fb873f" providerId="LiveId" clId="{30859F90-00A0-4CCD-9970-F917711F96E6}" dt="2024-09-23T00:58:58.039" v="635" actId="1076"/>
          <ac:picMkLst>
            <pc:docMk/>
            <pc:sldMk cId="3731914203" sldId="263"/>
            <ac:picMk id="2056" creationId="{3AD56A7F-2989-7258-E423-67E0B6534B3F}"/>
          </ac:picMkLst>
        </pc:picChg>
      </pc:sldChg>
      <pc:sldChg chg="addSp modSp add mod modTransition modAnim">
        <pc:chgData name="Bastián Contreras Correa" userId="7615904b71fb873f" providerId="LiveId" clId="{30859F90-00A0-4CCD-9970-F917711F96E6}" dt="2024-09-23T02:43:03.711" v="2983" actId="108"/>
        <pc:sldMkLst>
          <pc:docMk/>
          <pc:sldMk cId="524087479" sldId="264"/>
        </pc:sldMkLst>
        <pc:spChg chg="add mod">
          <ac:chgData name="Bastián Contreras Correa" userId="7615904b71fb873f" providerId="LiveId" clId="{30859F90-00A0-4CCD-9970-F917711F96E6}" dt="2024-09-23T02:43:03.711" v="2983" actId="108"/>
          <ac:spMkLst>
            <pc:docMk/>
            <pc:sldMk cId="524087479" sldId="264"/>
            <ac:spMk id="2" creationId="{44C0D218-BB99-6980-919C-1802C33E043B}"/>
          </ac:spMkLst>
        </pc:spChg>
        <pc:spChg chg="add mod">
          <ac:chgData name="Bastián Contreras Correa" userId="7615904b71fb873f" providerId="LiveId" clId="{30859F90-00A0-4CCD-9970-F917711F96E6}" dt="2024-09-23T02:42:39.773" v="2977" actId="113"/>
          <ac:spMkLst>
            <pc:docMk/>
            <pc:sldMk cId="524087479" sldId="264"/>
            <ac:spMk id="3" creationId="{EE78D2FD-554D-939F-2831-54BB977B9D81}"/>
          </ac:spMkLst>
        </pc:spChg>
        <pc:spChg chg="add mod">
          <ac:chgData name="Bastián Contreras Correa" userId="7615904b71fb873f" providerId="LiveId" clId="{30859F90-00A0-4CCD-9970-F917711F96E6}" dt="2024-09-23T02:42:56.005" v="2982" actId="113"/>
          <ac:spMkLst>
            <pc:docMk/>
            <pc:sldMk cId="524087479" sldId="264"/>
            <ac:spMk id="4" creationId="{D3206AD4-B0E6-1770-3C6D-B5FE5C8C3302}"/>
          </ac:spMkLst>
        </pc:spChg>
        <pc:spChg chg="mod">
          <ac:chgData name="Bastián Contreras Correa" userId="7615904b71fb873f" providerId="LiveId" clId="{30859F90-00A0-4CCD-9970-F917711F96E6}" dt="2024-09-23T02:42:31.079" v="2975" actId="113"/>
          <ac:spMkLst>
            <pc:docMk/>
            <pc:sldMk cId="524087479" sldId="264"/>
            <ac:spMk id="171" creationId="{00000000-0000-0000-0000-000000000000}"/>
          </ac:spMkLst>
        </pc:spChg>
      </pc:sldChg>
      <pc:sldChg chg="delSp modSp add mod ord delAnim modAnim">
        <pc:chgData name="Bastián Contreras Correa" userId="7615904b71fb873f" providerId="LiveId" clId="{30859F90-00A0-4CCD-9970-F917711F96E6}" dt="2024-09-23T03:24:12.486" v="3582" actId="14100"/>
        <pc:sldMkLst>
          <pc:docMk/>
          <pc:sldMk cId="1307521927" sldId="265"/>
        </pc:sldMkLst>
        <pc:spChg chg="del">
          <ac:chgData name="Bastián Contreras Correa" userId="7615904b71fb873f" providerId="LiveId" clId="{30859F90-00A0-4CCD-9970-F917711F96E6}" dt="2024-09-23T01:28:13.570" v="1166" actId="478"/>
          <ac:spMkLst>
            <pc:docMk/>
            <pc:sldMk cId="1307521927" sldId="265"/>
            <ac:spMk id="2" creationId="{E2DF3820-6464-D896-E7FD-67D52569FBFC}"/>
          </ac:spMkLst>
        </pc:spChg>
        <pc:spChg chg="mod">
          <ac:chgData name="Bastián Contreras Correa" userId="7615904b71fb873f" providerId="LiveId" clId="{30859F90-00A0-4CCD-9970-F917711F96E6}" dt="2024-09-23T01:40:34.400" v="1408" actId="14100"/>
          <ac:spMkLst>
            <pc:docMk/>
            <pc:sldMk cId="1307521927" sldId="265"/>
            <ac:spMk id="164" creationId="{00000000-0000-0000-0000-000000000000}"/>
          </ac:spMkLst>
        </pc:spChg>
        <pc:spChg chg="mod">
          <ac:chgData name="Bastián Contreras Correa" userId="7615904b71fb873f" providerId="LiveId" clId="{30859F90-00A0-4CCD-9970-F917711F96E6}" dt="2024-09-23T03:24:12.486" v="3582" actId="14100"/>
          <ac:spMkLst>
            <pc:docMk/>
            <pc:sldMk cId="1307521927" sldId="265"/>
            <ac:spMk id="165" creationId="{00000000-0000-0000-0000-000000000000}"/>
          </ac:spMkLst>
        </pc:spChg>
        <pc:picChg chg="del">
          <ac:chgData name="Bastián Contreras Correa" userId="7615904b71fb873f" providerId="LiveId" clId="{30859F90-00A0-4CCD-9970-F917711F96E6}" dt="2024-09-23T01:28:12.400" v="1164" actId="478"/>
          <ac:picMkLst>
            <pc:docMk/>
            <pc:sldMk cId="1307521927" sldId="265"/>
            <ac:picMk id="1026" creationId="{5308833E-DF5F-F12A-0B91-EB920B5F5ECB}"/>
          </ac:picMkLst>
        </pc:picChg>
        <pc:picChg chg="del">
          <ac:chgData name="Bastián Contreras Correa" userId="7615904b71fb873f" providerId="LiveId" clId="{30859F90-00A0-4CCD-9970-F917711F96E6}" dt="2024-09-23T01:28:12.925" v="1165" actId="478"/>
          <ac:picMkLst>
            <pc:docMk/>
            <pc:sldMk cId="1307521927" sldId="265"/>
            <ac:picMk id="1028" creationId="{45E3D6CB-2820-8239-B687-111A9E6DC1E5}"/>
          </ac:picMkLst>
        </pc:picChg>
        <pc:picChg chg="del">
          <ac:chgData name="Bastián Contreras Correa" userId="7615904b71fb873f" providerId="LiveId" clId="{30859F90-00A0-4CCD-9970-F917711F96E6}" dt="2024-09-23T01:28:14.060" v="1167" actId="478"/>
          <ac:picMkLst>
            <pc:docMk/>
            <pc:sldMk cId="1307521927" sldId="265"/>
            <ac:picMk id="1030" creationId="{4402909C-B60F-5BA6-AC02-5BB27F1F9F3D}"/>
          </ac:picMkLst>
        </pc:picChg>
      </pc:sldChg>
      <pc:sldChg chg="delSp modSp add mod">
        <pc:chgData name="Bastián Contreras Correa" userId="7615904b71fb873f" providerId="LiveId" clId="{30859F90-00A0-4CCD-9970-F917711F96E6}" dt="2024-09-23T01:44:30.598" v="1619" actId="1076"/>
        <pc:sldMkLst>
          <pc:docMk/>
          <pc:sldMk cId="1029697158" sldId="266"/>
        </pc:sldMkLst>
        <pc:spChg chg="del mod">
          <ac:chgData name="Bastián Contreras Correa" userId="7615904b71fb873f" providerId="LiveId" clId="{30859F90-00A0-4CCD-9970-F917711F96E6}" dt="2024-09-23T01:44:22.198" v="1615" actId="478"/>
          <ac:spMkLst>
            <pc:docMk/>
            <pc:sldMk cId="1029697158" sldId="266"/>
            <ac:spMk id="171" creationId="{00000000-0000-0000-0000-000000000000}"/>
          </ac:spMkLst>
        </pc:spChg>
        <pc:picChg chg="mod">
          <ac:chgData name="Bastián Contreras Correa" userId="7615904b71fb873f" providerId="LiveId" clId="{30859F90-00A0-4CCD-9970-F917711F96E6}" dt="2024-09-23T01:44:30.598" v="1619" actId="1076"/>
          <ac:picMkLst>
            <pc:docMk/>
            <pc:sldMk cId="1029697158" sldId="266"/>
            <ac:picMk id="1026" creationId="{7DEBB371-65F0-4F6F-3ACC-8BFCB7850033}"/>
          </ac:picMkLst>
        </pc:picChg>
      </pc:sldChg>
      <pc:sldChg chg="addSp delSp modSp add mod ord delAnim modAnim">
        <pc:chgData name="Bastián Contreras Correa" userId="7615904b71fb873f" providerId="LiveId" clId="{30859F90-00A0-4CCD-9970-F917711F96E6}" dt="2024-09-23T03:09:57.785" v="3084"/>
        <pc:sldMkLst>
          <pc:docMk/>
          <pc:sldMk cId="3685860593" sldId="267"/>
        </pc:sldMkLst>
        <pc:spChg chg="mod">
          <ac:chgData name="Bastián Contreras Correa" userId="7615904b71fb873f" providerId="LiveId" clId="{30859F90-00A0-4CCD-9970-F917711F96E6}" dt="2024-09-23T02:56:31.982" v="3076" actId="20577"/>
          <ac:spMkLst>
            <pc:docMk/>
            <pc:sldMk cId="3685860593" sldId="267"/>
            <ac:spMk id="2" creationId="{9E6414A4-F589-5B8A-DEB9-5DF4FA575E32}"/>
          </ac:spMkLst>
        </pc:spChg>
        <pc:spChg chg="add del mod">
          <ac:chgData name="Bastián Contreras Correa" userId="7615904b71fb873f" providerId="LiveId" clId="{30859F90-00A0-4CCD-9970-F917711F96E6}" dt="2024-09-23T02:18:16.791" v="2397" actId="478"/>
          <ac:spMkLst>
            <pc:docMk/>
            <pc:sldMk cId="3685860593" sldId="267"/>
            <ac:spMk id="4" creationId="{C76C6AE2-5115-DCFF-AECA-E488874765F8}"/>
          </ac:spMkLst>
        </pc:spChg>
        <pc:spChg chg="mod">
          <ac:chgData name="Bastián Contreras Correa" userId="7615904b71fb873f" providerId="LiveId" clId="{30859F90-00A0-4CCD-9970-F917711F96E6}" dt="2024-09-23T02:35:54.739" v="2832" actId="14100"/>
          <ac:spMkLst>
            <pc:docMk/>
            <pc:sldMk cId="3685860593" sldId="267"/>
            <ac:spMk id="170" creationId="{00000000-0000-0000-0000-000000000000}"/>
          </ac:spMkLst>
        </pc:spChg>
        <pc:spChg chg="del mod">
          <ac:chgData name="Bastián Contreras Correa" userId="7615904b71fb873f" providerId="LiveId" clId="{30859F90-00A0-4CCD-9970-F917711F96E6}" dt="2024-09-23T02:18:01.968" v="2395" actId="478"/>
          <ac:spMkLst>
            <pc:docMk/>
            <pc:sldMk cId="3685860593" sldId="267"/>
            <ac:spMk id="171" creationId="{00000000-0000-0000-0000-000000000000}"/>
          </ac:spMkLst>
        </pc:spChg>
        <pc:picChg chg="add mod">
          <ac:chgData name="Bastián Contreras Correa" userId="7615904b71fb873f" providerId="LiveId" clId="{30859F90-00A0-4CCD-9970-F917711F96E6}" dt="2024-09-23T02:56:34.104" v="3077" actId="1076"/>
          <ac:picMkLst>
            <pc:docMk/>
            <pc:sldMk cId="3685860593" sldId="267"/>
            <ac:picMk id="5122" creationId="{2582D3FA-07D8-7F26-5823-3CB16A7A70D9}"/>
          </ac:picMkLst>
        </pc:picChg>
      </pc:sldChg>
      <pc:sldChg chg="addSp delSp modSp add mod delAnim modAnim">
        <pc:chgData name="Bastián Contreras Correa" userId="7615904b71fb873f" providerId="LiveId" clId="{30859F90-00A0-4CCD-9970-F917711F96E6}" dt="2024-09-23T03:11:56.287" v="3091" actId="1076"/>
        <pc:sldMkLst>
          <pc:docMk/>
          <pc:sldMk cId="3882463523" sldId="268"/>
        </pc:sldMkLst>
        <pc:spChg chg="del mod">
          <ac:chgData name="Bastián Contreras Correa" userId="7615904b71fb873f" providerId="LiveId" clId="{30859F90-00A0-4CCD-9970-F917711F96E6}" dt="2024-09-23T03:11:45.485" v="3088" actId="478"/>
          <ac:spMkLst>
            <pc:docMk/>
            <pc:sldMk cId="3882463523" sldId="268"/>
            <ac:spMk id="2" creationId="{9E6414A4-F589-5B8A-DEB9-5DF4FA575E32}"/>
          </ac:spMkLst>
        </pc:spChg>
        <pc:spChg chg="mod">
          <ac:chgData name="Bastián Contreras Correa" userId="7615904b71fb873f" providerId="LiveId" clId="{30859F90-00A0-4CCD-9970-F917711F96E6}" dt="2024-09-23T02:56:01.661" v="3070" actId="20577"/>
          <ac:spMkLst>
            <pc:docMk/>
            <pc:sldMk cId="3882463523" sldId="268"/>
            <ac:spMk id="170" creationId="{00000000-0000-0000-0000-000000000000}"/>
          </ac:spMkLst>
        </pc:spChg>
        <pc:picChg chg="del">
          <ac:chgData name="Bastián Contreras Correa" userId="7615904b71fb873f" providerId="LiveId" clId="{30859F90-00A0-4CCD-9970-F917711F96E6}" dt="2024-09-23T02:56:10.464" v="3073" actId="478"/>
          <ac:picMkLst>
            <pc:docMk/>
            <pc:sldMk cId="3882463523" sldId="268"/>
            <ac:picMk id="5122" creationId="{2582D3FA-07D8-7F26-5823-3CB16A7A70D9}"/>
          </ac:picMkLst>
        </pc:picChg>
        <pc:picChg chg="add mod">
          <ac:chgData name="Bastián Contreras Correa" userId="7615904b71fb873f" providerId="LiveId" clId="{30859F90-00A0-4CCD-9970-F917711F96E6}" dt="2024-09-23T03:11:56.287" v="3091" actId="1076"/>
          <ac:picMkLst>
            <pc:docMk/>
            <pc:sldMk cId="3882463523" sldId="268"/>
            <ac:picMk id="6146" creationId="{5CC86437-2777-C0CC-6888-9C7E3681BA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8728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2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01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99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50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50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8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880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22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318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0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25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083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6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4" descr="portada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00575" y="0"/>
            <a:ext cx="45434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4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129" y="2294863"/>
            <a:ext cx="4720458" cy="105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ólo el título">
  <p:cSld name="3_Sólo el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4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4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D11D8B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4"/>
          <p:cNvSpPr/>
          <p:nvPr/>
        </p:nvSpPr>
        <p:spPr>
          <a:xfrm>
            <a:off x="4118422" y="297797"/>
            <a:ext cx="1156138" cy="166414"/>
          </a:xfrm>
          <a:prstGeom prst="rect">
            <a:avLst/>
          </a:prstGeom>
          <a:solidFill>
            <a:srgbClr val="D11D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4"/>
          <p:cNvSpPr/>
          <p:nvPr/>
        </p:nvSpPr>
        <p:spPr>
          <a:xfrm>
            <a:off x="5264866" y="297797"/>
            <a:ext cx="1156138" cy="166414"/>
          </a:xfrm>
          <a:prstGeom prst="rect">
            <a:avLst/>
          </a:prstGeom>
          <a:solidFill>
            <a:srgbClr val="CD4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C63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4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C984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 blanco">
  <p:cSld name="2_En blanc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25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5" descr="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ólo el título">
  <p:cSld name="4_Sólo el títul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6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6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A9C114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6"/>
          <p:cNvSpPr/>
          <p:nvPr/>
        </p:nvSpPr>
        <p:spPr>
          <a:xfrm>
            <a:off x="4099034" y="297797"/>
            <a:ext cx="1156138" cy="166414"/>
          </a:xfrm>
          <a:prstGeom prst="rect">
            <a:avLst/>
          </a:prstGeom>
          <a:solidFill>
            <a:srgbClr val="A9C1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6"/>
          <p:cNvSpPr/>
          <p:nvPr/>
        </p:nvSpPr>
        <p:spPr>
          <a:xfrm>
            <a:off x="5255172" y="297797"/>
            <a:ext cx="1156138" cy="166414"/>
          </a:xfrm>
          <a:prstGeom prst="rect">
            <a:avLst/>
          </a:prstGeom>
          <a:solidFill>
            <a:srgbClr val="D2DE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6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DFE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6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EAF0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En blanco">
  <p:cSld name="3_En blanc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7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7" descr="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ólo el título">
  <p:cSld name="5_Sólo el título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8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F87516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8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F87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FAB6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8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FBCC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8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FCDE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En blanco">
  <p:cSld name="4_En blanc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9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9" descr="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ólo el título">
  <p:cSld name="6_Sólo el títul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0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0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F8CA1B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0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F8CA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0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FAE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0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FCEB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0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FDF3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En blanco">
  <p:cSld name="5_En blanc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1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1" descr="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ólo el título">
  <p:cSld name="7_Sólo el título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2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2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A91209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2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A912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2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D183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2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DFA8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2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EAC7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>
  <p:cSld name="Título y texto vertica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33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3" descr="1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5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 descr="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ólo el título">
  <p:cSld name="8_Sólo el título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4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4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713905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4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7139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4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B496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4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BB6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4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DCD0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5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 descr="1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ólo el título">
  <p:cSld name="9_Sólo el título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6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6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6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665C5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6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665C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6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AEA9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6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6C3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6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D9D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ólo el título">
  <p:cSld name="1_Sólo el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4A216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4A21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5A35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6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6D4E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7D66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6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33" name="Google Shape;33;p17" descr="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1748454" y="-27988"/>
            <a:ext cx="173111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871B4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21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" descr="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ólo el título">
  <p:cSld name="2_Sólo el títul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2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2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32A3CE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2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32A3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2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45AC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2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62B2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2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83BB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 blanco">
  <p:cSld name="1_En blanc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3" descr="LOGO-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3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/>
          <p:nvPr/>
        </p:nvSpPr>
        <p:spPr>
          <a:xfrm>
            <a:off x="0" y="3694012"/>
            <a:ext cx="46863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Calibri"/>
                <a:sym typeface="Candara"/>
              </a:rPr>
              <a:t>SISTEMA UNIDAD TERRITORIAL</a:t>
            </a:r>
          </a:p>
        </p:txBody>
      </p:sp>
      <p:sp>
        <p:nvSpPr>
          <p:cNvPr id="153" name="Google Shape;153;p1"/>
          <p:cNvSpPr/>
          <p:nvPr/>
        </p:nvSpPr>
        <p:spPr>
          <a:xfrm>
            <a:off x="1458799" y="6385240"/>
            <a:ext cx="17687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Calibri"/>
                <a:sym typeface="Candara"/>
              </a:rPr>
              <a:t>Septiembre 2024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Calibri"/>
              <a:cs typeface="Calibri"/>
            </a:endParaRPr>
          </a:p>
        </p:txBody>
      </p:sp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171" y="2283418"/>
            <a:ext cx="6616700" cy="1122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2;p1">
            <a:extLst>
              <a:ext uri="{FF2B5EF4-FFF2-40B4-BE49-F238E27FC236}">
                <a16:creationId xmlns:a16="http://schemas.microsoft.com/office/drawing/2014/main" id="{835DB3BC-95AC-2726-2909-6B4AEDE8BE3B}"/>
              </a:ext>
            </a:extLst>
          </p:cNvPr>
          <p:cNvSpPr/>
          <p:nvPr/>
        </p:nvSpPr>
        <p:spPr>
          <a:xfrm>
            <a:off x="0" y="4120112"/>
            <a:ext cx="4686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Calibri"/>
                <a:sym typeface="Candara"/>
              </a:rPr>
              <a:t>PORTAFOLIO TITULO </a:t>
            </a:r>
            <a:br>
              <a:rPr lang="es-E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Calibri"/>
                <a:sym typeface="Candara"/>
              </a:rPr>
            </a:br>
            <a:r>
              <a:rPr lang="es-E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Calibri"/>
                <a:sym typeface="Candara"/>
              </a:rPr>
              <a:t>ANALISTA PROGRAMADOR COMPUTACIONAL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/>
        </p:nvSpPr>
        <p:spPr>
          <a:xfrm>
            <a:off x="4400550" y="543034"/>
            <a:ext cx="401648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+mj-lt"/>
                <a:sym typeface="Candara"/>
              </a:rPr>
              <a:t>METODOLOGIA DE TRABAJO</a:t>
            </a:r>
            <a:endParaRPr sz="2000" dirty="0"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457200" y="1171576"/>
            <a:ext cx="8229600" cy="193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Scrum Events</a:t>
            </a:r>
          </a:p>
          <a:p>
            <a:pPr marL="114300" indent="0">
              <a:buNone/>
            </a:pPr>
            <a:b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Sprint Planning: 2 Horas al comienzo del Sprint.</a:t>
            </a:r>
            <a:b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Sprint: 2 semanas.</a:t>
            </a:r>
            <a:b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Sprint Review: Último día del Sprint.</a:t>
            </a:r>
            <a:b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Sprint Retrospective: Último día del Sprint.</a:t>
            </a:r>
            <a:b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Daily: Duración de 15 minutos.</a:t>
            </a:r>
          </a:p>
          <a:p>
            <a:pPr marL="114300" indent="0">
              <a:buNone/>
            </a:pPr>
            <a:endParaRPr lang="es-E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" name="Google Shape;171;p4">
            <a:extLst>
              <a:ext uri="{FF2B5EF4-FFF2-40B4-BE49-F238E27FC236}">
                <a16:creationId xmlns:a16="http://schemas.microsoft.com/office/drawing/2014/main" id="{9E6414A4-F589-5B8A-DEB9-5DF4FA575E32}"/>
              </a:ext>
            </a:extLst>
          </p:cNvPr>
          <p:cNvSpPr txBox="1">
            <a:spLocks/>
          </p:cNvSpPr>
          <p:nvPr/>
        </p:nvSpPr>
        <p:spPr>
          <a:xfrm>
            <a:off x="457200" y="3519903"/>
            <a:ext cx="8229600" cy="158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s-CL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Scrum Artifacts</a:t>
            </a:r>
          </a:p>
          <a:p>
            <a:pPr marL="114300" indent="0">
              <a:buFont typeface="Arial"/>
              <a:buNone/>
            </a:pPr>
            <a:endParaRPr lang="es-CL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Product Backlog: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Listado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de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requerimientos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escritos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y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refinados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por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PO.</a:t>
            </a:r>
            <a:b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Sprint Backlog: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Requerimientos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seleccionado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por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PO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desde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Product Backlog, la ultima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semana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del sprint anterior.</a:t>
            </a:r>
            <a:b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Increment: Durante y/o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cada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término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del Sprint.</a:t>
            </a: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/>
        </p:nvSpPr>
        <p:spPr>
          <a:xfrm>
            <a:off x="4400550" y="543034"/>
            <a:ext cx="401648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+mj-lt"/>
                <a:sym typeface="Candara"/>
              </a:rPr>
              <a:t>METODOLOGIA DE TRABAJO</a:t>
            </a:r>
            <a:endParaRPr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EBB371-65F0-4F6F-3ACC-8BFCB7850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1" y="1759978"/>
            <a:ext cx="6839718" cy="333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/>
        </p:nvSpPr>
        <p:spPr>
          <a:xfrm>
            <a:off x="6167718" y="543034"/>
            <a:ext cx="22493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+mj-lt"/>
                <a:sym typeface="Candara"/>
              </a:rPr>
              <a:t>CONCLUSIÓN</a:t>
            </a:r>
            <a:endParaRPr sz="2000" dirty="0"/>
          </a:p>
        </p:txBody>
      </p:sp>
      <p:sp>
        <p:nvSpPr>
          <p:cNvPr id="2" name="Google Shape;171;p4">
            <a:extLst>
              <a:ext uri="{FF2B5EF4-FFF2-40B4-BE49-F238E27FC236}">
                <a16:creationId xmlns:a16="http://schemas.microsoft.com/office/drawing/2014/main" id="{9E6414A4-F589-5B8A-DEB9-5DF4FA575E32}"/>
              </a:ext>
            </a:extLst>
          </p:cNvPr>
          <p:cNvSpPr txBox="1">
            <a:spLocks/>
          </p:cNvSpPr>
          <p:nvPr/>
        </p:nvSpPr>
        <p:spPr>
          <a:xfrm>
            <a:off x="457200" y="1174376"/>
            <a:ext cx="8229600" cy="42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s-ES" sz="1800" dirty="0">
                <a:solidFill>
                  <a:srgbClr val="000000"/>
                </a:solidFill>
                <a:latin typeface="+mj-lt"/>
              </a:rPr>
              <a:t>En conclusión, el proyecto APT tiene el potencial de transformar la gestión de las juntas de vecinos a través de la implementación de una solución informática accesible y eficiente. Al abordar las necesidades específicas de estas organizaciones, se facilitará la representación de la comunidad y se mejorará la comunicación entre sus miembros. </a:t>
            </a:r>
          </a:p>
          <a:p>
            <a:pPr marL="114300" indent="0">
              <a:buNone/>
            </a:pPr>
            <a:endParaRPr lang="es-ES" sz="18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s-ES" sz="1800" dirty="0">
                <a:solidFill>
                  <a:srgbClr val="000000"/>
                </a:solidFill>
                <a:latin typeface="+mj-lt"/>
              </a:rPr>
              <a:t>Se espera que el proyecto no solo beneficie a las juntas de vecinos, sino que también enriquezca la experiencia profesional del equipo involucrado, promoviendo un impacto positivo en la comunidad.</a:t>
            </a:r>
            <a:endParaRPr lang="es-CL" sz="18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82D3FA-07D8-7F26-5823-3CB16A7A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23" y="3998149"/>
            <a:ext cx="3720353" cy="20926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6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/>
        </p:nvSpPr>
        <p:spPr>
          <a:xfrm>
            <a:off x="6167718" y="543034"/>
            <a:ext cx="22493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+mj-lt"/>
                <a:sym typeface="Candara"/>
              </a:rPr>
              <a:t>DESPEDIDA</a:t>
            </a:r>
            <a:endParaRPr sz="2000" dirty="0"/>
          </a:p>
        </p:txBody>
      </p:sp>
      <p:pic>
        <p:nvPicPr>
          <p:cNvPr id="6146" name="Picture 2" descr="Palabra adiós en diferentes idiomas concepto de nube de palabras - 80001407">
            <a:extLst>
              <a:ext uri="{FF2B5EF4-FFF2-40B4-BE49-F238E27FC236}">
                <a16:creationId xmlns:a16="http://schemas.microsoft.com/office/drawing/2014/main" id="{5CC86437-2777-C0CC-6888-9C7E3681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91" y="1968173"/>
            <a:ext cx="5196618" cy="29216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/>
          <p:nvPr/>
        </p:nvSpPr>
        <p:spPr>
          <a:xfrm>
            <a:off x="349250" y="1939101"/>
            <a:ext cx="441063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6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Calibri"/>
                <a:sym typeface="Candara"/>
              </a:rPr>
              <a:t>DESCRIPCIÓN GENERAL PROYECTO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Calibri"/>
            </a:endParaRPr>
          </a:p>
        </p:txBody>
      </p:sp>
      <p:sp>
        <p:nvSpPr>
          <p:cNvPr id="6" name="Google Shape;159;p2">
            <a:extLst>
              <a:ext uri="{FF2B5EF4-FFF2-40B4-BE49-F238E27FC236}">
                <a16:creationId xmlns:a16="http://schemas.microsoft.com/office/drawing/2014/main" id="{2502192C-9523-E613-C796-373CB0B5F962}"/>
              </a:ext>
            </a:extLst>
          </p:cNvPr>
          <p:cNvSpPr/>
          <p:nvPr/>
        </p:nvSpPr>
        <p:spPr>
          <a:xfrm>
            <a:off x="349250" y="2398481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600" b="1" dirty="0">
                <a:solidFill>
                  <a:schemeClr val="bg1"/>
                </a:solidFill>
                <a:latin typeface="Arial" panose="020B0604020202020204" pitchFamily="34" charset="0"/>
                <a:cs typeface="Calibri"/>
                <a:sym typeface="Candara"/>
              </a:rPr>
              <a:t>OBJETIVOS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cs typeface="Calibri"/>
            </a:endParaRPr>
          </a:p>
        </p:txBody>
      </p:sp>
      <p:sp>
        <p:nvSpPr>
          <p:cNvPr id="8" name="Google Shape;159;p2">
            <a:extLst>
              <a:ext uri="{FF2B5EF4-FFF2-40B4-BE49-F238E27FC236}">
                <a16:creationId xmlns:a16="http://schemas.microsoft.com/office/drawing/2014/main" id="{7EF6E136-1407-B52E-3061-E3E082147F27}"/>
              </a:ext>
            </a:extLst>
          </p:cNvPr>
          <p:cNvSpPr/>
          <p:nvPr/>
        </p:nvSpPr>
        <p:spPr>
          <a:xfrm>
            <a:off x="349250" y="3317241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600" b="1" dirty="0">
                <a:solidFill>
                  <a:schemeClr val="bg1"/>
                </a:solidFill>
                <a:latin typeface="Arial" panose="020B0604020202020204" pitchFamily="34" charset="0"/>
                <a:cs typeface="Calibri"/>
                <a:sym typeface="Candara"/>
              </a:rPr>
              <a:t>METODOLOGIA TRABAJO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cs typeface="Calibri"/>
            </a:endParaRPr>
          </a:p>
        </p:txBody>
      </p:sp>
      <p:sp>
        <p:nvSpPr>
          <p:cNvPr id="9" name="Google Shape;159;p2">
            <a:extLst>
              <a:ext uri="{FF2B5EF4-FFF2-40B4-BE49-F238E27FC236}">
                <a16:creationId xmlns:a16="http://schemas.microsoft.com/office/drawing/2014/main" id="{3C83BF20-9071-C8D2-18F3-C102F5D995D3}"/>
              </a:ext>
            </a:extLst>
          </p:cNvPr>
          <p:cNvSpPr/>
          <p:nvPr/>
        </p:nvSpPr>
        <p:spPr>
          <a:xfrm>
            <a:off x="349250" y="1020341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s-CL" sz="16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Calibri"/>
                <a:sym typeface="Candara"/>
              </a:rPr>
              <a:t>TEMAS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Calibri"/>
            </a:endParaRPr>
          </a:p>
        </p:txBody>
      </p:sp>
      <p:sp>
        <p:nvSpPr>
          <p:cNvPr id="10" name="Google Shape;159;p2">
            <a:extLst>
              <a:ext uri="{FF2B5EF4-FFF2-40B4-BE49-F238E27FC236}">
                <a16:creationId xmlns:a16="http://schemas.microsoft.com/office/drawing/2014/main" id="{F44E363F-3FAA-ECA6-E583-BCB8270C1091}"/>
              </a:ext>
            </a:extLst>
          </p:cNvPr>
          <p:cNvSpPr/>
          <p:nvPr/>
        </p:nvSpPr>
        <p:spPr>
          <a:xfrm>
            <a:off x="349250" y="2857861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600" b="1" dirty="0">
                <a:solidFill>
                  <a:schemeClr val="bg1"/>
                </a:solidFill>
                <a:latin typeface="Arial" panose="020B0604020202020204" pitchFamily="34" charset="0"/>
                <a:cs typeface="Calibri"/>
                <a:sym typeface="Candara"/>
              </a:rPr>
              <a:t>FACTIBILIDAD</a:t>
            </a:r>
            <a:endParaRPr lang="es-CL" sz="1600" b="1" dirty="0">
              <a:solidFill>
                <a:schemeClr val="bg1"/>
              </a:solidFill>
              <a:latin typeface="Arial" panose="020B0604020202020204" pitchFamily="34" charset="0"/>
              <a:cs typeface="Calibri"/>
            </a:endParaRPr>
          </a:p>
        </p:txBody>
      </p:sp>
      <p:sp>
        <p:nvSpPr>
          <p:cNvPr id="2" name="Google Shape;159;p2">
            <a:extLst>
              <a:ext uri="{FF2B5EF4-FFF2-40B4-BE49-F238E27FC236}">
                <a16:creationId xmlns:a16="http://schemas.microsoft.com/office/drawing/2014/main" id="{435F5D49-885C-43B9-8BDF-8F524B5242F3}"/>
              </a:ext>
            </a:extLst>
          </p:cNvPr>
          <p:cNvSpPr/>
          <p:nvPr/>
        </p:nvSpPr>
        <p:spPr>
          <a:xfrm>
            <a:off x="349250" y="1479721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6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Calibri"/>
                <a:sym typeface="Candara"/>
              </a:rPr>
              <a:t>INTRODUCCIÓN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9;p2">
            <a:extLst>
              <a:ext uri="{FF2B5EF4-FFF2-40B4-BE49-F238E27FC236}">
                <a16:creationId xmlns:a16="http://schemas.microsoft.com/office/drawing/2014/main" id="{63A50EC3-B99B-E3F9-8CCE-0817DB4AE998}"/>
              </a:ext>
            </a:extLst>
          </p:cNvPr>
          <p:cNvSpPr/>
          <p:nvPr/>
        </p:nvSpPr>
        <p:spPr>
          <a:xfrm>
            <a:off x="349250" y="3776623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sz="1600" b="1" dirty="0">
                <a:solidFill>
                  <a:schemeClr val="bg1"/>
                </a:solidFill>
                <a:latin typeface="Arial" panose="020B0604020202020204" pitchFamily="34" charset="0"/>
                <a:cs typeface="Calibri"/>
                <a:sym typeface="Candara"/>
              </a:rPr>
              <a:t>CONCLUSIÓN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6" grpId="0"/>
      <p:bldP spid="8" grpId="0"/>
      <p:bldP spid="9" grpId="0"/>
      <p:bldP spid="10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/>
        </p:nvSpPr>
        <p:spPr>
          <a:xfrm>
            <a:off x="6239434" y="547171"/>
            <a:ext cx="230618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s-CL" sz="2000" b="1" dirty="0">
                <a:solidFill>
                  <a:schemeClr val="lt1"/>
                </a:solidFill>
                <a:latin typeface="+mj-lt"/>
                <a:ea typeface="Candara"/>
                <a:cs typeface="Candara"/>
                <a:sym typeface="Candara"/>
              </a:rPr>
              <a:t>INTRODUCCIÓN</a:t>
            </a:r>
            <a:endParaRPr lang="es-CL" sz="2000" dirty="0">
              <a:latin typeface="+mj-lt"/>
            </a:endParaRPr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12376" y="1237129"/>
            <a:ext cx="831924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Presentación de Integrantes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Bastián Contreras Correa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Carlos Silva Diaz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Carrera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Salida Intermedia Ing. en Informática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➡ Analista Programador Computacional</a:t>
            </a:r>
            <a:endParaRPr lang="es-E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s-E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Motivo Presentación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Proyecto APT – Portafolio de Titulo</a:t>
            </a: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ES" sz="1800" dirty="0">
              <a:latin typeface="+mj-lt"/>
            </a:endParaRPr>
          </a:p>
          <a:p>
            <a:pPr marL="11430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Proyecto Seleccionado: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Sistema Unidad Territorial</a:t>
            </a:r>
          </a:p>
          <a:p>
            <a:pPr marL="114300" indent="0">
              <a:buNone/>
            </a:pPr>
            <a:endParaRPr lang="es-E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52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/>
        </p:nvSpPr>
        <p:spPr>
          <a:xfrm>
            <a:off x="5029200" y="547171"/>
            <a:ext cx="35164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s-CL" sz="2000" b="1" dirty="0">
                <a:solidFill>
                  <a:schemeClr val="lt1"/>
                </a:solidFill>
                <a:latin typeface="+mj-lt"/>
                <a:ea typeface="Candara"/>
                <a:cs typeface="Candara"/>
                <a:sym typeface="Candara"/>
              </a:rPr>
              <a:t>DESCRIPCIÓN GENERAL</a:t>
            </a:r>
            <a:endParaRPr lang="es-CL" sz="2000" dirty="0">
              <a:latin typeface="+mj-lt"/>
            </a:endParaRPr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7200" y="1062736"/>
            <a:ext cx="8229600" cy="187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En la actualidad, las grandes organizaciones aprovechan herramientas tecnológicas para alcanzar sus objetivos, mientras que las más pequeñas, como las juntas de vecinos y comités, carecen de acceso a estas herramientas. La falta de tecnología se traduce en dificultades para gestionar el tiempo en las respuestas y los recursos, lo que no permite cumplir con el principal objetivo de estas pequeñas organizaciones que es representa de manera efectiva a la comunidad.</a:t>
            </a:r>
          </a:p>
        </p:txBody>
      </p:sp>
      <p:pic>
        <p:nvPicPr>
          <p:cNvPr id="1026" name="Picture 2" descr="TAG: juntas de vecinos - Diario Lago Ranco">
            <a:extLst>
              <a:ext uri="{FF2B5EF4-FFF2-40B4-BE49-F238E27FC236}">
                <a16:creationId xmlns:a16="http://schemas.microsoft.com/office/drawing/2014/main" id="{5308833E-DF5F-F12A-0B91-EB920B5F5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69" y="3162318"/>
            <a:ext cx="2537012" cy="15222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G: juntas de vecinos - Diario Lago Ranco">
            <a:extLst>
              <a:ext uri="{FF2B5EF4-FFF2-40B4-BE49-F238E27FC236}">
                <a16:creationId xmlns:a16="http://schemas.microsoft.com/office/drawing/2014/main" id="{45E3D6CB-2820-8239-B687-111A9E6DC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69" y="4715437"/>
            <a:ext cx="2487398" cy="14924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ómo reducir las pérdidas derivadas de las paradas de producción?">
            <a:extLst>
              <a:ext uri="{FF2B5EF4-FFF2-40B4-BE49-F238E27FC236}">
                <a16:creationId xmlns:a16="http://schemas.microsoft.com/office/drawing/2014/main" id="{4402909C-B60F-5BA6-AC02-5BB27F1F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65222"/>
            <a:ext cx="3364023" cy="22386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2DF3820-6464-D896-E7FD-67D52569FBFC}"/>
              </a:ext>
            </a:extLst>
          </p:cNvPr>
          <p:cNvSpPr/>
          <p:nvPr/>
        </p:nvSpPr>
        <p:spPr>
          <a:xfrm>
            <a:off x="4179069" y="4384207"/>
            <a:ext cx="785861" cy="60063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/>
        </p:nvSpPr>
        <p:spPr>
          <a:xfrm>
            <a:off x="5167586" y="543034"/>
            <a:ext cx="324944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+mj-lt"/>
                <a:ea typeface="Candara"/>
                <a:cs typeface="Candara"/>
                <a:sym typeface="Candara"/>
              </a:rPr>
              <a:t>OBJETIVOS</a:t>
            </a:r>
            <a:endParaRPr sz="2000" dirty="0"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457200" y="1622612"/>
            <a:ext cx="8229600" cy="192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Implementar una solución informática que facilite a las autoridades de las juntas de vecinos representar de manera eficiente a los residentes del barrio.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Esta herramienta tiene como objetivo promover el desarrollo y defender los intereses de la comunidad, mejorando la comunicación y la gestión de recursos por parte de las autorizades designadas.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dirty="0">
              <a:latin typeface="+mn-lt"/>
            </a:endParaRPr>
          </a:p>
        </p:txBody>
      </p:sp>
      <p:pic>
        <p:nvPicPr>
          <p:cNvPr id="3074" name="Picture 2" descr="Ejemplos de proyectos informáticos | Euroinnova">
            <a:extLst>
              <a:ext uri="{FF2B5EF4-FFF2-40B4-BE49-F238E27FC236}">
                <a16:creationId xmlns:a16="http://schemas.microsoft.com/office/drawing/2014/main" id="{565A2FDA-D2D7-354D-BACF-483C6E35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33" y="4052761"/>
            <a:ext cx="4533620" cy="14957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71;p4">
            <a:extLst>
              <a:ext uri="{FF2B5EF4-FFF2-40B4-BE49-F238E27FC236}">
                <a16:creationId xmlns:a16="http://schemas.microsoft.com/office/drawing/2014/main" id="{F025D3C7-FBAE-D334-7B2A-C89357E256C3}"/>
              </a:ext>
            </a:extLst>
          </p:cNvPr>
          <p:cNvSpPr txBox="1">
            <a:spLocks/>
          </p:cNvSpPr>
          <p:nvPr/>
        </p:nvSpPr>
        <p:spPr>
          <a:xfrm>
            <a:off x="457200" y="1168580"/>
            <a:ext cx="8229600" cy="3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just">
              <a:spcBef>
                <a:spcPts val="0"/>
              </a:spcBef>
              <a:buFont typeface="Arial"/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Objetivo Principal:</a:t>
            </a:r>
          </a:p>
          <a:p>
            <a:pPr marL="114300" indent="0">
              <a:buFont typeface="Arial"/>
              <a:buNone/>
            </a:pPr>
            <a:br>
              <a:rPr lang="es-ES" sz="1800" dirty="0">
                <a:latin typeface="+mj-lt"/>
              </a:rPr>
            </a:br>
            <a:endParaRPr lang="es-CL" sz="18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ck - Free marketing icons">
            <a:extLst>
              <a:ext uri="{FF2B5EF4-FFF2-40B4-BE49-F238E27FC236}">
                <a16:creationId xmlns:a16="http://schemas.microsoft.com/office/drawing/2014/main" id="{8EE941B3-131A-FD90-950F-889AA7C58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451" y="2367947"/>
            <a:ext cx="1506349" cy="15063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Google Shape;170;p4"/>
          <p:cNvSpPr txBox="1"/>
          <p:nvPr/>
        </p:nvSpPr>
        <p:spPr>
          <a:xfrm>
            <a:off x="5167586" y="543034"/>
            <a:ext cx="324944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+mj-lt"/>
                <a:ea typeface="Candara"/>
                <a:cs typeface="Candara"/>
                <a:sym typeface="Candara"/>
              </a:rPr>
              <a:t>OBJETIVOS</a:t>
            </a:r>
            <a:endParaRPr sz="2000" dirty="0"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457200" y="1589276"/>
            <a:ext cx="7959834" cy="34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Desarrollar un sitio web intuitivo y responsivo para que las autoridades de la junta de vecinos y los miembros de la comunidad puedan realizar las siguientes acciones: 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latin typeface="+mj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Inscripción de nuevos miembros.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Gestión de la comunidad registrada.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Emisión de certificados de residencia.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Postulaciones a proyectos vecinales.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Inscripción a las actividades de la comunidad.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Envío de notificaciones sobre noticias y actividades.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Agendamiento de sitios comunes. (canchas, salas, plazas, etc.) </a:t>
            </a:r>
          </a:p>
        </p:txBody>
      </p:sp>
      <p:pic>
        <p:nvPicPr>
          <p:cNvPr id="2056" name="Picture 8" descr="Usuarios - Interfaz de usuario y Gestos">
            <a:extLst>
              <a:ext uri="{FF2B5EF4-FFF2-40B4-BE49-F238E27FC236}">
                <a16:creationId xmlns:a16="http://schemas.microsoft.com/office/drawing/2014/main" id="{3AD56A7F-2989-7258-E423-67E0B6534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22" y="4579910"/>
            <a:ext cx="1456606" cy="14566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71;p4">
            <a:extLst>
              <a:ext uri="{FF2B5EF4-FFF2-40B4-BE49-F238E27FC236}">
                <a16:creationId xmlns:a16="http://schemas.microsoft.com/office/drawing/2014/main" id="{FAA4749A-3B8C-6C57-8CEE-DCE42832A62D}"/>
              </a:ext>
            </a:extLst>
          </p:cNvPr>
          <p:cNvSpPr txBox="1">
            <a:spLocks/>
          </p:cNvSpPr>
          <p:nvPr/>
        </p:nvSpPr>
        <p:spPr>
          <a:xfrm>
            <a:off x="457199" y="5111842"/>
            <a:ext cx="6690923" cy="7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just">
              <a:spcBef>
                <a:spcPts val="0"/>
              </a:spcBef>
              <a:buFont typeface="Arial"/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Los accesos al sitio se ajustarán según el perfil de cada usuario (directores, encargados, comunidad, etc.).</a:t>
            </a: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Google Shape;171;p4">
            <a:extLst>
              <a:ext uri="{FF2B5EF4-FFF2-40B4-BE49-F238E27FC236}">
                <a16:creationId xmlns:a16="http://schemas.microsoft.com/office/drawing/2014/main" id="{9F9371A9-8F8C-99C2-C481-7FE7EDAB30B8}"/>
              </a:ext>
            </a:extLst>
          </p:cNvPr>
          <p:cNvSpPr txBox="1">
            <a:spLocks/>
          </p:cNvSpPr>
          <p:nvPr/>
        </p:nvSpPr>
        <p:spPr>
          <a:xfrm>
            <a:off x="457200" y="1206316"/>
            <a:ext cx="8229600" cy="3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just">
              <a:spcBef>
                <a:spcPts val="0"/>
              </a:spcBef>
              <a:buFont typeface="Arial"/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Objetivo Especifico:</a:t>
            </a:r>
          </a:p>
          <a:p>
            <a:pPr marL="114300" indent="0">
              <a:buFont typeface="Arial"/>
              <a:buNone/>
            </a:pPr>
            <a:b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uiExpand="1" build="p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/>
        </p:nvSpPr>
        <p:spPr>
          <a:xfrm>
            <a:off x="5167586" y="543034"/>
            <a:ext cx="324944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+mj-lt"/>
                <a:sym typeface="Candara"/>
              </a:rPr>
              <a:t>FACTIBILIDAD</a:t>
            </a:r>
            <a:endParaRPr sz="2000" dirty="0"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363070" y="1164942"/>
            <a:ext cx="8229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Será posible desarrollar el proyecto APT considerando los siguientes factores: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F2B1F9-B4D5-71BA-E842-EBD484EA5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44" y="3871212"/>
            <a:ext cx="3990910" cy="2188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171;p4">
            <a:extLst>
              <a:ext uri="{FF2B5EF4-FFF2-40B4-BE49-F238E27FC236}">
                <a16:creationId xmlns:a16="http://schemas.microsoft.com/office/drawing/2014/main" id="{7EAE057B-3F39-0F73-3298-B06FCE8E8C7F}"/>
              </a:ext>
            </a:extLst>
          </p:cNvPr>
          <p:cNvSpPr txBox="1">
            <a:spLocks/>
          </p:cNvSpPr>
          <p:nvPr/>
        </p:nvSpPr>
        <p:spPr>
          <a:xfrm>
            <a:off x="457199" y="1663623"/>
            <a:ext cx="8229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spcBef>
                <a:spcPts val="0"/>
              </a:spcBef>
              <a:buFont typeface="Arial"/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Tiempo duración del proyecto</a:t>
            </a:r>
          </a:p>
        </p:txBody>
      </p:sp>
      <p:sp>
        <p:nvSpPr>
          <p:cNvPr id="8" name="Google Shape;171;p4">
            <a:extLst>
              <a:ext uri="{FF2B5EF4-FFF2-40B4-BE49-F238E27FC236}">
                <a16:creationId xmlns:a16="http://schemas.microsoft.com/office/drawing/2014/main" id="{5B0E5681-07E0-A7F2-E8BB-73CFBC3EAC6C}"/>
              </a:ext>
            </a:extLst>
          </p:cNvPr>
          <p:cNvSpPr txBox="1">
            <a:spLocks/>
          </p:cNvSpPr>
          <p:nvPr/>
        </p:nvSpPr>
        <p:spPr>
          <a:xfrm>
            <a:off x="363070" y="2090318"/>
            <a:ext cx="8417859" cy="168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90 horas totales distribuidas en 5 horas semanales durante 18 semanas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Fecha Inicio Proyecto: 15/08/2024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Fecha termino Proyecto: 12/12/2024</a:t>
            </a:r>
          </a:p>
          <a:p>
            <a:pPr marL="114300" indent="0">
              <a:spcBef>
                <a:spcPts val="0"/>
              </a:spcBef>
              <a:buFont typeface="Arial"/>
              <a:buNone/>
            </a:pPr>
            <a:endParaRPr lang="es-E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>
              <a:spcBef>
                <a:spcPts val="0"/>
              </a:spcBef>
              <a:buFont typeface="Arial"/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Se estima tener el tiempo suficiente para poder realizar el proyecto presentado considerando análisis, desarrollo e 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72848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/>
        </p:nvSpPr>
        <p:spPr>
          <a:xfrm>
            <a:off x="5167586" y="543034"/>
            <a:ext cx="324944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+mj-lt"/>
                <a:sym typeface="Candara"/>
              </a:rPr>
              <a:t>FACTIBILIDAD</a:t>
            </a:r>
            <a:endParaRPr sz="2000" dirty="0"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457200" y="1585352"/>
            <a:ext cx="8229600" cy="218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effectLst/>
                <a:latin typeface="+mj-lt"/>
              </a:rPr>
              <a:t>1. 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Conocimientos previos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: Los miembros del equipo ya contamos con experiencia en áreas que son clave para el desarrollo, por lo que permite un uso más eficiente del tiempo.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2- Recursos que están disponibles: 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Contamos el acceso al material otorgado en la plataforma de AVA, así como también como recursos externos contamos con herramientas de desarrollo como Python, Django y Bootstrap.</a:t>
            </a:r>
            <a:br>
              <a:rPr lang="es-ES" sz="1800" b="0" dirty="0">
                <a:effectLst/>
                <a:latin typeface="+mj-lt"/>
              </a:rPr>
            </a:br>
            <a:endParaRPr lang="es-E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" name="Google Shape;171;p4">
            <a:extLst>
              <a:ext uri="{FF2B5EF4-FFF2-40B4-BE49-F238E27FC236}">
                <a16:creationId xmlns:a16="http://schemas.microsoft.com/office/drawing/2014/main" id="{44C0D218-BB99-6980-919C-1802C33E043B}"/>
              </a:ext>
            </a:extLst>
          </p:cNvPr>
          <p:cNvSpPr txBox="1">
            <a:spLocks/>
          </p:cNvSpPr>
          <p:nvPr/>
        </p:nvSpPr>
        <p:spPr>
          <a:xfrm>
            <a:off x="457200" y="1134316"/>
            <a:ext cx="8229600" cy="45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spcBef>
                <a:spcPts val="0"/>
              </a:spcBef>
              <a:buFont typeface="Arial"/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Factores externos que facilitan el desarrollo del proyecto</a:t>
            </a:r>
          </a:p>
        </p:txBody>
      </p:sp>
      <p:sp>
        <p:nvSpPr>
          <p:cNvPr id="3" name="Google Shape;171;p4">
            <a:extLst>
              <a:ext uri="{FF2B5EF4-FFF2-40B4-BE49-F238E27FC236}">
                <a16:creationId xmlns:a16="http://schemas.microsoft.com/office/drawing/2014/main" id="{EE78D2FD-554D-939F-2831-54BB977B9D81}"/>
              </a:ext>
            </a:extLst>
          </p:cNvPr>
          <p:cNvSpPr txBox="1">
            <a:spLocks/>
          </p:cNvSpPr>
          <p:nvPr/>
        </p:nvSpPr>
        <p:spPr>
          <a:xfrm>
            <a:off x="457200" y="3926229"/>
            <a:ext cx="8122024" cy="4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fontAlgn="base">
              <a:spcBef>
                <a:spcPts val="0"/>
              </a:spcBef>
              <a:buFont typeface="Arial"/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Factores externos que podrían dificultar y sus soluciones</a:t>
            </a:r>
          </a:p>
        </p:txBody>
      </p:sp>
      <p:sp>
        <p:nvSpPr>
          <p:cNvPr id="4" name="Google Shape;171;p4">
            <a:extLst>
              <a:ext uri="{FF2B5EF4-FFF2-40B4-BE49-F238E27FC236}">
                <a16:creationId xmlns:a16="http://schemas.microsoft.com/office/drawing/2014/main" id="{D3206AD4-B0E6-1770-3C6D-B5FE5C8C3302}"/>
              </a:ext>
            </a:extLst>
          </p:cNvPr>
          <p:cNvSpPr txBox="1">
            <a:spLocks/>
          </p:cNvSpPr>
          <p:nvPr/>
        </p:nvSpPr>
        <p:spPr>
          <a:xfrm>
            <a:off x="457200" y="4491706"/>
            <a:ext cx="8229600" cy="57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Coordinación del Equipo: 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Desafíos de comunicación. </a:t>
            </a:r>
          </a:p>
          <a:p>
            <a:pPr marL="114300" indent="0" fontAlgn="base">
              <a:spcBef>
                <a:spcPts val="0"/>
              </a:spcBef>
              <a:buFont typeface="Arial"/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      Solución: Reuniones semanales y herramientas de gestión de proyectos.</a:t>
            </a:r>
          </a:p>
        </p:txBody>
      </p:sp>
    </p:spTree>
    <p:extLst>
      <p:ext uri="{BB962C8B-B14F-4D97-AF65-F5344CB8AC3E}">
        <p14:creationId xmlns:p14="http://schemas.microsoft.com/office/powerpoint/2010/main" val="5240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  <p:bldP spid="2" grpId="0" build="p"/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/>
        </p:nvSpPr>
        <p:spPr>
          <a:xfrm>
            <a:off x="4400550" y="543034"/>
            <a:ext cx="401648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+mj-lt"/>
                <a:sym typeface="Candara"/>
              </a:rPr>
              <a:t>METODOLOGIA DE TRABAJO</a:t>
            </a:r>
            <a:endParaRPr sz="2000" dirty="0"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457200" y="1171576"/>
            <a:ext cx="8229600" cy="20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metodología que utilizaremos para el desarrollo del proyecto será la metodología ágil Scrum, la cual nos brindará como principal beneficio un ritmo de trabajo sostenible, ya que permite la adaptación a los cambios de manera inmediata consiguiendo un ritmo constante.</a:t>
            </a:r>
            <a:endParaRPr lang="es-ES" sz="1100" b="0" dirty="0">
              <a:effectLst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 metodología de trabajo se llevará a cabo con los Roles, Artefactos y Eventos según indica la guía Scrum 2020.</a:t>
            </a:r>
            <a:endParaRPr lang="es-CL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" name="Google Shape;171;p4">
            <a:extLst>
              <a:ext uri="{FF2B5EF4-FFF2-40B4-BE49-F238E27FC236}">
                <a16:creationId xmlns:a16="http://schemas.microsoft.com/office/drawing/2014/main" id="{4138C389-0854-9D1B-BF73-E490A99B02E9}"/>
              </a:ext>
            </a:extLst>
          </p:cNvPr>
          <p:cNvSpPr txBox="1">
            <a:spLocks/>
          </p:cNvSpPr>
          <p:nvPr/>
        </p:nvSpPr>
        <p:spPr>
          <a:xfrm>
            <a:off x="457200" y="3092353"/>
            <a:ext cx="8229600" cy="258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just">
              <a:spcBef>
                <a:spcPts val="0"/>
              </a:spcBef>
              <a:buFont typeface="Arial"/>
              <a:buNone/>
            </a:pP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 algn="just">
              <a:spcBef>
                <a:spcPts val="0"/>
              </a:spcBef>
              <a:buFont typeface="Arial"/>
              <a:buNone/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Se detalla a continuación la asignación realizada.</a:t>
            </a:r>
            <a:endParaRPr lang="es-E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 algn="just">
              <a:spcBef>
                <a:spcPts val="0"/>
              </a:spcBef>
              <a:buFont typeface="Arial"/>
              <a:buNone/>
            </a:pPr>
            <a:endParaRPr lang="es-E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" indent="0">
              <a:spcBef>
                <a:spcPts val="0"/>
              </a:spcBef>
              <a:buFont typeface="Arial"/>
              <a:buNone/>
            </a:pP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Teams Scrum</a:t>
            </a:r>
            <a:br>
              <a:rPr lang="es-E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Product Owner: Carlos Silva Diaz.</a:t>
            </a:r>
          </a:p>
          <a:p>
            <a:pPr marL="114300" indent="0">
              <a:spcBef>
                <a:spcPts val="0"/>
              </a:spcBef>
              <a:buFont typeface="Arial"/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Scrum Master: Bastián Contreras Correa.</a:t>
            </a:r>
          </a:p>
          <a:p>
            <a:pPr marL="114300" indent="0">
              <a:spcBef>
                <a:spcPts val="0"/>
              </a:spcBef>
              <a:buFont typeface="Arial"/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Equipo Desarrollador: Carlos Silva Diaz.</a:t>
            </a:r>
          </a:p>
          <a:p>
            <a:pPr marL="114300" indent="0">
              <a:spcBef>
                <a:spcPts val="0"/>
              </a:spcBef>
              <a:buFont typeface="Arial"/>
              <a:buNone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Bastián Contreras Correa.</a:t>
            </a:r>
          </a:p>
          <a:p>
            <a:pPr marL="114300" indent="0" algn="just">
              <a:spcBef>
                <a:spcPts val="0"/>
              </a:spcBef>
              <a:buFont typeface="Arial"/>
              <a:buNone/>
            </a:pPr>
            <a:endParaRPr lang="es-ES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8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uiExpand="1" build="p"/>
      <p:bldP spid="2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761</Words>
  <Application>Microsoft Office PowerPoint</Application>
  <PresentationFormat>Presentación en pantalla (4:3)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Macarena Trujillo V.</dc:creator>
  <cp:lastModifiedBy>Bastian Contreras</cp:lastModifiedBy>
  <cp:revision>4</cp:revision>
  <dcterms:created xsi:type="dcterms:W3CDTF">2014-04-29T13:43:09Z</dcterms:created>
  <dcterms:modified xsi:type="dcterms:W3CDTF">2024-09-26T19:42:19Z</dcterms:modified>
</cp:coreProperties>
</file>