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630" y="141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92027-BFCE-4666-9683-6322B71EF0E4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F679F-DBE5-4CD5-802F-813C0AB28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6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26199"/>
            <a:ext cx="4457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Водяные знаки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5382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Изучите, зачем они служат и как их использование может помочь вам улучшить ваш контент в сети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93121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493883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4914543"/>
            <a:ext cx="18592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Enemy null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83707"/>
            <a:ext cx="7444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Какие это и зачем нужны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1018342" y="232660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Определение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Водяные знаки – это запатентованная технология, используемая для защиты авторского контента от незаконного использования.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980242" y="407884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3505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Защита авторских прав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Водяные знаки помогают предотвратить плагиат, копирование и несанкционированное распространение контента.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5" name="Text 12"/>
          <p:cNvSpPr/>
          <p:nvPr/>
        </p:nvSpPr>
        <p:spPr>
          <a:xfrm>
            <a:off x="976432" y="5831086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Улучшение бренда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Помогают увеличить узнаваемость и привлекательность вашего бренда или логотипа.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6177"/>
            <a:ext cx="6461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Виды водяных знаков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Текстовые водяные знаки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10110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Добавьте текстовую надпись, такую как название вашего бренда или URL-адрес, на изображение для идентификации автора.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Графические водяные знаки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101108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Используйте логотип или другой элемент дизайна, чтобы создать уникальный графический знак авторства.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Прозрачные водяные знаки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10110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Нежно встраивайте прозрачную надпись или логотип в углы изображения, чтобы не привлекать излишнее внимание.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5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628674" y="555427"/>
            <a:ext cx="783336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Применение водяных знаков</a:t>
            </a:r>
            <a:endParaRPr lang="en-US" sz="3976" dirty="0"/>
          </a:p>
        </p:txBody>
      </p:sp>
      <p:sp>
        <p:nvSpPr>
          <p:cNvPr id="6" name="Shape 3"/>
          <p:cNvSpPr/>
          <p:nvPr/>
        </p:nvSpPr>
        <p:spPr>
          <a:xfrm>
            <a:off x="4918948" y="1489472"/>
            <a:ext cx="25241" cy="525160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5158800" y="1861780"/>
            <a:ext cx="706993" cy="2524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4704338" y="1647230"/>
            <a:ext cx="454462" cy="454462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4874359" y="1685092"/>
            <a:ext cx="11430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86" dirty="0"/>
          </a:p>
        </p:txBody>
      </p:sp>
      <p:sp>
        <p:nvSpPr>
          <p:cNvPr id="10" name="Text 7"/>
          <p:cNvSpPr/>
          <p:nvPr/>
        </p:nvSpPr>
        <p:spPr>
          <a:xfrm>
            <a:off x="6042541" y="1691402"/>
            <a:ext cx="492252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Защита фотографий и изображений</a:t>
            </a:r>
            <a:endParaRPr lang="en-US" sz="1988" dirty="0"/>
          </a:p>
        </p:txBody>
      </p:sp>
      <p:sp>
        <p:nvSpPr>
          <p:cNvPr id="11" name="Text 8"/>
          <p:cNvSpPr/>
          <p:nvPr/>
        </p:nvSpPr>
        <p:spPr>
          <a:xfrm>
            <a:off x="6042541" y="2208967"/>
            <a:ext cx="7616666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Помогают предотвратить несанкционированное использование ваших фотографий на веб-сайтах или в печатных материалах.</a:t>
            </a:r>
            <a:endParaRPr lang="en-US" sz="1591" dirty="0"/>
          </a:p>
        </p:txBody>
      </p:sp>
      <p:sp>
        <p:nvSpPr>
          <p:cNvPr id="12" name="Shape 9"/>
          <p:cNvSpPr/>
          <p:nvPr/>
        </p:nvSpPr>
        <p:spPr>
          <a:xfrm>
            <a:off x="5158800" y="3679627"/>
            <a:ext cx="706993" cy="2524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704338" y="3465076"/>
            <a:ext cx="454462" cy="454462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4836259" y="3502938"/>
            <a:ext cx="19050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386" dirty="0"/>
          </a:p>
        </p:txBody>
      </p:sp>
      <p:sp>
        <p:nvSpPr>
          <p:cNvPr id="15" name="Text 12"/>
          <p:cNvSpPr/>
          <p:nvPr/>
        </p:nvSpPr>
        <p:spPr>
          <a:xfrm>
            <a:off x="6042541" y="3509248"/>
            <a:ext cx="471678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Защита видео и аудио материалов</a:t>
            </a:r>
            <a:endParaRPr lang="en-US" sz="1988" dirty="0"/>
          </a:p>
        </p:txBody>
      </p:sp>
      <p:sp>
        <p:nvSpPr>
          <p:cNvPr id="16" name="Text 13"/>
          <p:cNvSpPr/>
          <p:nvPr/>
        </p:nvSpPr>
        <p:spPr>
          <a:xfrm>
            <a:off x="6042541" y="4026813"/>
            <a:ext cx="7616666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Убедитесь, что ваши видео и аудио материалы защищены от кражи или распространения без вашего разрешения.</a:t>
            </a:r>
            <a:endParaRPr lang="en-US" sz="1591" dirty="0"/>
          </a:p>
        </p:txBody>
      </p:sp>
      <p:sp>
        <p:nvSpPr>
          <p:cNvPr id="17" name="Shape 14"/>
          <p:cNvSpPr/>
          <p:nvPr/>
        </p:nvSpPr>
        <p:spPr>
          <a:xfrm>
            <a:off x="5158800" y="5497473"/>
            <a:ext cx="706993" cy="2524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704338" y="5282922"/>
            <a:ext cx="454462" cy="454462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9" name="Text 16"/>
          <p:cNvSpPr/>
          <p:nvPr/>
        </p:nvSpPr>
        <p:spPr>
          <a:xfrm>
            <a:off x="4836259" y="5320784"/>
            <a:ext cx="19050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386" dirty="0"/>
          </a:p>
        </p:txBody>
      </p:sp>
      <p:sp>
        <p:nvSpPr>
          <p:cNvPr id="20" name="Text 17"/>
          <p:cNvSpPr/>
          <p:nvPr/>
        </p:nvSpPr>
        <p:spPr>
          <a:xfrm>
            <a:off x="6042541" y="5327094"/>
            <a:ext cx="471678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Защита документов и PDF файлов</a:t>
            </a:r>
            <a:endParaRPr lang="en-US" sz="1988" dirty="0"/>
          </a:p>
        </p:txBody>
      </p:sp>
      <p:sp>
        <p:nvSpPr>
          <p:cNvPr id="21" name="Text 18"/>
          <p:cNvSpPr/>
          <p:nvPr/>
        </p:nvSpPr>
        <p:spPr>
          <a:xfrm>
            <a:off x="6042541" y="5844659"/>
            <a:ext cx="7616666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Добавьте водяные знаки на документы и PDF файлы, чтобы обеспечить сохранность информации и авторские права.</a:t>
            </a:r>
            <a:endParaRPr lang="en-US" sz="1591" dirty="0"/>
          </a:p>
        </p:txBody>
      </p:sp>
      <p:sp>
        <p:nvSpPr>
          <p:cNvPr id="22" name="Text 19"/>
          <p:cNvSpPr/>
          <p:nvPr/>
        </p:nvSpPr>
        <p:spPr>
          <a:xfrm>
            <a:off x="4628674" y="7043976"/>
            <a:ext cx="403991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endParaRPr lang="en-US" sz="397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85110" y="14331"/>
            <a:ext cx="14630400" cy="8229838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275886" y="496848"/>
            <a:ext cx="3614023" cy="564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6"/>
              </a:lnSpc>
              <a:buNone/>
            </a:pPr>
            <a:r>
              <a:rPr lang="en-US" sz="355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.</a:t>
            </a:r>
            <a:endParaRPr lang="en-US" sz="3557" dirty="0"/>
          </a:p>
        </p:txBody>
      </p:sp>
      <p:sp>
        <p:nvSpPr>
          <p:cNvPr id="5" name="Text 3"/>
          <p:cNvSpPr/>
          <p:nvPr/>
        </p:nvSpPr>
        <p:spPr>
          <a:xfrm>
            <a:off x="3275886" y="1422797"/>
            <a:ext cx="8078510" cy="578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7"/>
              </a:lnSpc>
              <a:buNone/>
            </a:pPr>
            <a:r>
              <a:rPr lang="en-US" sz="142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Также, людям необходимо заполнять различные документы. Например меню и тд. Для этого я написал программу WaterMarker.</a:t>
            </a:r>
            <a:endParaRPr lang="en-US" sz="1423" dirty="0"/>
          </a:p>
        </p:txBody>
      </p:sp>
      <p:sp>
        <p:nvSpPr>
          <p:cNvPr id="6" name="Text 4"/>
          <p:cNvSpPr/>
          <p:nvPr/>
        </p:nvSpPr>
        <p:spPr>
          <a:xfrm>
            <a:off x="3275886" y="2204204"/>
            <a:ext cx="8078510" cy="578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77"/>
              </a:lnSpc>
              <a:buNone/>
            </a:pPr>
            <a:r>
              <a:rPr lang="en-US" sz="142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Вам необходимо передать в нее документ либо изображение, выбрать водяной знак и место. В итоге вы получите готовый документ, изображение.</a:t>
            </a:r>
            <a:endParaRPr lang="en-US" sz="1423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61" y="3090385"/>
            <a:ext cx="5980118" cy="3424715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3423960" y="7944076"/>
            <a:ext cx="10009" cy="10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64"/>
              </a:lnSpc>
              <a:buNone/>
            </a:pPr>
            <a:endParaRPr lang="en-US" sz="72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3090385"/>
            <a:ext cx="4681538" cy="38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251</Words>
  <Application>Microsoft Office PowerPoint</Application>
  <PresentationFormat>Произвольный</PresentationFormat>
  <Paragraphs>38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2023-11-03T16:04:30Z</dcterms:created>
  <dcterms:modified xsi:type="dcterms:W3CDTF">2023-11-03T16:10:43Z</dcterms:modified>
</cp:coreProperties>
</file>