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3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4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C87D3-66A6-A1F9-ED4D-475197C5C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 anchor="ctr">
            <a:normAutofit/>
          </a:bodyPr>
          <a:lstStyle/>
          <a:p>
            <a:pPr algn="l"/>
            <a:r>
              <a:rPr lang="ru-RU" sz="5400" dirty="0"/>
              <a:t>Музей страшных мест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191E04-EF4E-A960-92C2-940C6CD89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8459" y="4571999"/>
            <a:ext cx="6441540" cy="152400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Михайлов Илья 22919</a:t>
            </a:r>
            <a:r>
              <a:rPr lang="en-US" dirty="0"/>
              <a:t>/</a:t>
            </a:r>
            <a:r>
              <a:rPr lang="ru-RU" dirty="0"/>
              <a:t>1</a:t>
            </a:r>
          </a:p>
          <a:p>
            <a:pPr algn="l"/>
            <a:r>
              <a:rPr lang="en-US" dirty="0"/>
              <a:t>GitHub – </a:t>
            </a:r>
            <a:r>
              <a:rPr lang="en-US" sz="2000" dirty="0"/>
              <a:t>https://github.com/cvrsdz/MDK/tree/main</a:t>
            </a:r>
            <a:endParaRPr lang="ru-RU" dirty="0"/>
          </a:p>
        </p:txBody>
      </p:sp>
      <p:pic>
        <p:nvPicPr>
          <p:cNvPr id="4" name="Picture 3" descr="Сеть соединенных точек">
            <a:extLst>
              <a:ext uri="{FF2B5EF4-FFF2-40B4-BE49-F238E27FC236}">
                <a16:creationId xmlns:a16="http://schemas.microsoft.com/office/drawing/2014/main" id="{9B765561-7372-5866-C21B-47357C88D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3" r="18873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463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0909426" y="6273225"/>
            <a:ext cx="128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10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ru-RU" sz="40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57C401B-2F4D-E77C-7BFC-71F844DDA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82127"/>
              </p:ext>
            </p:extLst>
          </p:nvPr>
        </p:nvGraphicFramePr>
        <p:xfrm>
          <a:off x="225895" y="2802442"/>
          <a:ext cx="11879408" cy="278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53185" imgH="1723991" progId="Excel.Sheet.12">
                  <p:embed/>
                </p:oleObj>
              </mc:Choice>
              <mc:Fallback>
                <p:oleObj name="Worksheet" r:id="rId2" imgW="7353185" imgH="1723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895" y="2802442"/>
                        <a:ext cx="11879408" cy="2785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C87D3-66A6-A1F9-ED4D-475197C5C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 anchor="ctr">
            <a:normAutofit/>
          </a:bodyPr>
          <a:lstStyle/>
          <a:p>
            <a:pPr algn="l"/>
            <a:r>
              <a:rPr lang="ru-RU" sz="5400" dirty="0"/>
              <a:t>Музей страшных мест</a:t>
            </a:r>
          </a:p>
        </p:txBody>
      </p:sp>
      <p:pic>
        <p:nvPicPr>
          <p:cNvPr id="4" name="Picture 3" descr="Сеть соединенных точек">
            <a:extLst>
              <a:ext uri="{FF2B5EF4-FFF2-40B4-BE49-F238E27FC236}">
                <a16:creationId xmlns:a16="http://schemas.microsoft.com/office/drawing/2014/main" id="{9B765561-7372-5866-C21B-47357C88D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3" r="18873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CE594-773B-FD4A-3BA7-6F2876E2220E}"/>
              </a:ext>
            </a:extLst>
          </p:cNvPr>
          <p:cNvSpPr txBox="1"/>
          <p:nvPr/>
        </p:nvSpPr>
        <p:spPr>
          <a:xfrm>
            <a:off x="10909426" y="6273225"/>
            <a:ext cx="128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11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370A04-AAC8-6D84-F605-B3F42C0B1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8459" y="4571999"/>
            <a:ext cx="6441540" cy="152400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Михайлов Илья 22919</a:t>
            </a:r>
            <a:r>
              <a:rPr lang="en-US" dirty="0"/>
              <a:t>/</a:t>
            </a:r>
            <a:r>
              <a:rPr lang="ru-RU" dirty="0"/>
              <a:t>1</a:t>
            </a:r>
          </a:p>
          <a:p>
            <a:pPr algn="l"/>
            <a:r>
              <a:rPr lang="en-US" dirty="0"/>
              <a:t>GitHub – </a:t>
            </a:r>
            <a:r>
              <a:rPr lang="en-US" sz="2000" dirty="0"/>
              <a:t>https://github.com/cvrsdz/MDK/tree/main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4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B4879-9457-71A7-B561-690CCCD6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Сайт для покупки билетов на туры в музее Страшных Мест который сможет одновременно обрабатывать до 3 тыс. человек. У сайта будет защита информации.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2/11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жизненного цикла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3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84E7D9-2FD6-8737-00BD-9A19268CF19A}"/>
              </a:ext>
            </a:extLst>
          </p:cNvPr>
          <p:cNvSpPr/>
          <p:nvPr/>
        </p:nvSpPr>
        <p:spPr>
          <a:xfrm>
            <a:off x="298765" y="1981577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требований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3F601C-CD4F-0611-4B90-1DFBEC3650E6}"/>
              </a:ext>
            </a:extLst>
          </p:cNvPr>
          <p:cNvSpPr/>
          <p:nvPr/>
        </p:nvSpPr>
        <p:spPr>
          <a:xfrm>
            <a:off x="4952246" y="3810002"/>
            <a:ext cx="1502875" cy="561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Написание кода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23B93B-D9EE-8379-5D5B-C56050122E12}"/>
              </a:ext>
            </a:extLst>
          </p:cNvPr>
          <p:cNvSpPr/>
          <p:nvPr/>
        </p:nvSpPr>
        <p:spPr>
          <a:xfrm>
            <a:off x="3449371" y="3199266"/>
            <a:ext cx="1502875" cy="60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Дизайна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69F8AA-4182-8FBD-99B2-ECC72FA5FDD1}"/>
              </a:ext>
            </a:extLst>
          </p:cNvPr>
          <p:cNvSpPr/>
          <p:nvPr/>
        </p:nvSpPr>
        <p:spPr>
          <a:xfrm>
            <a:off x="6455121" y="4386594"/>
            <a:ext cx="1502875" cy="561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Тестировака</a:t>
            </a: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5539783"/>
            <a:ext cx="2995188" cy="564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Каскадная модель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861127-7533-7E1E-E3CE-E738CCC52B92}"/>
              </a:ext>
            </a:extLst>
          </p:cNvPr>
          <p:cNvSpPr/>
          <p:nvPr/>
        </p:nvSpPr>
        <p:spPr>
          <a:xfrm>
            <a:off x="1801640" y="2590422"/>
            <a:ext cx="1647731" cy="608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Планирование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79D2AF-5ADA-6314-68B3-B42D0553B4B2}"/>
              </a:ext>
            </a:extLst>
          </p:cNvPr>
          <p:cNvSpPr/>
          <p:nvPr/>
        </p:nvSpPr>
        <p:spPr>
          <a:xfrm>
            <a:off x="7957996" y="4961679"/>
            <a:ext cx="1502875" cy="561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Инсталляция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DE8771F-FB03-1BFF-9532-091B15D51D11}"/>
              </a:ext>
            </a:extLst>
          </p:cNvPr>
          <p:cNvSpPr/>
          <p:nvPr/>
        </p:nvSpPr>
        <p:spPr>
          <a:xfrm>
            <a:off x="9460871" y="5522994"/>
            <a:ext cx="1810693" cy="561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Сопровождение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6A1E883-2C73-02FF-DB5B-FF0F2FD2B570}"/>
              </a:ext>
            </a:extLst>
          </p:cNvPr>
          <p:cNvCxnSpPr>
            <a:stCxn id="5" idx="3"/>
            <a:endCxn id="14" idx="0"/>
          </p:cNvCxnSpPr>
          <p:nvPr/>
        </p:nvCxnSpPr>
        <p:spPr>
          <a:xfrm>
            <a:off x="1801640" y="2286000"/>
            <a:ext cx="823866" cy="304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AF483AC1-2D9B-6764-D8C1-FD616C78AFE9}"/>
              </a:ext>
            </a:extLst>
          </p:cNvPr>
          <p:cNvCxnSpPr>
            <a:stCxn id="14" idx="3"/>
            <a:endCxn id="10" idx="0"/>
          </p:cNvCxnSpPr>
          <p:nvPr/>
        </p:nvCxnSpPr>
        <p:spPr>
          <a:xfrm>
            <a:off x="3449371" y="2894844"/>
            <a:ext cx="751438" cy="304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74A49A77-5531-5FC8-428A-74B9DF11F0AB}"/>
              </a:ext>
            </a:extLst>
          </p:cNvPr>
          <p:cNvCxnSpPr>
            <a:stCxn id="10" idx="3"/>
            <a:endCxn id="9" idx="0"/>
          </p:cNvCxnSpPr>
          <p:nvPr/>
        </p:nvCxnSpPr>
        <p:spPr>
          <a:xfrm>
            <a:off x="4952246" y="3503688"/>
            <a:ext cx="751438" cy="306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A0A6603D-8D5C-9E7E-FA82-679D5BFA0E5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6455121" y="4090660"/>
            <a:ext cx="751438" cy="295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58606E99-B0B6-1270-2688-1D5D56173CEC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7957996" y="4667252"/>
            <a:ext cx="751438" cy="294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27DDB139-70E6-A57A-613C-56DD33F761B9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>
            <a:off x="9460871" y="5242337"/>
            <a:ext cx="905347" cy="280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4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>
            <a:normAutofit/>
          </a:bodyPr>
          <a:lstStyle/>
          <a:p>
            <a:r>
              <a:rPr lang="ru-RU" dirty="0"/>
              <a:t>Принцип простоты</a:t>
            </a:r>
          </a:p>
          <a:p>
            <a:r>
              <a:rPr lang="ru-RU" dirty="0"/>
              <a:t>Принцип видимости</a:t>
            </a:r>
          </a:p>
          <a:p>
            <a:r>
              <a:rPr lang="ru-RU" dirty="0"/>
              <a:t>Принцип повторного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3440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5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 numCol="1">
            <a:normAutofit/>
          </a:bodyPr>
          <a:lstStyle/>
          <a:p>
            <a:r>
              <a:rPr lang="ru-RU" sz="4000" dirty="0"/>
              <a:t>Обычный Пользователь</a:t>
            </a:r>
          </a:p>
          <a:p>
            <a:r>
              <a:rPr lang="ru-RU" sz="4000" dirty="0"/>
              <a:t>Администратор сайта</a:t>
            </a:r>
          </a:p>
        </p:txBody>
      </p:sp>
    </p:spTree>
    <p:extLst>
      <p:ext uri="{BB962C8B-B14F-4D97-AF65-F5344CB8AC3E}">
        <p14:creationId xmlns:p14="http://schemas.microsoft.com/office/powerpoint/2010/main" val="402113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Карта сайта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6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8D08EEC-348C-BA64-9DF7-EA5B3E85D3A1}"/>
              </a:ext>
            </a:extLst>
          </p:cNvPr>
          <p:cNvSpPr/>
          <p:nvPr/>
        </p:nvSpPr>
        <p:spPr>
          <a:xfrm>
            <a:off x="4991495" y="1694507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страница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DCD1B6-3800-1DD6-8B87-FD1A19144492}"/>
              </a:ext>
            </a:extLst>
          </p:cNvPr>
          <p:cNvSpPr/>
          <p:nvPr/>
        </p:nvSpPr>
        <p:spPr>
          <a:xfrm>
            <a:off x="1451572" y="2914079"/>
            <a:ext cx="135802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 компании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402919-6AC2-DCE7-18B1-906422406CB0}"/>
              </a:ext>
            </a:extLst>
          </p:cNvPr>
          <p:cNvSpPr/>
          <p:nvPr/>
        </p:nvSpPr>
        <p:spPr>
          <a:xfrm>
            <a:off x="3094783" y="2914079"/>
            <a:ext cx="1137719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туры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0059CA-A7D3-66DB-674C-3B8859DF268A}"/>
              </a:ext>
            </a:extLst>
          </p:cNvPr>
          <p:cNvSpPr/>
          <p:nvPr/>
        </p:nvSpPr>
        <p:spPr>
          <a:xfrm>
            <a:off x="4517693" y="2914082"/>
            <a:ext cx="1134703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покупка билетов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82F829-657F-F18E-BDC4-B70BB6F31B0E}"/>
              </a:ext>
            </a:extLst>
          </p:cNvPr>
          <p:cNvSpPr/>
          <p:nvPr/>
        </p:nvSpPr>
        <p:spPr>
          <a:xfrm>
            <a:off x="6150337" y="2914083"/>
            <a:ext cx="109547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новости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7236BD8-7BC7-0120-4324-486E8D95DC5E}"/>
              </a:ext>
            </a:extLst>
          </p:cNvPr>
          <p:cNvSpPr/>
          <p:nvPr/>
        </p:nvSpPr>
        <p:spPr>
          <a:xfrm>
            <a:off x="7530998" y="2914080"/>
            <a:ext cx="109547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личный кабинет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717F6C-76AC-3721-73A7-31D762B08A95}"/>
              </a:ext>
            </a:extLst>
          </p:cNvPr>
          <p:cNvSpPr/>
          <p:nvPr/>
        </p:nvSpPr>
        <p:spPr>
          <a:xfrm>
            <a:off x="8911659" y="2914080"/>
            <a:ext cx="1095469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контакты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A8E6129-7557-7808-51B7-888A57605BF3}"/>
              </a:ext>
            </a:extLst>
          </p:cNvPr>
          <p:cNvSpPr/>
          <p:nvPr/>
        </p:nvSpPr>
        <p:spPr>
          <a:xfrm>
            <a:off x="10286271" y="2914079"/>
            <a:ext cx="1042656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F997D5-C17C-E5FC-905C-BF0B2F02F111}"/>
              </a:ext>
            </a:extLst>
          </p:cNvPr>
          <p:cNvSpPr/>
          <p:nvPr/>
        </p:nvSpPr>
        <p:spPr>
          <a:xfrm>
            <a:off x="443651" y="4133656"/>
            <a:ext cx="156625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сертификация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1E7E6EA-70ED-F9E6-D88F-F580B4CC0572}"/>
              </a:ext>
            </a:extLst>
          </p:cNvPr>
          <p:cNvSpPr/>
          <p:nvPr/>
        </p:nvSpPr>
        <p:spPr>
          <a:xfrm>
            <a:off x="507026" y="5048810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отзывы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EE5772D3-6A2F-87D8-323C-9BAF4B252C0B}"/>
              </a:ext>
            </a:extLst>
          </p:cNvPr>
          <p:cNvCxnSpPr>
            <a:stCxn id="6" idx="2"/>
            <a:endCxn id="14" idx="3"/>
          </p:cNvCxnSpPr>
          <p:nvPr/>
        </p:nvCxnSpPr>
        <p:spPr>
          <a:xfrm rot="5400000">
            <a:off x="1612665" y="3920161"/>
            <a:ext cx="915155" cy="120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3EECEA39-C778-1B6C-89F8-FF28045605E0}"/>
              </a:ext>
            </a:extLst>
          </p:cNvPr>
          <p:cNvCxnSpPr>
            <a:stCxn id="6" idx="2"/>
            <a:endCxn id="15" idx="3"/>
          </p:cNvCxnSpPr>
          <p:nvPr/>
        </p:nvCxnSpPr>
        <p:spPr>
          <a:xfrm rot="5400000">
            <a:off x="1155088" y="4377738"/>
            <a:ext cx="1830309" cy="120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0DCA1E0-3B7A-ED1B-2C9D-CE40D3BBD485}"/>
              </a:ext>
            </a:extLst>
          </p:cNvPr>
          <p:cNvSpPr/>
          <p:nvPr/>
        </p:nvSpPr>
        <p:spPr>
          <a:xfrm>
            <a:off x="3481064" y="4133656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расписание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3971703-B83A-C665-0253-96F6F369C1DD}"/>
              </a:ext>
            </a:extLst>
          </p:cNvPr>
          <p:cNvSpPr/>
          <p:nvPr/>
        </p:nvSpPr>
        <p:spPr>
          <a:xfrm>
            <a:off x="3481063" y="5048807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оформление заказа</a:t>
            </a:r>
          </a:p>
        </p:txBody>
      </p: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6638338E-0087-47A2-A380-A450F9D91CDC}"/>
              </a:ext>
            </a:extLst>
          </p:cNvPr>
          <p:cNvCxnSpPr>
            <a:cxnSpLocks/>
            <a:endCxn id="26" idx="3"/>
          </p:cNvCxnSpPr>
          <p:nvPr/>
        </p:nvCxnSpPr>
        <p:spPr>
          <a:xfrm rot="5400000">
            <a:off x="4576915" y="3929948"/>
            <a:ext cx="915155" cy="101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6E995CE2-BCA0-DCFD-9426-51CCC146FC59}"/>
              </a:ext>
            </a:extLst>
          </p:cNvPr>
          <p:cNvCxnSpPr>
            <a:stCxn id="8" idx="2"/>
            <a:endCxn id="27" idx="3"/>
          </p:cNvCxnSpPr>
          <p:nvPr/>
        </p:nvCxnSpPr>
        <p:spPr>
          <a:xfrm rot="5400000">
            <a:off x="4119341" y="4387525"/>
            <a:ext cx="1830303" cy="101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2FD62A48-875D-B7E3-BB20-7B1FC22A86B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5108624" y="2279773"/>
            <a:ext cx="610730" cy="657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B24BF70-C279-6913-9577-A3E57484A2B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397925" y="1569070"/>
            <a:ext cx="610727" cy="2079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181DA803-1AD3-29E2-0231-F77E7ABCBA5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31395" y="802540"/>
            <a:ext cx="610727" cy="3612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A9CA532E-8D69-7C47-9D4D-4B20FD59FBE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15137" y="2131147"/>
            <a:ext cx="610731" cy="955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0BBCAA88-4472-67F0-97B2-51A52025DAA2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6605469" y="1440816"/>
            <a:ext cx="610728" cy="233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5735CFDB-210C-539E-97D6-4FA3B8B63A7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7295799" y="750485"/>
            <a:ext cx="610728" cy="3716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B15609FB-34FF-F6E5-94BF-B92D52757A2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7969903" y="76382"/>
            <a:ext cx="610727" cy="506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86E03006-C128-AFC5-6BEA-D2783346CCC8}"/>
              </a:ext>
            </a:extLst>
          </p:cNvPr>
          <p:cNvSpPr/>
          <p:nvPr/>
        </p:nvSpPr>
        <p:spPr>
          <a:xfrm>
            <a:off x="10096901" y="4705300"/>
            <a:ext cx="142139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регистрация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0426B520-F1FF-F05C-A9B8-7A12EA19BFEF}"/>
              </a:ext>
            </a:extLst>
          </p:cNvPr>
          <p:cNvSpPr/>
          <p:nvPr/>
        </p:nvSpPr>
        <p:spPr>
          <a:xfrm>
            <a:off x="8748695" y="3842215"/>
            <a:ext cx="142139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поддержка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D839FB62-F865-3D7E-C610-3BE364B22433}"/>
              </a:ext>
            </a:extLst>
          </p:cNvPr>
          <p:cNvSpPr/>
          <p:nvPr/>
        </p:nvSpPr>
        <p:spPr>
          <a:xfrm>
            <a:off x="7530998" y="3834783"/>
            <a:ext cx="109547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админ панель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27E51EEB-DF8A-7439-BFD1-8032C1B24E6A}"/>
              </a:ext>
            </a:extLst>
          </p:cNvPr>
          <p:cNvSpPr/>
          <p:nvPr/>
        </p:nvSpPr>
        <p:spPr>
          <a:xfrm>
            <a:off x="7468375" y="4591245"/>
            <a:ext cx="122071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настройки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31B9EA2A-A2F8-A2D5-9A7F-D19BF84E29B0}"/>
              </a:ext>
            </a:extLst>
          </p:cNvPr>
          <p:cNvCxnSpPr>
            <a:stCxn id="10" idx="2"/>
            <a:endCxn id="66" idx="0"/>
          </p:cNvCxnSpPr>
          <p:nvPr/>
        </p:nvCxnSpPr>
        <p:spPr>
          <a:xfrm>
            <a:off x="8078733" y="3522925"/>
            <a:ext cx="0" cy="3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335C2B87-3F03-8D9F-FE33-0C213590BDAE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8078733" y="4443628"/>
            <a:ext cx="0" cy="14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CD19EB55-B1AD-D53D-8864-819BD202BCC6}"/>
              </a:ext>
            </a:extLst>
          </p:cNvPr>
          <p:cNvCxnSpPr>
            <a:stCxn id="11" idx="2"/>
            <a:endCxn id="65" idx="0"/>
          </p:cNvCxnSpPr>
          <p:nvPr/>
        </p:nvCxnSpPr>
        <p:spPr>
          <a:xfrm flipH="1">
            <a:off x="9459393" y="3522925"/>
            <a:ext cx="1" cy="31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22C2668D-86C4-2138-5BC3-DB17C9EC4907}"/>
              </a:ext>
            </a:extLst>
          </p:cNvPr>
          <p:cNvCxnSpPr>
            <a:stCxn id="12" idx="2"/>
            <a:endCxn id="64" idx="0"/>
          </p:cNvCxnSpPr>
          <p:nvPr/>
        </p:nvCxnSpPr>
        <p:spPr>
          <a:xfrm>
            <a:off x="10807599" y="3522924"/>
            <a:ext cx="0" cy="118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7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 numCol="3">
            <a:normAutofit fontScale="32500" lnSpcReduction="20000"/>
          </a:bodyPr>
          <a:lstStyle/>
          <a:p>
            <a:pPr lvl="0"/>
            <a:r>
              <a:rPr lang="ru-RU" sz="6000" dirty="0"/>
              <a:t>Функции входа в аккаунт</a:t>
            </a:r>
          </a:p>
          <a:p>
            <a:pPr lvl="0"/>
            <a:r>
              <a:rPr lang="ru-RU" sz="6000" dirty="0"/>
              <a:t>Функции просмотра туров</a:t>
            </a:r>
          </a:p>
          <a:p>
            <a:pPr lvl="0"/>
            <a:r>
              <a:rPr lang="ru-RU" sz="6000" dirty="0"/>
              <a:t>Функции просмотра отзывов</a:t>
            </a:r>
          </a:p>
          <a:p>
            <a:pPr lvl="0"/>
            <a:r>
              <a:rPr lang="ru-RU" sz="6000" dirty="0"/>
              <a:t>Функции просмотра личного кабинета</a:t>
            </a:r>
          </a:p>
          <a:p>
            <a:pPr lvl="0"/>
            <a:r>
              <a:rPr lang="ru-RU" sz="6000" dirty="0"/>
              <a:t>Функции просмотра прошедших туров</a:t>
            </a:r>
          </a:p>
          <a:p>
            <a:pPr lvl="0"/>
            <a:r>
              <a:rPr lang="ru-RU" sz="6000" dirty="0"/>
              <a:t>Функции просмотра фотографий</a:t>
            </a:r>
          </a:p>
          <a:p>
            <a:pPr lvl="0"/>
            <a:r>
              <a:rPr lang="ru-RU" sz="6000" dirty="0"/>
              <a:t>Функции просмотра новостей</a:t>
            </a:r>
          </a:p>
          <a:p>
            <a:pPr lvl="0"/>
            <a:r>
              <a:rPr lang="ru-RU" sz="6000" dirty="0"/>
              <a:t>Функции просмотра контактов и соц. сетей</a:t>
            </a:r>
          </a:p>
          <a:p>
            <a:pPr lvl="0"/>
            <a:r>
              <a:rPr lang="ru-RU" sz="6000" dirty="0"/>
              <a:t>Функции выбора билетов</a:t>
            </a:r>
          </a:p>
          <a:p>
            <a:pPr lvl="0"/>
            <a:r>
              <a:rPr lang="ru-RU" sz="6000" dirty="0"/>
              <a:t>Функции обращения к поддержке</a:t>
            </a:r>
          </a:p>
          <a:p>
            <a:pPr lvl="0"/>
            <a:r>
              <a:rPr lang="ru-RU" sz="6000" dirty="0"/>
              <a:t>Функции просмотра информации о компании</a:t>
            </a:r>
          </a:p>
          <a:p>
            <a:pPr lvl="0"/>
            <a:endParaRPr lang="ru-RU" sz="6000" dirty="0"/>
          </a:p>
          <a:p>
            <a:pPr lvl="0"/>
            <a:r>
              <a:rPr lang="ru-RU" sz="6000" dirty="0"/>
              <a:t>Функции редактирования сайта</a:t>
            </a:r>
          </a:p>
          <a:p>
            <a:pPr lvl="0"/>
            <a:r>
              <a:rPr lang="ru-RU" sz="6000" dirty="0"/>
              <a:t>Функции обновления информации на сайте.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89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из руководства оператора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8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 numCol="1">
            <a:normAutofit/>
          </a:bodyPr>
          <a:lstStyle/>
          <a:p>
            <a:r>
              <a:rPr lang="ru-RU" sz="4400" dirty="0"/>
              <a:t>Ошибка при попытке входа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14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9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222" y="2286000"/>
            <a:ext cx="6934778" cy="381808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/>
              <a:t>– Форма для регистрации на сайте</a:t>
            </a:r>
          </a:p>
          <a:p>
            <a:r>
              <a:rPr lang="ru-RU" dirty="0"/>
              <a:t>Вид тестирования функциональный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E76FD9-3EFA-485A-0CD5-071D1DC6D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2" y="2116858"/>
            <a:ext cx="4076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219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Sitka Subheading</vt:lpstr>
      <vt:lpstr>PebbleVTI</vt:lpstr>
      <vt:lpstr>Worksheet</vt:lpstr>
      <vt:lpstr>Музей страшных мест</vt:lpstr>
      <vt:lpstr>Предметная область</vt:lpstr>
      <vt:lpstr>Модель жизненного цикла</vt:lpstr>
      <vt:lpstr>Графический интерфейс</vt:lpstr>
      <vt:lpstr>Уровни доступа</vt:lpstr>
      <vt:lpstr>Карта сайта</vt:lpstr>
      <vt:lpstr>Функции</vt:lpstr>
      <vt:lpstr>Ошибка из руководства оператора</vt:lpstr>
      <vt:lpstr>Тестирование</vt:lpstr>
      <vt:lpstr>Матрица</vt:lpstr>
      <vt:lpstr>Музей страшных мест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Сергий Мельник</dc:creator>
  <cp:lastModifiedBy>Сергий Мельник</cp:lastModifiedBy>
  <cp:revision>13</cp:revision>
  <dcterms:created xsi:type="dcterms:W3CDTF">2024-06-27T16:18:17Z</dcterms:created>
  <dcterms:modified xsi:type="dcterms:W3CDTF">2024-06-28T01:07:33Z</dcterms:modified>
</cp:coreProperties>
</file>