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71C175-B7A8-4CBE-A7D4-B8FBA296922F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C69D7A-7A79-439E-BA69-71F21CF34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71C175-B7A8-4CBE-A7D4-B8FBA296922F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C69D7A-7A79-439E-BA69-71F21CF34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71C175-B7A8-4CBE-A7D4-B8FBA296922F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C69D7A-7A79-439E-BA69-71F21CF34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71C175-B7A8-4CBE-A7D4-B8FBA296922F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C69D7A-7A79-439E-BA69-71F21CF34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71C175-B7A8-4CBE-A7D4-B8FBA296922F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C69D7A-7A79-439E-BA69-71F21CF34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71C175-B7A8-4CBE-A7D4-B8FBA296922F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C69D7A-7A79-439E-BA69-71F21CF34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71C175-B7A8-4CBE-A7D4-B8FBA296922F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C69D7A-7A79-439E-BA69-71F21CF34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71C175-B7A8-4CBE-A7D4-B8FBA296922F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C69D7A-7A79-439E-BA69-71F21CF34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71C175-B7A8-4CBE-A7D4-B8FBA296922F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C69D7A-7A79-439E-BA69-71F21CF34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71C175-B7A8-4CBE-A7D4-B8FBA296922F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C69D7A-7A79-439E-BA69-71F21CF34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71C175-B7A8-4CBE-A7D4-B8FBA296922F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C69D7A-7A79-439E-BA69-71F21CF3442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371C175-B7A8-4CBE-A7D4-B8FBA296922F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8C69D7A-7A79-439E-BA69-71F21CF3442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Donald Blake Case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Intellectual Property Theft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628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Your Mission, If you Choose to Accept It…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Did Donald Blake steal Intellectual Property from ASGARD, Inc.? (yes or no)</a:t>
            </a:r>
          </a:p>
          <a:p>
            <a:r>
              <a:rPr lang="en-US" dirty="0" smtClean="0"/>
              <a:t>What did he steal?</a:t>
            </a:r>
          </a:p>
          <a:p>
            <a:r>
              <a:rPr lang="en-US" dirty="0"/>
              <a:t>W</a:t>
            </a:r>
            <a:r>
              <a:rPr lang="en-US" dirty="0" smtClean="0"/>
              <a:t>here did he put it?</a:t>
            </a:r>
          </a:p>
          <a:p>
            <a:r>
              <a:rPr lang="en-US" dirty="0" smtClean="0"/>
              <a:t>When did he do any of this activity?</a:t>
            </a:r>
          </a:p>
          <a:p>
            <a:r>
              <a:rPr lang="en-US" dirty="0" smtClean="0"/>
              <a:t>Did Donald Blake know he was going to be fired?</a:t>
            </a:r>
          </a:p>
          <a:p>
            <a:r>
              <a:rPr lang="en-US" dirty="0" smtClean="0"/>
              <a:t>Be prepared to present a short statement describing key facts you uncover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71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</TotalTime>
  <Words>76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Aspect</vt:lpstr>
      <vt:lpstr>Donald Blake Case</vt:lpstr>
      <vt:lpstr>Your Mission, If you Choose to Accept It…</vt:lpstr>
    </vt:vector>
  </TitlesOfParts>
  <Company>Southern Utah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Donald Blake Case</dc:title>
  <dc:creator>SUU</dc:creator>
  <cp:lastModifiedBy>SUU</cp:lastModifiedBy>
  <cp:revision>1</cp:revision>
  <dcterms:created xsi:type="dcterms:W3CDTF">2013-01-16T19:36:22Z</dcterms:created>
  <dcterms:modified xsi:type="dcterms:W3CDTF">2013-01-16T19:38:55Z</dcterms:modified>
</cp:coreProperties>
</file>