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2" r:id="rId10"/>
    <p:sldId id="270" r:id="rId11"/>
    <p:sldId id="271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9600" autoAdjust="0"/>
  </p:normalViewPr>
  <p:slideViewPr>
    <p:cSldViewPr>
      <p:cViewPr>
        <p:scale>
          <a:sx n="92" d="100"/>
          <a:sy n="92" d="100"/>
        </p:scale>
        <p:origin x="-5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51D14-9696-4BDB-B7A2-DEE7B12407A0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1A5AFE-1D0F-41A6-9126-2123478312EB}">
      <dgm:prSet phldrT="[Text]"/>
      <dgm:spPr/>
      <dgm:t>
        <a:bodyPr/>
        <a:lstStyle/>
        <a:p>
          <a:r>
            <a:rPr lang="en-US" dirty="0" smtClean="0"/>
            <a:t>What websites did the user visit?</a:t>
          </a:r>
          <a:endParaRPr lang="en-US" dirty="0"/>
        </a:p>
      </dgm:t>
    </dgm:pt>
    <dgm:pt modelId="{BFD602CC-3A65-4D32-B121-AA1ABAF4784B}" type="parTrans" cxnId="{F2669CC4-D494-49F3-8F0C-27B477520FEB}">
      <dgm:prSet/>
      <dgm:spPr/>
      <dgm:t>
        <a:bodyPr/>
        <a:lstStyle/>
        <a:p>
          <a:endParaRPr lang="en-US"/>
        </a:p>
      </dgm:t>
    </dgm:pt>
    <dgm:pt modelId="{F8D49AEF-4BBC-49D0-967B-1A2357E26B24}" type="sibTrans" cxnId="{F2669CC4-D494-49F3-8F0C-27B477520FEB}">
      <dgm:prSet/>
      <dgm:spPr/>
      <dgm:t>
        <a:bodyPr/>
        <a:lstStyle/>
        <a:p>
          <a:endParaRPr lang="en-US"/>
        </a:p>
      </dgm:t>
    </dgm:pt>
    <dgm:pt modelId="{FAB75EDE-E032-4A01-BF3B-5B35B3B436FD}">
      <dgm:prSet phldrT="[Text]"/>
      <dgm:spPr/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48870B6C-0DE8-4B09-801B-AA766C4E7F86}" type="parTrans" cxnId="{F325D9E1-C122-4BD6-A492-7DF2537E1AE2}">
      <dgm:prSet/>
      <dgm:spPr/>
      <dgm:t>
        <a:bodyPr/>
        <a:lstStyle/>
        <a:p>
          <a:endParaRPr lang="en-US"/>
        </a:p>
      </dgm:t>
    </dgm:pt>
    <dgm:pt modelId="{B64184B6-DC17-446A-805B-81F073BE742F}" type="sibTrans" cxnId="{F325D9E1-C122-4BD6-A492-7DF2537E1AE2}">
      <dgm:prSet/>
      <dgm:spPr/>
      <dgm:t>
        <a:bodyPr/>
        <a:lstStyle/>
        <a:p>
          <a:endParaRPr lang="en-US"/>
        </a:p>
      </dgm:t>
    </dgm:pt>
    <dgm:pt modelId="{ECED185E-A7C5-47AC-AD3B-EEC6FA2936A5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58D2233E-9964-41F6-B8D4-4741446A8862}" type="parTrans" cxnId="{B6897087-A124-4F12-82F8-07149545C1DB}">
      <dgm:prSet/>
      <dgm:spPr/>
      <dgm:t>
        <a:bodyPr/>
        <a:lstStyle/>
        <a:p>
          <a:endParaRPr lang="en-US"/>
        </a:p>
      </dgm:t>
    </dgm:pt>
    <dgm:pt modelId="{BEADD715-414B-49B6-9CEC-A72B977F7629}" type="sibTrans" cxnId="{B6897087-A124-4F12-82F8-07149545C1DB}">
      <dgm:prSet/>
      <dgm:spPr/>
      <dgm:t>
        <a:bodyPr/>
        <a:lstStyle/>
        <a:p>
          <a:endParaRPr lang="en-US"/>
        </a:p>
      </dgm:t>
    </dgm:pt>
    <dgm:pt modelId="{3D300676-8B5C-42FA-95B6-03236AF7393F}">
      <dgm:prSet phldrT="[Text]"/>
      <dgm:spPr/>
      <dgm:t>
        <a:bodyPr/>
        <a:lstStyle/>
        <a:p>
          <a:r>
            <a:rPr lang="en-US" dirty="0" smtClean="0"/>
            <a:t>How many times was a site visited?</a:t>
          </a:r>
          <a:endParaRPr lang="en-US" dirty="0"/>
        </a:p>
      </dgm:t>
    </dgm:pt>
    <dgm:pt modelId="{B82F2DF1-C81C-456F-AC7F-FAE2E76FF24B}" type="parTrans" cxnId="{2D76E619-C166-4D45-9AA6-D5207C9AB1D4}">
      <dgm:prSet/>
      <dgm:spPr/>
      <dgm:t>
        <a:bodyPr/>
        <a:lstStyle/>
        <a:p>
          <a:endParaRPr lang="en-US"/>
        </a:p>
      </dgm:t>
    </dgm:pt>
    <dgm:pt modelId="{1C41828C-0728-478A-AC22-87F059842AF0}" type="sibTrans" cxnId="{2D76E619-C166-4D45-9AA6-D5207C9AB1D4}">
      <dgm:prSet/>
      <dgm:spPr/>
      <dgm:t>
        <a:bodyPr/>
        <a:lstStyle/>
        <a:p>
          <a:endParaRPr lang="en-US"/>
        </a:p>
      </dgm:t>
    </dgm:pt>
    <dgm:pt modelId="{AD3B5171-1F9A-410F-B6DE-C09C4A0FA707}">
      <dgm:prSet phldrT="[Text]"/>
      <dgm:spPr/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ACC2DFBD-6BAB-465C-9B6B-9E50DC00E708}" type="parTrans" cxnId="{6CAEC860-C312-45DD-BE22-02597D142984}">
      <dgm:prSet/>
      <dgm:spPr/>
      <dgm:t>
        <a:bodyPr/>
        <a:lstStyle/>
        <a:p>
          <a:endParaRPr lang="en-US"/>
        </a:p>
      </dgm:t>
    </dgm:pt>
    <dgm:pt modelId="{BE86FA1F-BF3E-423E-BBDD-BF15A0A7C2C2}" type="sibTrans" cxnId="{6CAEC860-C312-45DD-BE22-02597D142984}">
      <dgm:prSet/>
      <dgm:spPr/>
      <dgm:t>
        <a:bodyPr/>
        <a:lstStyle/>
        <a:p>
          <a:endParaRPr lang="en-US"/>
        </a:p>
      </dgm:t>
    </dgm:pt>
    <dgm:pt modelId="{8E7EB785-FA5A-44D1-B75A-9997E6016F6E}">
      <dgm:prSet phldrT="[Text]"/>
      <dgm:spPr/>
      <dgm:t>
        <a:bodyPr/>
        <a:lstStyle/>
        <a:p>
          <a:r>
            <a:rPr lang="en-US" dirty="0" smtClean="0"/>
            <a:t>When was a site Visited?</a:t>
          </a:r>
          <a:endParaRPr lang="en-US" dirty="0"/>
        </a:p>
      </dgm:t>
    </dgm:pt>
    <dgm:pt modelId="{9A482C3A-8B77-47AE-98F2-72DDD5B3DCA4}" type="parTrans" cxnId="{76A2257F-11BF-46A3-AFC1-33A78563D336}">
      <dgm:prSet/>
      <dgm:spPr/>
      <dgm:t>
        <a:bodyPr/>
        <a:lstStyle/>
        <a:p>
          <a:endParaRPr lang="en-US"/>
        </a:p>
      </dgm:t>
    </dgm:pt>
    <dgm:pt modelId="{5E3312AF-807B-4F21-9B09-CB4E9BADEFE8}" type="sibTrans" cxnId="{76A2257F-11BF-46A3-AFC1-33A78563D336}">
      <dgm:prSet/>
      <dgm:spPr/>
      <dgm:t>
        <a:bodyPr/>
        <a:lstStyle/>
        <a:p>
          <a:endParaRPr lang="en-US"/>
        </a:p>
      </dgm:t>
    </dgm:pt>
    <dgm:pt modelId="{DCFB838B-C875-494C-9D7D-38D2FAE6487C}">
      <dgm:prSet phldrT="[Text]"/>
      <dgm:spPr/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5C08CCDD-A562-4CF4-8BA4-C90778D4CC74}" type="parTrans" cxnId="{EA886D29-93A8-4327-AF88-B6B88EB2A074}">
      <dgm:prSet/>
      <dgm:spPr/>
      <dgm:t>
        <a:bodyPr/>
        <a:lstStyle/>
        <a:p>
          <a:endParaRPr lang="en-US"/>
        </a:p>
      </dgm:t>
    </dgm:pt>
    <dgm:pt modelId="{6141D1C4-A0E0-4971-98D5-EE7EA85A768A}" type="sibTrans" cxnId="{EA886D29-93A8-4327-AF88-B6B88EB2A074}">
      <dgm:prSet/>
      <dgm:spPr/>
      <dgm:t>
        <a:bodyPr/>
        <a:lstStyle/>
        <a:p>
          <a:endParaRPr lang="en-US"/>
        </a:p>
      </dgm:t>
    </dgm:pt>
    <dgm:pt modelId="{47030E74-14CB-4F87-BDD9-9FC0090216C3}">
      <dgm:prSet phldrT="[Text]"/>
      <dgm:spPr/>
      <dgm:t>
        <a:bodyPr/>
        <a:lstStyle/>
        <a:p>
          <a:r>
            <a:rPr lang="en-US" dirty="0" smtClean="0"/>
            <a:t>Cookies</a:t>
          </a:r>
          <a:endParaRPr lang="en-US" dirty="0"/>
        </a:p>
      </dgm:t>
    </dgm:pt>
    <dgm:pt modelId="{782164C4-2A51-407D-9873-8EF64751EE76}" type="parTrans" cxnId="{D262BD28-8ADE-40D2-BB65-CF70429737EE}">
      <dgm:prSet/>
      <dgm:spPr/>
      <dgm:t>
        <a:bodyPr/>
        <a:lstStyle/>
        <a:p>
          <a:endParaRPr lang="en-US"/>
        </a:p>
      </dgm:t>
    </dgm:pt>
    <dgm:pt modelId="{19582A9D-EDD9-4C39-BE1E-3115C1AA2470}" type="sibTrans" cxnId="{D262BD28-8ADE-40D2-BB65-CF70429737EE}">
      <dgm:prSet/>
      <dgm:spPr/>
      <dgm:t>
        <a:bodyPr/>
        <a:lstStyle/>
        <a:p>
          <a:endParaRPr lang="en-US"/>
        </a:p>
      </dgm:t>
    </dgm:pt>
    <dgm:pt modelId="{184BD372-615C-4651-8676-1D7E7E798C62}">
      <dgm:prSet phldrT="[Text]"/>
      <dgm:spPr/>
      <dgm:t>
        <a:bodyPr/>
        <a:lstStyle/>
        <a:p>
          <a:r>
            <a:rPr lang="en-US" dirty="0" smtClean="0"/>
            <a:t>Cookies</a:t>
          </a:r>
          <a:endParaRPr lang="en-US" dirty="0"/>
        </a:p>
      </dgm:t>
    </dgm:pt>
    <dgm:pt modelId="{CC22B4AD-D9CE-48E8-A35A-39433F74A48E}" type="parTrans" cxnId="{7BCCCEFF-1B79-4DD4-9D1F-1B2CCCDE1E25}">
      <dgm:prSet/>
      <dgm:spPr/>
      <dgm:t>
        <a:bodyPr/>
        <a:lstStyle/>
        <a:p>
          <a:endParaRPr lang="en-US"/>
        </a:p>
      </dgm:t>
    </dgm:pt>
    <dgm:pt modelId="{AB2EA5C2-4499-40C0-B660-077E93FCB696}" type="sibTrans" cxnId="{7BCCCEFF-1B79-4DD4-9D1F-1B2CCCDE1E25}">
      <dgm:prSet/>
      <dgm:spPr/>
      <dgm:t>
        <a:bodyPr/>
        <a:lstStyle/>
        <a:p>
          <a:endParaRPr lang="en-US"/>
        </a:p>
      </dgm:t>
    </dgm:pt>
    <dgm:pt modelId="{F89B7E06-E02D-4CCD-BDDE-EF0B14A6A0D9}">
      <dgm:prSet phldrT="[Text]"/>
      <dgm:spPr/>
      <dgm:t>
        <a:bodyPr/>
        <a:lstStyle/>
        <a:p>
          <a:r>
            <a:rPr lang="en-US" dirty="0" smtClean="0"/>
            <a:t>Recovery Folders</a:t>
          </a:r>
          <a:endParaRPr lang="en-US" dirty="0"/>
        </a:p>
      </dgm:t>
    </dgm:pt>
    <dgm:pt modelId="{E2372824-C813-49F0-B596-DA7E914BCA38}" type="parTrans" cxnId="{F43365B8-446D-42DA-A603-527E2B635E15}">
      <dgm:prSet/>
      <dgm:spPr/>
      <dgm:t>
        <a:bodyPr/>
        <a:lstStyle/>
        <a:p>
          <a:endParaRPr lang="en-US"/>
        </a:p>
      </dgm:t>
    </dgm:pt>
    <dgm:pt modelId="{CA7D404D-FEC2-4AB8-9D07-375701F53EFB}" type="sibTrans" cxnId="{F43365B8-446D-42DA-A603-527E2B635E15}">
      <dgm:prSet/>
      <dgm:spPr/>
      <dgm:t>
        <a:bodyPr/>
        <a:lstStyle/>
        <a:p>
          <a:endParaRPr lang="en-US"/>
        </a:p>
      </dgm:t>
    </dgm:pt>
    <dgm:pt modelId="{23B95ABA-3BC2-4172-BF51-E09DB5EEB1BA}">
      <dgm:prSet phldrT="[Text]"/>
      <dgm:spPr/>
      <dgm:t>
        <a:bodyPr/>
        <a:lstStyle/>
        <a:p>
          <a:r>
            <a:rPr lang="en-US" dirty="0" smtClean="0"/>
            <a:t>Suggested Sites</a:t>
          </a:r>
          <a:endParaRPr lang="en-US" dirty="0"/>
        </a:p>
      </dgm:t>
    </dgm:pt>
    <dgm:pt modelId="{0F05E7C5-4E8F-4B65-9D31-F6C691BD8A2B}" type="parTrans" cxnId="{B7BE17D9-8F5F-4C81-934E-BDF6183DDF92}">
      <dgm:prSet/>
      <dgm:spPr/>
      <dgm:t>
        <a:bodyPr/>
        <a:lstStyle/>
        <a:p>
          <a:endParaRPr lang="en-US"/>
        </a:p>
      </dgm:t>
    </dgm:pt>
    <dgm:pt modelId="{AA5644A2-8A34-4CAD-AEB4-D1B0848ABE1D}" type="sibTrans" cxnId="{B7BE17D9-8F5F-4C81-934E-BDF6183DDF92}">
      <dgm:prSet/>
      <dgm:spPr/>
      <dgm:t>
        <a:bodyPr/>
        <a:lstStyle/>
        <a:p>
          <a:endParaRPr lang="en-US"/>
        </a:p>
      </dgm:t>
    </dgm:pt>
    <dgm:pt modelId="{8F69C790-DAC0-4E13-94FA-05B55BE9C01C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53378172-0430-4F0E-A54E-9ABDCDD9084D}" type="parTrans" cxnId="{A6160AC5-D874-45FF-A641-F9E84919BFD3}">
      <dgm:prSet/>
      <dgm:spPr/>
      <dgm:t>
        <a:bodyPr/>
        <a:lstStyle/>
        <a:p>
          <a:endParaRPr lang="en-US"/>
        </a:p>
      </dgm:t>
    </dgm:pt>
    <dgm:pt modelId="{69747B97-9DF1-4841-AFA4-770E0092EE88}" type="sibTrans" cxnId="{A6160AC5-D874-45FF-A641-F9E84919BFD3}">
      <dgm:prSet/>
      <dgm:spPr/>
      <dgm:t>
        <a:bodyPr/>
        <a:lstStyle/>
        <a:p>
          <a:endParaRPr lang="en-US"/>
        </a:p>
      </dgm:t>
    </dgm:pt>
    <dgm:pt modelId="{2C4B7C06-3A7F-4498-8859-CA8F32315274}">
      <dgm:prSet phldrT="[Text]"/>
      <dgm:spPr/>
      <dgm:t>
        <a:bodyPr/>
        <a:lstStyle/>
        <a:p>
          <a:r>
            <a:rPr lang="en-US" dirty="0" smtClean="0"/>
            <a:t>Recovery Folders</a:t>
          </a:r>
          <a:endParaRPr lang="en-US" dirty="0"/>
        </a:p>
      </dgm:t>
    </dgm:pt>
    <dgm:pt modelId="{A7D8F66E-0088-4771-A6A1-83B9FC5C4255}" type="parTrans" cxnId="{0C768019-E7E5-4ED4-B38A-BFF603E83AB4}">
      <dgm:prSet/>
      <dgm:spPr/>
      <dgm:t>
        <a:bodyPr/>
        <a:lstStyle/>
        <a:p>
          <a:endParaRPr lang="en-US"/>
        </a:p>
      </dgm:t>
    </dgm:pt>
    <dgm:pt modelId="{1AD6EF45-2E64-4B41-ADFF-34A5E753389C}" type="sibTrans" cxnId="{0C768019-E7E5-4ED4-B38A-BFF603E83AB4}">
      <dgm:prSet/>
      <dgm:spPr/>
      <dgm:t>
        <a:bodyPr/>
        <a:lstStyle/>
        <a:p>
          <a:endParaRPr lang="en-US"/>
        </a:p>
      </dgm:t>
    </dgm:pt>
    <dgm:pt modelId="{69D1E047-EEC3-4DC3-8A08-A14D0EC9EBD5}">
      <dgm:prSet phldrT="[Text]"/>
      <dgm:spPr/>
      <dgm:t>
        <a:bodyPr/>
        <a:lstStyle/>
        <a:p>
          <a:r>
            <a:rPr lang="en-US" dirty="0" smtClean="0"/>
            <a:t>What websites were saved by the user?</a:t>
          </a:r>
          <a:endParaRPr lang="en-US" dirty="0"/>
        </a:p>
      </dgm:t>
    </dgm:pt>
    <dgm:pt modelId="{EF6142B5-80FC-457F-A15E-45A6C054B5D4}" type="parTrans" cxnId="{8585AD4E-C468-4A16-AD39-16FC5399A39F}">
      <dgm:prSet/>
      <dgm:spPr/>
      <dgm:t>
        <a:bodyPr/>
        <a:lstStyle/>
        <a:p>
          <a:endParaRPr lang="en-US"/>
        </a:p>
      </dgm:t>
    </dgm:pt>
    <dgm:pt modelId="{DC1147EC-4470-45CA-A786-C366B4E53DD3}" type="sibTrans" cxnId="{8585AD4E-C468-4A16-AD39-16FC5399A39F}">
      <dgm:prSet/>
      <dgm:spPr/>
      <dgm:t>
        <a:bodyPr/>
        <a:lstStyle/>
        <a:p>
          <a:endParaRPr lang="en-US"/>
        </a:p>
      </dgm:t>
    </dgm:pt>
    <dgm:pt modelId="{7FCF2B16-E5BA-496E-97B5-1722418692A2}">
      <dgm:prSet phldrT="[Text]"/>
      <dgm:spPr/>
      <dgm:t>
        <a:bodyPr/>
        <a:lstStyle/>
        <a:p>
          <a:r>
            <a:rPr lang="en-US" dirty="0" smtClean="0"/>
            <a:t>Bookmarks</a:t>
          </a:r>
          <a:endParaRPr lang="en-US" dirty="0"/>
        </a:p>
      </dgm:t>
    </dgm:pt>
    <dgm:pt modelId="{50D8795B-D7D1-4318-A1BA-61DE5D724CF6}" type="parTrans" cxnId="{E3C0970A-1908-4371-A3D4-4D3D2DB4BA0A}">
      <dgm:prSet/>
      <dgm:spPr/>
      <dgm:t>
        <a:bodyPr/>
        <a:lstStyle/>
        <a:p>
          <a:endParaRPr lang="en-US"/>
        </a:p>
      </dgm:t>
    </dgm:pt>
    <dgm:pt modelId="{2BD2DF6A-91A5-4F2B-A67B-71ABAE7336A9}" type="sibTrans" cxnId="{E3C0970A-1908-4371-A3D4-4D3D2DB4BA0A}">
      <dgm:prSet/>
      <dgm:spPr/>
      <dgm:t>
        <a:bodyPr/>
        <a:lstStyle/>
        <a:p>
          <a:endParaRPr lang="en-US"/>
        </a:p>
      </dgm:t>
    </dgm:pt>
    <dgm:pt modelId="{CD0493D0-3E21-409F-A9A5-F3BB950D4DBB}">
      <dgm:prSet phldrT="[Text]"/>
      <dgm:spPr/>
      <dgm:t>
        <a:bodyPr/>
        <a:lstStyle/>
        <a:p>
          <a:r>
            <a:rPr lang="en-US" dirty="0" smtClean="0"/>
            <a:t>Were any files downloaded?</a:t>
          </a:r>
          <a:endParaRPr lang="en-US" dirty="0"/>
        </a:p>
      </dgm:t>
    </dgm:pt>
    <dgm:pt modelId="{3FFA017C-5FFA-41EA-BA3F-95D64C7DF33C}" type="parTrans" cxnId="{AAB2FC89-4C3B-4C82-A4DE-F0D18AB4AAA2}">
      <dgm:prSet/>
      <dgm:spPr/>
      <dgm:t>
        <a:bodyPr/>
        <a:lstStyle/>
        <a:p>
          <a:endParaRPr lang="en-US"/>
        </a:p>
      </dgm:t>
    </dgm:pt>
    <dgm:pt modelId="{729922C5-8A19-4928-A9BE-655D2C080984}" type="sibTrans" cxnId="{AAB2FC89-4C3B-4C82-A4DE-F0D18AB4AAA2}">
      <dgm:prSet/>
      <dgm:spPr/>
      <dgm:t>
        <a:bodyPr/>
        <a:lstStyle/>
        <a:p>
          <a:endParaRPr lang="en-US"/>
        </a:p>
      </dgm:t>
    </dgm:pt>
    <dgm:pt modelId="{F8A8AEFA-C4A2-4A5D-91F7-3A1CFB8B3895}">
      <dgm:prSet phldrT="[Text]"/>
      <dgm:spPr/>
      <dgm:t>
        <a:bodyPr/>
        <a:lstStyle/>
        <a:p>
          <a:r>
            <a:rPr lang="en-US" dirty="0" smtClean="0"/>
            <a:t>Can we identify any usernames?</a:t>
          </a:r>
          <a:endParaRPr lang="en-US" dirty="0"/>
        </a:p>
      </dgm:t>
    </dgm:pt>
    <dgm:pt modelId="{384EFED4-806A-4F9A-BA3D-3800EE80FAAE}" type="parTrans" cxnId="{AD12F4B9-44FE-4DCB-8F7C-B34BFA97C5D6}">
      <dgm:prSet/>
      <dgm:spPr/>
      <dgm:t>
        <a:bodyPr/>
        <a:lstStyle/>
        <a:p>
          <a:endParaRPr lang="en-US"/>
        </a:p>
      </dgm:t>
    </dgm:pt>
    <dgm:pt modelId="{FBC1C02F-8A63-44CA-910D-25058DB46A64}" type="sibTrans" cxnId="{AD12F4B9-44FE-4DCB-8F7C-B34BFA97C5D6}">
      <dgm:prSet/>
      <dgm:spPr/>
      <dgm:t>
        <a:bodyPr/>
        <a:lstStyle/>
        <a:p>
          <a:endParaRPr lang="en-US"/>
        </a:p>
      </dgm:t>
    </dgm:pt>
    <dgm:pt modelId="{8978F256-E73F-4B05-B5A7-EB80961F1791}">
      <dgm:prSet phldrT="[Text]"/>
      <dgm:spPr/>
      <dgm:t>
        <a:bodyPr/>
        <a:lstStyle/>
        <a:p>
          <a:r>
            <a:rPr lang="en-US" dirty="0" smtClean="0"/>
            <a:t>What was the user searching for?</a:t>
          </a:r>
          <a:endParaRPr lang="en-US" dirty="0"/>
        </a:p>
      </dgm:t>
    </dgm:pt>
    <dgm:pt modelId="{564C42DB-8255-47DA-9184-75F289569530}" type="parTrans" cxnId="{AC13DFEE-62A3-4B28-BA60-315859FD0125}">
      <dgm:prSet/>
      <dgm:spPr/>
      <dgm:t>
        <a:bodyPr/>
        <a:lstStyle/>
        <a:p>
          <a:endParaRPr lang="en-US"/>
        </a:p>
      </dgm:t>
    </dgm:pt>
    <dgm:pt modelId="{244C24A6-36A4-4D23-873F-D2DC0B1BD0D2}" type="sibTrans" cxnId="{AC13DFEE-62A3-4B28-BA60-315859FD0125}">
      <dgm:prSet/>
      <dgm:spPr/>
      <dgm:t>
        <a:bodyPr/>
        <a:lstStyle/>
        <a:p>
          <a:endParaRPr lang="en-US"/>
        </a:p>
      </dgm:t>
    </dgm:pt>
    <dgm:pt modelId="{E236A64C-D8D3-41DC-ADC0-11F2C81328B0}">
      <dgm:prSet phldrT="[Text]"/>
      <dgm:spPr/>
      <dgm:t>
        <a:bodyPr/>
        <a:lstStyle/>
        <a:p>
          <a:r>
            <a:rPr lang="en-US" dirty="0" smtClean="0"/>
            <a:t>Auto-Complete</a:t>
          </a:r>
          <a:endParaRPr lang="en-US" dirty="0"/>
        </a:p>
      </dgm:t>
    </dgm:pt>
    <dgm:pt modelId="{E4921908-6912-45F7-BA3B-2FA1FF12DAB7}" type="parTrans" cxnId="{37B1CABB-2A26-4DB0-B077-5F0A18E6B952}">
      <dgm:prSet/>
      <dgm:spPr/>
      <dgm:t>
        <a:bodyPr/>
        <a:lstStyle/>
        <a:p>
          <a:endParaRPr lang="en-US"/>
        </a:p>
      </dgm:t>
    </dgm:pt>
    <dgm:pt modelId="{55A89140-CCD7-4CBF-8FCB-DAE21F5BA31C}" type="sibTrans" cxnId="{37B1CABB-2A26-4DB0-B077-5F0A18E6B952}">
      <dgm:prSet/>
      <dgm:spPr/>
      <dgm:t>
        <a:bodyPr/>
        <a:lstStyle/>
        <a:p>
          <a:endParaRPr lang="en-US"/>
        </a:p>
      </dgm:t>
    </dgm:pt>
    <dgm:pt modelId="{1D4FEBFB-4F65-4BA3-ACBF-5ACAF64922FA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8CCBF747-EAA4-4802-BAF8-62AD2A0E3475}" type="parTrans" cxnId="{198FC69B-6A71-498A-8A53-660A7FD6495B}">
      <dgm:prSet/>
      <dgm:spPr/>
      <dgm:t>
        <a:bodyPr/>
        <a:lstStyle/>
        <a:p>
          <a:endParaRPr lang="en-US"/>
        </a:p>
      </dgm:t>
    </dgm:pt>
    <dgm:pt modelId="{94D32A50-8F9E-49E6-B860-5ED2BC711352}" type="sibTrans" cxnId="{198FC69B-6A71-498A-8A53-660A7FD6495B}">
      <dgm:prSet/>
      <dgm:spPr/>
      <dgm:t>
        <a:bodyPr/>
        <a:lstStyle/>
        <a:p>
          <a:endParaRPr lang="en-US"/>
        </a:p>
      </dgm:t>
    </dgm:pt>
    <dgm:pt modelId="{1BEB08DF-3B60-46DE-A374-DDCA05003ABF}">
      <dgm:prSet phldrT="[Text]"/>
      <dgm:spPr/>
      <dgm:t>
        <a:bodyPr/>
        <a:lstStyle/>
        <a:p>
          <a:r>
            <a:rPr lang="en-US" dirty="0" smtClean="0"/>
            <a:t>Cookies</a:t>
          </a:r>
          <a:endParaRPr lang="en-US" dirty="0"/>
        </a:p>
      </dgm:t>
    </dgm:pt>
    <dgm:pt modelId="{1D4B0238-505A-45C8-9CBF-16365AFF5969}" type="parTrans" cxnId="{4FF8C817-C12F-4F6D-9C7F-2036B4D4B9D6}">
      <dgm:prSet/>
      <dgm:spPr/>
      <dgm:t>
        <a:bodyPr/>
        <a:lstStyle/>
        <a:p>
          <a:endParaRPr lang="en-US"/>
        </a:p>
      </dgm:t>
    </dgm:pt>
    <dgm:pt modelId="{A24B3341-3062-46F5-84ED-69DEBE1A80AA}" type="sibTrans" cxnId="{4FF8C817-C12F-4F6D-9C7F-2036B4D4B9D6}">
      <dgm:prSet/>
      <dgm:spPr/>
      <dgm:t>
        <a:bodyPr/>
        <a:lstStyle/>
        <a:p>
          <a:endParaRPr lang="en-US"/>
        </a:p>
      </dgm:t>
    </dgm:pt>
    <dgm:pt modelId="{5D8402E5-7817-4CC1-8E9A-FCB2A2FF9C84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6CA5F901-F71B-4A08-801D-A9DDB2B65093}" type="parTrans" cxnId="{C06EAFA0-B9BB-4BE2-B65F-351E9497B7A9}">
      <dgm:prSet/>
      <dgm:spPr/>
      <dgm:t>
        <a:bodyPr/>
        <a:lstStyle/>
        <a:p>
          <a:endParaRPr lang="en-US"/>
        </a:p>
      </dgm:t>
    </dgm:pt>
    <dgm:pt modelId="{B46F9113-3770-46C2-B826-88F485A05543}" type="sibTrans" cxnId="{C06EAFA0-B9BB-4BE2-B65F-351E9497B7A9}">
      <dgm:prSet/>
      <dgm:spPr/>
      <dgm:t>
        <a:bodyPr/>
        <a:lstStyle/>
        <a:p>
          <a:endParaRPr lang="en-US"/>
        </a:p>
      </dgm:t>
    </dgm:pt>
    <dgm:pt modelId="{57D30201-AD00-411A-9076-26357AE828D2}">
      <dgm:prSet phldrT="[Text]"/>
      <dgm:spPr/>
      <dgm:t>
        <a:bodyPr/>
        <a:lstStyle/>
        <a:p>
          <a:r>
            <a:rPr lang="en-US" dirty="0" smtClean="0"/>
            <a:t>Auto-Complete</a:t>
          </a:r>
          <a:endParaRPr lang="en-US" dirty="0"/>
        </a:p>
      </dgm:t>
    </dgm:pt>
    <dgm:pt modelId="{C6B54BD9-CD57-436F-BF81-AE7F0A3F4C0A}" type="parTrans" cxnId="{67A3B50E-FBB1-409E-B3CC-54D3F3617E0C}">
      <dgm:prSet/>
      <dgm:spPr/>
      <dgm:t>
        <a:bodyPr/>
        <a:lstStyle/>
        <a:p>
          <a:endParaRPr lang="en-US"/>
        </a:p>
      </dgm:t>
    </dgm:pt>
    <dgm:pt modelId="{55F47774-F09E-4543-9A60-16A6A84DF93E}" type="sibTrans" cxnId="{67A3B50E-FBB1-409E-B3CC-54D3F3617E0C}">
      <dgm:prSet/>
      <dgm:spPr/>
      <dgm:t>
        <a:bodyPr/>
        <a:lstStyle/>
        <a:p>
          <a:endParaRPr lang="en-US"/>
        </a:p>
      </dgm:t>
    </dgm:pt>
    <dgm:pt modelId="{45DA5EB1-796B-422C-86BD-9BEE6A842E06}">
      <dgm:prSet phldrT="[Text]"/>
      <dgm:spPr/>
      <dgm:t>
        <a:bodyPr/>
        <a:lstStyle/>
        <a:p>
          <a:r>
            <a:rPr lang="en-US" dirty="0" smtClean="0"/>
            <a:t>Recovery Folders</a:t>
          </a:r>
          <a:endParaRPr lang="en-US" dirty="0"/>
        </a:p>
      </dgm:t>
    </dgm:pt>
    <dgm:pt modelId="{6655C1D3-4157-4453-B41A-B6B5EED5358E}" type="parTrans" cxnId="{52177BF5-ECC8-4EEB-8830-8F984907821B}">
      <dgm:prSet/>
      <dgm:spPr/>
      <dgm:t>
        <a:bodyPr/>
        <a:lstStyle/>
        <a:p>
          <a:endParaRPr lang="en-US"/>
        </a:p>
      </dgm:t>
    </dgm:pt>
    <dgm:pt modelId="{0234C0CA-1FCB-4A8C-A687-090B38C6809E}" type="sibTrans" cxnId="{52177BF5-ECC8-4EEB-8830-8F984907821B}">
      <dgm:prSet/>
      <dgm:spPr/>
      <dgm:t>
        <a:bodyPr/>
        <a:lstStyle/>
        <a:p>
          <a:endParaRPr lang="en-US"/>
        </a:p>
      </dgm:t>
    </dgm:pt>
    <dgm:pt modelId="{E7D91465-8D2C-47B3-B6F8-986CE9895A8D}">
      <dgm:prSet phldrT="[Text]"/>
      <dgm:spPr/>
      <dgm:t>
        <a:bodyPr/>
        <a:lstStyle/>
        <a:p>
          <a:r>
            <a:rPr lang="en-US" dirty="0" smtClean="0"/>
            <a:t>Download Folder</a:t>
          </a:r>
          <a:endParaRPr lang="en-US" dirty="0"/>
        </a:p>
      </dgm:t>
    </dgm:pt>
    <dgm:pt modelId="{51FE8782-B9DE-4784-9DE2-796CEA3C15F0}" type="parTrans" cxnId="{57DF5C4A-18C7-475C-80C7-324C39392454}">
      <dgm:prSet/>
      <dgm:spPr/>
      <dgm:t>
        <a:bodyPr/>
        <a:lstStyle/>
        <a:p>
          <a:endParaRPr lang="en-US"/>
        </a:p>
      </dgm:t>
    </dgm:pt>
    <dgm:pt modelId="{DB9A58EA-A477-48F8-AB2B-F3EB90B00B2F}" type="sibTrans" cxnId="{57DF5C4A-18C7-475C-80C7-324C39392454}">
      <dgm:prSet/>
      <dgm:spPr/>
      <dgm:t>
        <a:bodyPr/>
        <a:lstStyle/>
        <a:p>
          <a:endParaRPr lang="en-US"/>
        </a:p>
      </dgm:t>
    </dgm:pt>
    <dgm:pt modelId="{E56D9C35-A5F7-4DB0-B1F5-634D9CF9FBD7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634B4284-9830-4266-A4E8-FBC3576647E3}" type="parTrans" cxnId="{E6E027D1-50A7-4A33-8EA4-C09F1903A117}">
      <dgm:prSet/>
      <dgm:spPr/>
      <dgm:t>
        <a:bodyPr/>
        <a:lstStyle/>
        <a:p>
          <a:endParaRPr lang="en-US"/>
        </a:p>
      </dgm:t>
    </dgm:pt>
    <dgm:pt modelId="{403B3D2B-F71D-4147-B254-093E91AD354C}" type="sibTrans" cxnId="{E6E027D1-50A7-4A33-8EA4-C09F1903A117}">
      <dgm:prSet/>
      <dgm:spPr/>
      <dgm:t>
        <a:bodyPr/>
        <a:lstStyle/>
        <a:p>
          <a:endParaRPr lang="en-US"/>
        </a:p>
      </dgm:t>
    </dgm:pt>
    <dgm:pt modelId="{380BEE43-43EA-4F79-B44A-8847CF3DBD18}" type="pres">
      <dgm:prSet presAssocID="{DF851D14-9696-4BDB-B7A2-DEE7B12407A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A3FC0F0-7769-44B3-9C80-C75836D73376}" type="pres">
      <dgm:prSet presAssocID="{F41A5AFE-1D0F-41A6-9126-2123478312EB}" presName="horFlow" presStyleCnt="0"/>
      <dgm:spPr/>
    </dgm:pt>
    <dgm:pt modelId="{8A1C0AC2-2118-4DBA-A286-7D2001DCA443}" type="pres">
      <dgm:prSet presAssocID="{F41A5AFE-1D0F-41A6-9126-2123478312EB}" presName="bigChev" presStyleLbl="node1" presStyleIdx="0" presStyleCnt="7"/>
      <dgm:spPr/>
      <dgm:t>
        <a:bodyPr/>
        <a:lstStyle/>
        <a:p>
          <a:endParaRPr lang="en-US"/>
        </a:p>
      </dgm:t>
    </dgm:pt>
    <dgm:pt modelId="{BE5016FC-349D-4AE3-9FEF-87F2CCE8E039}" type="pres">
      <dgm:prSet presAssocID="{48870B6C-0DE8-4B09-801B-AA766C4E7F86}" presName="parTrans" presStyleCnt="0"/>
      <dgm:spPr/>
    </dgm:pt>
    <dgm:pt modelId="{4861EB81-6B15-4CCB-B7BF-9215045526D0}" type="pres">
      <dgm:prSet presAssocID="{FAB75EDE-E032-4A01-BF3B-5B35B3B436FD}" presName="node" presStyleLbl="alignAccFollowNode1" presStyleIdx="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4B395-007C-4E02-A81B-9AE7050A513B}" type="pres">
      <dgm:prSet presAssocID="{B64184B6-DC17-446A-805B-81F073BE742F}" presName="sibTrans" presStyleCnt="0"/>
      <dgm:spPr/>
    </dgm:pt>
    <dgm:pt modelId="{B495270C-B82D-4C60-B97F-DF38A41E864A}" type="pres">
      <dgm:prSet presAssocID="{ECED185E-A7C5-47AC-AD3B-EEC6FA2936A5}" presName="node" presStyleLbl="alignAccFollowNode1" presStyleIdx="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0CCCC-3BE9-4E7F-951B-EA35566F7ABD}" type="pres">
      <dgm:prSet presAssocID="{BEADD715-414B-49B6-9CEC-A72B977F7629}" presName="sibTrans" presStyleCnt="0"/>
      <dgm:spPr/>
    </dgm:pt>
    <dgm:pt modelId="{654A3916-0B3F-496D-89EF-D253D5575E8C}" type="pres">
      <dgm:prSet presAssocID="{184BD372-615C-4651-8676-1D7E7E798C62}" presName="node" presStyleLbl="alignAccFollowNode1" presStyleIdx="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2ED95-7D67-40EF-907F-F223D5199E86}" type="pres">
      <dgm:prSet presAssocID="{AB2EA5C2-4499-40C0-B660-077E93FCB696}" presName="sibTrans" presStyleCnt="0"/>
      <dgm:spPr/>
    </dgm:pt>
    <dgm:pt modelId="{92B9A0EE-A13D-48F5-8D85-4191E7AA6F68}" type="pres">
      <dgm:prSet presAssocID="{F89B7E06-E02D-4CCD-BDDE-EF0B14A6A0D9}" presName="node" presStyleLbl="alignAccFollowNode1" presStyleIdx="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D3DC7-6FD0-4C27-805D-ACBCBEE7D97C}" type="pres">
      <dgm:prSet presAssocID="{CA7D404D-FEC2-4AB8-9D07-375701F53EFB}" presName="sibTrans" presStyleCnt="0"/>
      <dgm:spPr/>
    </dgm:pt>
    <dgm:pt modelId="{0053365C-0034-41A2-BC60-D47E410CD6DA}" type="pres">
      <dgm:prSet presAssocID="{23B95ABA-3BC2-4172-BF51-E09DB5EEB1BA}" presName="node" presStyleLbl="alignAccFollowNode1" presStyleIdx="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A63C7-A518-41D1-B5FF-1734563B4FB2}" type="pres">
      <dgm:prSet presAssocID="{F41A5AFE-1D0F-41A6-9126-2123478312EB}" presName="vSp" presStyleCnt="0"/>
      <dgm:spPr/>
    </dgm:pt>
    <dgm:pt modelId="{2993AEA7-A4D0-45D7-A5E9-531E8C14B01B}" type="pres">
      <dgm:prSet presAssocID="{3D300676-8B5C-42FA-95B6-03236AF7393F}" presName="horFlow" presStyleCnt="0"/>
      <dgm:spPr/>
    </dgm:pt>
    <dgm:pt modelId="{74619CB3-D4C4-434E-998B-56C2851DB6EE}" type="pres">
      <dgm:prSet presAssocID="{3D300676-8B5C-42FA-95B6-03236AF7393F}" presName="bigChev" presStyleLbl="node1" presStyleIdx="1" presStyleCnt="7"/>
      <dgm:spPr/>
      <dgm:t>
        <a:bodyPr/>
        <a:lstStyle/>
        <a:p>
          <a:endParaRPr lang="en-US"/>
        </a:p>
      </dgm:t>
    </dgm:pt>
    <dgm:pt modelId="{CF7A91AF-69DA-44DB-B43A-EE2C09DF2D4D}" type="pres">
      <dgm:prSet presAssocID="{ACC2DFBD-6BAB-465C-9B6B-9E50DC00E708}" presName="parTrans" presStyleCnt="0"/>
      <dgm:spPr/>
    </dgm:pt>
    <dgm:pt modelId="{CBA958D6-A6BF-44EC-9BE9-34E437DAF82C}" type="pres">
      <dgm:prSet presAssocID="{AD3B5171-1F9A-410F-B6DE-C09C4A0FA707}" presName="node" presStyleLbl="alignAccFollowNode1" presStyleIdx="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C8EF1-B0BD-4516-A0AE-8DD093180555}" type="pres">
      <dgm:prSet presAssocID="{3D300676-8B5C-42FA-95B6-03236AF7393F}" presName="vSp" presStyleCnt="0"/>
      <dgm:spPr/>
    </dgm:pt>
    <dgm:pt modelId="{CDA190E9-5ECB-4EF6-9818-6D128D0BB479}" type="pres">
      <dgm:prSet presAssocID="{8E7EB785-FA5A-44D1-B75A-9997E6016F6E}" presName="horFlow" presStyleCnt="0"/>
      <dgm:spPr/>
    </dgm:pt>
    <dgm:pt modelId="{E5A307A8-F8F4-49DF-A334-732E036C646D}" type="pres">
      <dgm:prSet presAssocID="{8E7EB785-FA5A-44D1-B75A-9997E6016F6E}" presName="bigChev" presStyleLbl="node1" presStyleIdx="2" presStyleCnt="7"/>
      <dgm:spPr/>
      <dgm:t>
        <a:bodyPr/>
        <a:lstStyle/>
        <a:p>
          <a:endParaRPr lang="en-US"/>
        </a:p>
      </dgm:t>
    </dgm:pt>
    <dgm:pt modelId="{80FF1BD9-3F86-4110-8E4B-D6B81537F6A3}" type="pres">
      <dgm:prSet presAssocID="{5C08CCDD-A562-4CF4-8BA4-C90778D4CC74}" presName="parTrans" presStyleCnt="0"/>
      <dgm:spPr/>
    </dgm:pt>
    <dgm:pt modelId="{CFA7C805-420B-4424-A249-F4CEC16705A1}" type="pres">
      <dgm:prSet presAssocID="{DCFB838B-C875-494C-9D7D-38D2FAE6487C}" presName="node" presStyleLbl="alignAccFollowNode1" presStyleIdx="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F95F3-E725-4CD9-8326-C0FB92F99459}" type="pres">
      <dgm:prSet presAssocID="{6141D1C4-A0E0-4971-98D5-EE7EA85A768A}" presName="sibTrans" presStyleCnt="0"/>
      <dgm:spPr/>
    </dgm:pt>
    <dgm:pt modelId="{40B3570A-4759-488C-B068-0CA156979680}" type="pres">
      <dgm:prSet presAssocID="{47030E74-14CB-4F87-BDD9-9FC0090216C3}" presName="node" presStyleLbl="alignAccFollowNode1" presStyleIdx="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FFBD8-0772-4BEE-8CA0-9F2158863D77}" type="pres">
      <dgm:prSet presAssocID="{19582A9D-EDD9-4C39-BE1E-3115C1AA2470}" presName="sibTrans" presStyleCnt="0"/>
      <dgm:spPr/>
    </dgm:pt>
    <dgm:pt modelId="{356019E4-2AED-4697-97F4-45E9C584C077}" type="pres">
      <dgm:prSet presAssocID="{8F69C790-DAC0-4E13-94FA-05B55BE9C01C}" presName="node" presStyleLbl="alignAccFollowNode1" presStyleIdx="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FC03D-52CA-44EB-8E05-3A7BF3BFCFB8}" type="pres">
      <dgm:prSet presAssocID="{69747B97-9DF1-4841-AFA4-770E0092EE88}" presName="sibTrans" presStyleCnt="0"/>
      <dgm:spPr/>
    </dgm:pt>
    <dgm:pt modelId="{C4A7F494-EC79-440D-973B-BAF91F51B1EC}" type="pres">
      <dgm:prSet presAssocID="{2C4B7C06-3A7F-4498-8859-CA8F32315274}" presName="node" presStyleLbl="alignAccFollowNode1" presStyleIdx="9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610C8-9DE1-40D7-BB1B-79C991F6C279}" type="pres">
      <dgm:prSet presAssocID="{8E7EB785-FA5A-44D1-B75A-9997E6016F6E}" presName="vSp" presStyleCnt="0"/>
      <dgm:spPr/>
    </dgm:pt>
    <dgm:pt modelId="{AE9F4AE2-C575-4A13-84D3-70066492E354}" type="pres">
      <dgm:prSet presAssocID="{69D1E047-EEC3-4DC3-8A08-A14D0EC9EBD5}" presName="horFlow" presStyleCnt="0"/>
      <dgm:spPr/>
    </dgm:pt>
    <dgm:pt modelId="{AE72351A-0943-4191-9719-DDE09D1CBCE4}" type="pres">
      <dgm:prSet presAssocID="{69D1E047-EEC3-4DC3-8A08-A14D0EC9EBD5}" presName="bigChev" presStyleLbl="node1" presStyleIdx="3" presStyleCnt="7"/>
      <dgm:spPr/>
      <dgm:t>
        <a:bodyPr/>
        <a:lstStyle/>
        <a:p>
          <a:endParaRPr lang="en-US"/>
        </a:p>
      </dgm:t>
    </dgm:pt>
    <dgm:pt modelId="{ECF23A47-4725-4A4A-9EAF-53A1935D17ED}" type="pres">
      <dgm:prSet presAssocID="{50D8795B-D7D1-4318-A1BA-61DE5D724CF6}" presName="parTrans" presStyleCnt="0"/>
      <dgm:spPr/>
    </dgm:pt>
    <dgm:pt modelId="{47C5FCE9-CC5F-474E-AA08-9E61C8349211}" type="pres">
      <dgm:prSet presAssocID="{7FCF2B16-E5BA-496E-97B5-1722418692A2}" presName="node" presStyleLbl="alignAccFollowNode1" presStyleIdx="1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39AA-F449-4F7B-A4CD-71FFF08D9D23}" type="pres">
      <dgm:prSet presAssocID="{69D1E047-EEC3-4DC3-8A08-A14D0EC9EBD5}" presName="vSp" presStyleCnt="0"/>
      <dgm:spPr/>
    </dgm:pt>
    <dgm:pt modelId="{7D5668B4-1DAF-4D9F-B7A1-F77C07965BAE}" type="pres">
      <dgm:prSet presAssocID="{CD0493D0-3E21-409F-A9A5-F3BB950D4DBB}" presName="horFlow" presStyleCnt="0"/>
      <dgm:spPr/>
    </dgm:pt>
    <dgm:pt modelId="{79698C80-8764-4FA6-AAAE-2F29D0CCC8D5}" type="pres">
      <dgm:prSet presAssocID="{CD0493D0-3E21-409F-A9A5-F3BB950D4DBB}" presName="bigChev" presStyleLbl="node1" presStyleIdx="4" presStyleCnt="7"/>
      <dgm:spPr/>
      <dgm:t>
        <a:bodyPr/>
        <a:lstStyle/>
        <a:p>
          <a:endParaRPr lang="en-US"/>
        </a:p>
      </dgm:t>
    </dgm:pt>
    <dgm:pt modelId="{AE3C5136-9971-4289-BE3F-89F4C8093EB6}" type="pres">
      <dgm:prSet presAssocID="{51FE8782-B9DE-4784-9DE2-796CEA3C15F0}" presName="parTrans" presStyleCnt="0"/>
      <dgm:spPr/>
    </dgm:pt>
    <dgm:pt modelId="{F71757A3-382F-496C-9DC0-1AD5F6FF2BAF}" type="pres">
      <dgm:prSet presAssocID="{E7D91465-8D2C-47B3-B6F8-986CE9895A8D}" presName="node" presStyleLbl="alignAccFollowNode1" presStyleIdx="1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A163C-353C-4B56-BD73-730C93A703C8}" type="pres">
      <dgm:prSet presAssocID="{DB9A58EA-A477-48F8-AB2B-F3EB90B00B2F}" presName="sibTrans" presStyleCnt="0"/>
      <dgm:spPr/>
    </dgm:pt>
    <dgm:pt modelId="{1951DD53-A149-44DA-8FA7-C3E5905261A0}" type="pres">
      <dgm:prSet presAssocID="{E56D9C35-A5F7-4DB0-B1F5-634D9CF9FBD7}" presName="node" presStyleLbl="alignAccFollowNode1" presStyleIdx="1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00F82-13E6-4091-B897-4FC1B1FCA093}" type="pres">
      <dgm:prSet presAssocID="{CD0493D0-3E21-409F-A9A5-F3BB950D4DBB}" presName="vSp" presStyleCnt="0"/>
      <dgm:spPr/>
    </dgm:pt>
    <dgm:pt modelId="{CF695113-9E19-4AA5-9A31-77C1C2543411}" type="pres">
      <dgm:prSet presAssocID="{F8A8AEFA-C4A2-4A5D-91F7-3A1CFB8B3895}" presName="horFlow" presStyleCnt="0"/>
      <dgm:spPr/>
    </dgm:pt>
    <dgm:pt modelId="{43FA4AA4-2A5E-4EAF-A41E-CA4D53A8CF09}" type="pres">
      <dgm:prSet presAssocID="{F8A8AEFA-C4A2-4A5D-91F7-3A1CFB8B3895}" presName="bigChev" presStyleLbl="node1" presStyleIdx="5" presStyleCnt="7"/>
      <dgm:spPr/>
      <dgm:t>
        <a:bodyPr/>
        <a:lstStyle/>
        <a:p>
          <a:endParaRPr lang="en-US"/>
        </a:p>
      </dgm:t>
    </dgm:pt>
    <dgm:pt modelId="{3CE36D64-98FC-4055-8787-167C81E26C5B}" type="pres">
      <dgm:prSet presAssocID="{1D4B0238-505A-45C8-9CBF-16365AFF5969}" presName="parTrans" presStyleCnt="0"/>
      <dgm:spPr/>
    </dgm:pt>
    <dgm:pt modelId="{2485654A-A88B-4A0F-92A6-F5362989C641}" type="pres">
      <dgm:prSet presAssocID="{1BEB08DF-3B60-46DE-A374-DDCA05003ABF}" presName="node" presStyleLbl="alignAccFollowNode1" presStyleIdx="1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1F9FA-4D1A-460E-8070-4E6FAB1ADCDC}" type="pres">
      <dgm:prSet presAssocID="{A24B3341-3062-46F5-84ED-69DEBE1A80AA}" presName="sibTrans" presStyleCnt="0"/>
      <dgm:spPr/>
    </dgm:pt>
    <dgm:pt modelId="{67CB2CED-EA70-4241-878D-F5B6E2796DCC}" type="pres">
      <dgm:prSet presAssocID="{5D8402E5-7817-4CC1-8E9A-FCB2A2FF9C84}" presName="node" presStyleLbl="alignAccFollow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46594-0B63-4246-AB9D-1E8F1DE808BA}" type="pres">
      <dgm:prSet presAssocID="{B46F9113-3770-46C2-B826-88F485A05543}" presName="sibTrans" presStyleCnt="0"/>
      <dgm:spPr/>
    </dgm:pt>
    <dgm:pt modelId="{7C296228-F82F-49A2-9CD8-81E6FC2EEA1F}" type="pres">
      <dgm:prSet presAssocID="{57D30201-AD00-411A-9076-26357AE828D2}" presName="node" presStyleLbl="alignAccFollowNode1" presStyleIdx="1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B980E7-9E2D-477E-A722-07A3716C9313}" type="pres">
      <dgm:prSet presAssocID="{55F47774-F09E-4543-9A60-16A6A84DF93E}" presName="sibTrans" presStyleCnt="0"/>
      <dgm:spPr/>
    </dgm:pt>
    <dgm:pt modelId="{209B2FE3-3690-4E3D-8C99-756797E39B2E}" type="pres">
      <dgm:prSet presAssocID="{45DA5EB1-796B-422C-86BD-9BEE6A842E06}" presName="node" presStyleLbl="alignAccFollowNode1" presStyleIdx="1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1226C-7056-48F3-AB8C-EF1EFA509962}" type="pres">
      <dgm:prSet presAssocID="{F8A8AEFA-C4A2-4A5D-91F7-3A1CFB8B3895}" presName="vSp" presStyleCnt="0"/>
      <dgm:spPr/>
    </dgm:pt>
    <dgm:pt modelId="{E1FC9743-CF9A-430A-ADCC-102822FDD980}" type="pres">
      <dgm:prSet presAssocID="{8978F256-E73F-4B05-B5A7-EB80961F1791}" presName="horFlow" presStyleCnt="0"/>
      <dgm:spPr/>
    </dgm:pt>
    <dgm:pt modelId="{732FE4B7-C6B7-4131-B402-3CDF339294FC}" type="pres">
      <dgm:prSet presAssocID="{8978F256-E73F-4B05-B5A7-EB80961F1791}" presName="bigChev" presStyleLbl="node1" presStyleIdx="6" presStyleCnt="7"/>
      <dgm:spPr/>
      <dgm:t>
        <a:bodyPr/>
        <a:lstStyle/>
        <a:p>
          <a:endParaRPr lang="en-US"/>
        </a:p>
      </dgm:t>
    </dgm:pt>
    <dgm:pt modelId="{78A7B9A6-ADDB-4B2C-B445-468E1C18B512}" type="pres">
      <dgm:prSet presAssocID="{E4921908-6912-45F7-BA3B-2FA1FF12DAB7}" presName="parTrans" presStyleCnt="0"/>
      <dgm:spPr/>
    </dgm:pt>
    <dgm:pt modelId="{D129F9E8-2B55-4734-A916-272B34C87208}" type="pres">
      <dgm:prSet presAssocID="{E236A64C-D8D3-41DC-ADC0-11F2C81328B0}" presName="node" presStyleLbl="alignAccFollowNode1" presStyleIdx="1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00A35-AEBE-4E5E-8088-9AFB77B9B9F3}" type="pres">
      <dgm:prSet presAssocID="{55A89140-CCD7-4CBF-8FCB-DAE21F5BA31C}" presName="sibTrans" presStyleCnt="0"/>
      <dgm:spPr/>
    </dgm:pt>
    <dgm:pt modelId="{02B777DA-200C-423F-B121-DDA0F9EAA23D}" type="pres">
      <dgm:prSet presAssocID="{1D4FEBFB-4F65-4BA3-ACBF-5ACAF64922FA}" presName="node" presStyleLbl="alignAccFollow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113B5-69FF-48A5-BE3F-F2F8D84AE591}" type="presOf" srcId="{57D30201-AD00-411A-9076-26357AE828D2}" destId="{7C296228-F82F-49A2-9CD8-81E6FC2EEA1F}" srcOrd="0" destOrd="0" presId="urn:microsoft.com/office/officeart/2005/8/layout/lProcess3"/>
    <dgm:cxn modelId="{57DF5C4A-18C7-475C-80C7-324C39392454}" srcId="{CD0493D0-3E21-409F-A9A5-F3BB950D4DBB}" destId="{E7D91465-8D2C-47B3-B6F8-986CE9895A8D}" srcOrd="0" destOrd="0" parTransId="{51FE8782-B9DE-4784-9DE2-796CEA3C15F0}" sibTransId="{DB9A58EA-A477-48F8-AB2B-F3EB90B00B2F}"/>
    <dgm:cxn modelId="{CF8091E3-25E9-480A-86B4-3A9E65A65F4F}" type="presOf" srcId="{DCFB838B-C875-494C-9D7D-38D2FAE6487C}" destId="{CFA7C805-420B-4424-A249-F4CEC16705A1}" srcOrd="0" destOrd="0" presId="urn:microsoft.com/office/officeart/2005/8/layout/lProcess3"/>
    <dgm:cxn modelId="{67A3B50E-FBB1-409E-B3CC-54D3F3617E0C}" srcId="{F8A8AEFA-C4A2-4A5D-91F7-3A1CFB8B3895}" destId="{57D30201-AD00-411A-9076-26357AE828D2}" srcOrd="2" destOrd="0" parTransId="{C6B54BD9-CD57-436F-BF81-AE7F0A3F4C0A}" sibTransId="{55F47774-F09E-4543-9A60-16A6A84DF93E}"/>
    <dgm:cxn modelId="{0C5BF520-02CB-4A08-BE2A-F6CD6B88C4E2}" type="presOf" srcId="{69D1E047-EEC3-4DC3-8A08-A14D0EC9EBD5}" destId="{AE72351A-0943-4191-9719-DDE09D1CBCE4}" srcOrd="0" destOrd="0" presId="urn:microsoft.com/office/officeart/2005/8/layout/lProcess3"/>
    <dgm:cxn modelId="{F43365B8-446D-42DA-A603-527E2B635E15}" srcId="{F41A5AFE-1D0F-41A6-9126-2123478312EB}" destId="{F89B7E06-E02D-4CCD-BDDE-EF0B14A6A0D9}" srcOrd="3" destOrd="0" parTransId="{E2372824-C813-49F0-B596-DA7E914BCA38}" sibTransId="{CA7D404D-FEC2-4AB8-9D07-375701F53EFB}"/>
    <dgm:cxn modelId="{01F46D1B-9CA7-448D-B4B9-89E9B23756FB}" type="presOf" srcId="{45DA5EB1-796B-422C-86BD-9BEE6A842E06}" destId="{209B2FE3-3690-4E3D-8C99-756797E39B2E}" srcOrd="0" destOrd="0" presId="urn:microsoft.com/office/officeart/2005/8/layout/lProcess3"/>
    <dgm:cxn modelId="{C06EAFA0-B9BB-4BE2-B65F-351E9497B7A9}" srcId="{F8A8AEFA-C4A2-4A5D-91F7-3A1CFB8B3895}" destId="{5D8402E5-7817-4CC1-8E9A-FCB2A2FF9C84}" srcOrd="1" destOrd="0" parTransId="{6CA5F901-F71B-4A08-801D-A9DDB2B65093}" sibTransId="{B46F9113-3770-46C2-B826-88F485A05543}"/>
    <dgm:cxn modelId="{3E9D7DDC-9929-4727-B173-896DFA4D67DA}" type="presOf" srcId="{1D4FEBFB-4F65-4BA3-ACBF-5ACAF64922FA}" destId="{02B777DA-200C-423F-B121-DDA0F9EAA23D}" srcOrd="0" destOrd="0" presId="urn:microsoft.com/office/officeart/2005/8/layout/lProcess3"/>
    <dgm:cxn modelId="{0DE2A4EB-3A9F-4B6F-80BB-5589E407C40A}" type="presOf" srcId="{23B95ABA-3BC2-4172-BF51-E09DB5EEB1BA}" destId="{0053365C-0034-41A2-BC60-D47E410CD6DA}" srcOrd="0" destOrd="0" presId="urn:microsoft.com/office/officeart/2005/8/layout/lProcess3"/>
    <dgm:cxn modelId="{37B1CABB-2A26-4DB0-B077-5F0A18E6B952}" srcId="{8978F256-E73F-4B05-B5A7-EB80961F1791}" destId="{E236A64C-D8D3-41DC-ADC0-11F2C81328B0}" srcOrd="0" destOrd="0" parTransId="{E4921908-6912-45F7-BA3B-2FA1FF12DAB7}" sibTransId="{55A89140-CCD7-4CBF-8FCB-DAE21F5BA31C}"/>
    <dgm:cxn modelId="{76A2257F-11BF-46A3-AFC1-33A78563D336}" srcId="{DF851D14-9696-4BDB-B7A2-DEE7B12407A0}" destId="{8E7EB785-FA5A-44D1-B75A-9997E6016F6E}" srcOrd="2" destOrd="0" parTransId="{9A482C3A-8B77-47AE-98F2-72DDD5B3DCA4}" sibTransId="{5E3312AF-807B-4F21-9B09-CB4E9BADEFE8}"/>
    <dgm:cxn modelId="{E081FEC9-1889-4175-AAB1-CB1D0225F4C7}" type="presOf" srcId="{2C4B7C06-3A7F-4498-8859-CA8F32315274}" destId="{C4A7F494-EC79-440D-973B-BAF91F51B1EC}" srcOrd="0" destOrd="0" presId="urn:microsoft.com/office/officeart/2005/8/layout/lProcess3"/>
    <dgm:cxn modelId="{78793B3C-D797-4C91-B798-8364EBFD67BB}" type="presOf" srcId="{AD3B5171-1F9A-410F-B6DE-C09C4A0FA707}" destId="{CBA958D6-A6BF-44EC-9BE9-34E437DAF82C}" srcOrd="0" destOrd="0" presId="urn:microsoft.com/office/officeart/2005/8/layout/lProcess3"/>
    <dgm:cxn modelId="{A20243F1-27FA-44D3-A0AB-DAF172030D69}" type="presOf" srcId="{8F69C790-DAC0-4E13-94FA-05B55BE9C01C}" destId="{356019E4-2AED-4697-97F4-45E9C584C077}" srcOrd="0" destOrd="0" presId="urn:microsoft.com/office/officeart/2005/8/layout/lProcess3"/>
    <dgm:cxn modelId="{E3C0970A-1908-4371-A3D4-4D3D2DB4BA0A}" srcId="{69D1E047-EEC3-4DC3-8A08-A14D0EC9EBD5}" destId="{7FCF2B16-E5BA-496E-97B5-1722418692A2}" srcOrd="0" destOrd="0" parTransId="{50D8795B-D7D1-4318-A1BA-61DE5D724CF6}" sibTransId="{2BD2DF6A-91A5-4F2B-A67B-71ABAE7336A9}"/>
    <dgm:cxn modelId="{63757B9E-611F-476D-9D19-CC671E4FD155}" type="presOf" srcId="{184BD372-615C-4651-8676-1D7E7E798C62}" destId="{654A3916-0B3F-496D-89EF-D253D5575E8C}" srcOrd="0" destOrd="0" presId="urn:microsoft.com/office/officeart/2005/8/layout/lProcess3"/>
    <dgm:cxn modelId="{8585AD4E-C468-4A16-AD39-16FC5399A39F}" srcId="{DF851D14-9696-4BDB-B7A2-DEE7B12407A0}" destId="{69D1E047-EEC3-4DC3-8A08-A14D0EC9EBD5}" srcOrd="3" destOrd="0" parTransId="{EF6142B5-80FC-457F-A15E-45A6C054B5D4}" sibTransId="{DC1147EC-4470-45CA-A786-C366B4E53DD3}"/>
    <dgm:cxn modelId="{C1BD7A87-E556-4779-8DE4-0B01D4A2364D}" type="presOf" srcId="{3D300676-8B5C-42FA-95B6-03236AF7393F}" destId="{74619CB3-D4C4-434E-998B-56C2851DB6EE}" srcOrd="0" destOrd="0" presId="urn:microsoft.com/office/officeart/2005/8/layout/lProcess3"/>
    <dgm:cxn modelId="{F2669CC4-D494-49F3-8F0C-27B477520FEB}" srcId="{DF851D14-9696-4BDB-B7A2-DEE7B12407A0}" destId="{F41A5AFE-1D0F-41A6-9126-2123478312EB}" srcOrd="0" destOrd="0" parTransId="{BFD602CC-3A65-4D32-B121-AA1ABAF4784B}" sibTransId="{F8D49AEF-4BBC-49D0-967B-1A2357E26B24}"/>
    <dgm:cxn modelId="{4FF8C817-C12F-4F6D-9C7F-2036B4D4B9D6}" srcId="{F8A8AEFA-C4A2-4A5D-91F7-3A1CFB8B3895}" destId="{1BEB08DF-3B60-46DE-A374-DDCA05003ABF}" srcOrd="0" destOrd="0" parTransId="{1D4B0238-505A-45C8-9CBF-16365AFF5969}" sibTransId="{A24B3341-3062-46F5-84ED-69DEBE1A80AA}"/>
    <dgm:cxn modelId="{AC13DFEE-62A3-4B28-BA60-315859FD0125}" srcId="{DF851D14-9696-4BDB-B7A2-DEE7B12407A0}" destId="{8978F256-E73F-4B05-B5A7-EB80961F1791}" srcOrd="6" destOrd="0" parTransId="{564C42DB-8255-47DA-9184-75F289569530}" sibTransId="{244C24A6-36A4-4D23-873F-D2DC0B1BD0D2}"/>
    <dgm:cxn modelId="{B7BE17D9-8F5F-4C81-934E-BDF6183DDF92}" srcId="{F41A5AFE-1D0F-41A6-9126-2123478312EB}" destId="{23B95ABA-3BC2-4172-BF51-E09DB5EEB1BA}" srcOrd="4" destOrd="0" parTransId="{0F05E7C5-4E8F-4B65-9D31-F6C691BD8A2B}" sibTransId="{AA5644A2-8A34-4CAD-AEB4-D1B0848ABE1D}"/>
    <dgm:cxn modelId="{9FD1A283-C6A9-49CF-8DF5-5F56098076D3}" type="presOf" srcId="{F89B7E06-E02D-4CCD-BDDE-EF0B14A6A0D9}" destId="{92B9A0EE-A13D-48F5-8D85-4191E7AA6F68}" srcOrd="0" destOrd="0" presId="urn:microsoft.com/office/officeart/2005/8/layout/lProcess3"/>
    <dgm:cxn modelId="{D262BD28-8ADE-40D2-BB65-CF70429737EE}" srcId="{8E7EB785-FA5A-44D1-B75A-9997E6016F6E}" destId="{47030E74-14CB-4F87-BDD9-9FC0090216C3}" srcOrd="1" destOrd="0" parTransId="{782164C4-2A51-407D-9873-8EF64751EE76}" sibTransId="{19582A9D-EDD9-4C39-BE1E-3115C1AA2470}"/>
    <dgm:cxn modelId="{4B49FD5B-B447-4E5C-ACBC-5E942D2B03AC}" type="presOf" srcId="{5D8402E5-7817-4CC1-8E9A-FCB2A2FF9C84}" destId="{67CB2CED-EA70-4241-878D-F5B6E2796DCC}" srcOrd="0" destOrd="0" presId="urn:microsoft.com/office/officeart/2005/8/layout/lProcess3"/>
    <dgm:cxn modelId="{198FC69B-6A71-498A-8A53-660A7FD6495B}" srcId="{8978F256-E73F-4B05-B5A7-EB80961F1791}" destId="{1D4FEBFB-4F65-4BA3-ACBF-5ACAF64922FA}" srcOrd="1" destOrd="0" parTransId="{8CCBF747-EAA4-4802-BAF8-62AD2A0E3475}" sibTransId="{94D32A50-8F9E-49E6-B860-5ED2BC711352}"/>
    <dgm:cxn modelId="{2D76E619-C166-4D45-9AA6-D5207C9AB1D4}" srcId="{DF851D14-9696-4BDB-B7A2-DEE7B12407A0}" destId="{3D300676-8B5C-42FA-95B6-03236AF7393F}" srcOrd="1" destOrd="0" parTransId="{B82F2DF1-C81C-456F-AC7F-FAE2E76FF24B}" sibTransId="{1C41828C-0728-478A-AC22-87F059842AF0}"/>
    <dgm:cxn modelId="{A6160AC5-D874-45FF-A641-F9E84919BFD3}" srcId="{8E7EB785-FA5A-44D1-B75A-9997E6016F6E}" destId="{8F69C790-DAC0-4E13-94FA-05B55BE9C01C}" srcOrd="2" destOrd="0" parTransId="{53378172-0430-4F0E-A54E-9ABDCDD9084D}" sibTransId="{69747B97-9DF1-4841-AFA4-770E0092EE88}"/>
    <dgm:cxn modelId="{7BCCCEFF-1B79-4DD4-9D1F-1B2CCCDE1E25}" srcId="{F41A5AFE-1D0F-41A6-9126-2123478312EB}" destId="{184BD372-615C-4651-8676-1D7E7E798C62}" srcOrd="2" destOrd="0" parTransId="{CC22B4AD-D9CE-48E8-A35A-39433F74A48E}" sibTransId="{AB2EA5C2-4499-40C0-B660-077E93FCB696}"/>
    <dgm:cxn modelId="{232AEE38-CD58-4F24-B304-DE6D5E4DAA2B}" type="presOf" srcId="{F41A5AFE-1D0F-41A6-9126-2123478312EB}" destId="{8A1C0AC2-2118-4DBA-A286-7D2001DCA443}" srcOrd="0" destOrd="0" presId="urn:microsoft.com/office/officeart/2005/8/layout/lProcess3"/>
    <dgm:cxn modelId="{AAB2FC89-4C3B-4C82-A4DE-F0D18AB4AAA2}" srcId="{DF851D14-9696-4BDB-B7A2-DEE7B12407A0}" destId="{CD0493D0-3E21-409F-A9A5-F3BB950D4DBB}" srcOrd="4" destOrd="0" parTransId="{3FFA017C-5FFA-41EA-BA3F-95D64C7DF33C}" sibTransId="{729922C5-8A19-4928-A9BE-655D2C080984}"/>
    <dgm:cxn modelId="{1FDF3B2D-6605-4492-907A-5BFD7641F9CD}" type="presOf" srcId="{ECED185E-A7C5-47AC-AD3B-EEC6FA2936A5}" destId="{B495270C-B82D-4C60-B97F-DF38A41E864A}" srcOrd="0" destOrd="0" presId="urn:microsoft.com/office/officeart/2005/8/layout/lProcess3"/>
    <dgm:cxn modelId="{AD12F4B9-44FE-4DCB-8F7C-B34BFA97C5D6}" srcId="{DF851D14-9696-4BDB-B7A2-DEE7B12407A0}" destId="{F8A8AEFA-C4A2-4A5D-91F7-3A1CFB8B3895}" srcOrd="5" destOrd="0" parTransId="{384EFED4-806A-4F9A-BA3D-3800EE80FAAE}" sibTransId="{FBC1C02F-8A63-44CA-910D-25058DB46A64}"/>
    <dgm:cxn modelId="{EB031045-58ED-4A49-B9EA-08EBD3CD38B5}" type="presOf" srcId="{E56D9C35-A5F7-4DB0-B1F5-634D9CF9FBD7}" destId="{1951DD53-A149-44DA-8FA7-C3E5905261A0}" srcOrd="0" destOrd="0" presId="urn:microsoft.com/office/officeart/2005/8/layout/lProcess3"/>
    <dgm:cxn modelId="{B6897087-A124-4F12-82F8-07149545C1DB}" srcId="{F41A5AFE-1D0F-41A6-9126-2123478312EB}" destId="{ECED185E-A7C5-47AC-AD3B-EEC6FA2936A5}" srcOrd="1" destOrd="0" parTransId="{58D2233E-9964-41F6-B8D4-4741446A8862}" sibTransId="{BEADD715-414B-49B6-9CEC-A72B977F7629}"/>
    <dgm:cxn modelId="{E6E027D1-50A7-4A33-8EA4-C09F1903A117}" srcId="{CD0493D0-3E21-409F-A9A5-F3BB950D4DBB}" destId="{E56D9C35-A5F7-4DB0-B1F5-634D9CF9FBD7}" srcOrd="1" destOrd="0" parTransId="{634B4284-9830-4266-A4E8-FBC3576647E3}" sibTransId="{403B3D2B-F71D-4147-B254-093E91AD354C}"/>
    <dgm:cxn modelId="{5001B622-2DC8-4E8F-A257-72E9D24F7D7C}" type="presOf" srcId="{8E7EB785-FA5A-44D1-B75A-9997E6016F6E}" destId="{E5A307A8-F8F4-49DF-A334-732E036C646D}" srcOrd="0" destOrd="0" presId="urn:microsoft.com/office/officeart/2005/8/layout/lProcess3"/>
    <dgm:cxn modelId="{DAC4C0C1-3090-4160-8E8D-832F3BAA3389}" type="presOf" srcId="{FAB75EDE-E032-4A01-BF3B-5B35B3B436FD}" destId="{4861EB81-6B15-4CCB-B7BF-9215045526D0}" srcOrd="0" destOrd="0" presId="urn:microsoft.com/office/officeart/2005/8/layout/lProcess3"/>
    <dgm:cxn modelId="{6CAEC860-C312-45DD-BE22-02597D142984}" srcId="{3D300676-8B5C-42FA-95B6-03236AF7393F}" destId="{AD3B5171-1F9A-410F-B6DE-C09C4A0FA707}" srcOrd="0" destOrd="0" parTransId="{ACC2DFBD-6BAB-465C-9B6B-9E50DC00E708}" sibTransId="{BE86FA1F-BF3E-423E-BBDD-BF15A0A7C2C2}"/>
    <dgm:cxn modelId="{E2D775C4-1643-454A-82A4-913A05A55863}" type="presOf" srcId="{7FCF2B16-E5BA-496E-97B5-1722418692A2}" destId="{47C5FCE9-CC5F-474E-AA08-9E61C8349211}" srcOrd="0" destOrd="0" presId="urn:microsoft.com/office/officeart/2005/8/layout/lProcess3"/>
    <dgm:cxn modelId="{8337980F-9ED5-400F-A3CE-F8D0181FF03E}" type="presOf" srcId="{E7D91465-8D2C-47B3-B6F8-986CE9895A8D}" destId="{F71757A3-382F-496C-9DC0-1AD5F6FF2BAF}" srcOrd="0" destOrd="0" presId="urn:microsoft.com/office/officeart/2005/8/layout/lProcess3"/>
    <dgm:cxn modelId="{79E12876-A43A-43DF-8585-7F72D51731BD}" type="presOf" srcId="{8978F256-E73F-4B05-B5A7-EB80961F1791}" destId="{732FE4B7-C6B7-4131-B402-3CDF339294FC}" srcOrd="0" destOrd="0" presId="urn:microsoft.com/office/officeart/2005/8/layout/lProcess3"/>
    <dgm:cxn modelId="{EA886D29-93A8-4327-AF88-B6B88EB2A074}" srcId="{8E7EB785-FA5A-44D1-B75A-9997E6016F6E}" destId="{DCFB838B-C875-494C-9D7D-38D2FAE6487C}" srcOrd="0" destOrd="0" parTransId="{5C08CCDD-A562-4CF4-8BA4-C90778D4CC74}" sibTransId="{6141D1C4-A0E0-4971-98D5-EE7EA85A768A}"/>
    <dgm:cxn modelId="{0C768019-E7E5-4ED4-B38A-BFF603E83AB4}" srcId="{8E7EB785-FA5A-44D1-B75A-9997E6016F6E}" destId="{2C4B7C06-3A7F-4498-8859-CA8F32315274}" srcOrd="3" destOrd="0" parTransId="{A7D8F66E-0088-4771-A6A1-83B9FC5C4255}" sibTransId="{1AD6EF45-2E64-4B41-ADFF-34A5E753389C}"/>
    <dgm:cxn modelId="{4667AB66-1764-4216-9952-64EB343364DF}" type="presOf" srcId="{1BEB08DF-3B60-46DE-A374-DDCA05003ABF}" destId="{2485654A-A88B-4A0F-92A6-F5362989C641}" srcOrd="0" destOrd="0" presId="urn:microsoft.com/office/officeart/2005/8/layout/lProcess3"/>
    <dgm:cxn modelId="{F325D9E1-C122-4BD6-A492-7DF2537E1AE2}" srcId="{F41A5AFE-1D0F-41A6-9126-2123478312EB}" destId="{FAB75EDE-E032-4A01-BF3B-5B35B3B436FD}" srcOrd="0" destOrd="0" parTransId="{48870B6C-0DE8-4B09-801B-AA766C4E7F86}" sibTransId="{B64184B6-DC17-446A-805B-81F073BE742F}"/>
    <dgm:cxn modelId="{EA872C46-9DB1-41A9-AC70-27BCBF34E3D4}" type="presOf" srcId="{E236A64C-D8D3-41DC-ADC0-11F2C81328B0}" destId="{D129F9E8-2B55-4734-A916-272B34C87208}" srcOrd="0" destOrd="0" presId="urn:microsoft.com/office/officeart/2005/8/layout/lProcess3"/>
    <dgm:cxn modelId="{FBB5161C-4C4C-48B1-991B-F84658B47F95}" type="presOf" srcId="{DF851D14-9696-4BDB-B7A2-DEE7B12407A0}" destId="{380BEE43-43EA-4F79-B44A-8847CF3DBD18}" srcOrd="0" destOrd="0" presId="urn:microsoft.com/office/officeart/2005/8/layout/lProcess3"/>
    <dgm:cxn modelId="{52177BF5-ECC8-4EEB-8830-8F984907821B}" srcId="{F8A8AEFA-C4A2-4A5D-91F7-3A1CFB8B3895}" destId="{45DA5EB1-796B-422C-86BD-9BEE6A842E06}" srcOrd="3" destOrd="0" parTransId="{6655C1D3-4157-4453-B41A-B6B5EED5358E}" sibTransId="{0234C0CA-1FCB-4A8C-A687-090B38C6809E}"/>
    <dgm:cxn modelId="{67B0173D-4325-4E87-B110-8FEDB2416995}" type="presOf" srcId="{F8A8AEFA-C4A2-4A5D-91F7-3A1CFB8B3895}" destId="{43FA4AA4-2A5E-4EAF-A41E-CA4D53A8CF09}" srcOrd="0" destOrd="0" presId="urn:microsoft.com/office/officeart/2005/8/layout/lProcess3"/>
    <dgm:cxn modelId="{39C4C537-E76A-4F30-B3F8-97AB29531230}" type="presOf" srcId="{CD0493D0-3E21-409F-A9A5-F3BB950D4DBB}" destId="{79698C80-8764-4FA6-AAAE-2F29D0CCC8D5}" srcOrd="0" destOrd="0" presId="urn:microsoft.com/office/officeart/2005/8/layout/lProcess3"/>
    <dgm:cxn modelId="{EACE4304-CB39-454B-9F38-578B0A4C97E9}" type="presOf" srcId="{47030E74-14CB-4F87-BDD9-9FC0090216C3}" destId="{40B3570A-4759-488C-B068-0CA156979680}" srcOrd="0" destOrd="0" presId="urn:microsoft.com/office/officeart/2005/8/layout/lProcess3"/>
    <dgm:cxn modelId="{F92E7883-28CE-48C4-A17C-FAF097CE8A7E}" type="presParOf" srcId="{380BEE43-43EA-4F79-B44A-8847CF3DBD18}" destId="{AA3FC0F0-7769-44B3-9C80-C75836D73376}" srcOrd="0" destOrd="0" presId="urn:microsoft.com/office/officeart/2005/8/layout/lProcess3"/>
    <dgm:cxn modelId="{FD2B14C9-1C47-4ABB-9AAA-555631D9F636}" type="presParOf" srcId="{AA3FC0F0-7769-44B3-9C80-C75836D73376}" destId="{8A1C0AC2-2118-4DBA-A286-7D2001DCA443}" srcOrd="0" destOrd="0" presId="urn:microsoft.com/office/officeart/2005/8/layout/lProcess3"/>
    <dgm:cxn modelId="{893DDFDD-70E1-4E4A-AAF6-0E5AE54A1862}" type="presParOf" srcId="{AA3FC0F0-7769-44B3-9C80-C75836D73376}" destId="{BE5016FC-349D-4AE3-9FEF-87F2CCE8E039}" srcOrd="1" destOrd="0" presId="urn:microsoft.com/office/officeart/2005/8/layout/lProcess3"/>
    <dgm:cxn modelId="{D53B1702-3EEC-4EF1-882F-7C23DB8D1666}" type="presParOf" srcId="{AA3FC0F0-7769-44B3-9C80-C75836D73376}" destId="{4861EB81-6B15-4CCB-B7BF-9215045526D0}" srcOrd="2" destOrd="0" presId="urn:microsoft.com/office/officeart/2005/8/layout/lProcess3"/>
    <dgm:cxn modelId="{3BBFD9E2-D58D-450D-A299-1931B51916F9}" type="presParOf" srcId="{AA3FC0F0-7769-44B3-9C80-C75836D73376}" destId="{7E24B395-007C-4E02-A81B-9AE7050A513B}" srcOrd="3" destOrd="0" presId="urn:microsoft.com/office/officeart/2005/8/layout/lProcess3"/>
    <dgm:cxn modelId="{93487CF3-4B52-4587-A51C-9F4D2184569E}" type="presParOf" srcId="{AA3FC0F0-7769-44B3-9C80-C75836D73376}" destId="{B495270C-B82D-4C60-B97F-DF38A41E864A}" srcOrd="4" destOrd="0" presId="urn:microsoft.com/office/officeart/2005/8/layout/lProcess3"/>
    <dgm:cxn modelId="{DACCCCE2-3C64-432A-92B3-9C347B4B44A2}" type="presParOf" srcId="{AA3FC0F0-7769-44B3-9C80-C75836D73376}" destId="{A4D0CCCC-3BE9-4E7F-951B-EA35566F7ABD}" srcOrd="5" destOrd="0" presId="urn:microsoft.com/office/officeart/2005/8/layout/lProcess3"/>
    <dgm:cxn modelId="{F93A1596-09E4-48F4-BE53-38D7D88DD283}" type="presParOf" srcId="{AA3FC0F0-7769-44B3-9C80-C75836D73376}" destId="{654A3916-0B3F-496D-89EF-D253D5575E8C}" srcOrd="6" destOrd="0" presId="urn:microsoft.com/office/officeart/2005/8/layout/lProcess3"/>
    <dgm:cxn modelId="{03717164-8A83-4B40-B7F0-F9A929818568}" type="presParOf" srcId="{AA3FC0F0-7769-44B3-9C80-C75836D73376}" destId="{7A62ED95-7D67-40EF-907F-F223D5199E86}" srcOrd="7" destOrd="0" presId="urn:microsoft.com/office/officeart/2005/8/layout/lProcess3"/>
    <dgm:cxn modelId="{FED0F477-657A-47AF-91FA-830B26C59FAD}" type="presParOf" srcId="{AA3FC0F0-7769-44B3-9C80-C75836D73376}" destId="{92B9A0EE-A13D-48F5-8D85-4191E7AA6F68}" srcOrd="8" destOrd="0" presId="urn:microsoft.com/office/officeart/2005/8/layout/lProcess3"/>
    <dgm:cxn modelId="{59B4478F-7B3F-4A12-AE3C-2DFC615100B9}" type="presParOf" srcId="{AA3FC0F0-7769-44B3-9C80-C75836D73376}" destId="{F51D3DC7-6FD0-4C27-805D-ACBCBEE7D97C}" srcOrd="9" destOrd="0" presId="urn:microsoft.com/office/officeart/2005/8/layout/lProcess3"/>
    <dgm:cxn modelId="{319E4E2E-FE19-4B7C-8A0A-B0D36D7F7650}" type="presParOf" srcId="{AA3FC0F0-7769-44B3-9C80-C75836D73376}" destId="{0053365C-0034-41A2-BC60-D47E410CD6DA}" srcOrd="10" destOrd="0" presId="urn:microsoft.com/office/officeart/2005/8/layout/lProcess3"/>
    <dgm:cxn modelId="{8ED864AE-E25F-43CD-9540-FAD024D3F96B}" type="presParOf" srcId="{380BEE43-43EA-4F79-B44A-8847CF3DBD18}" destId="{952A63C7-A518-41D1-B5FF-1734563B4FB2}" srcOrd="1" destOrd="0" presId="urn:microsoft.com/office/officeart/2005/8/layout/lProcess3"/>
    <dgm:cxn modelId="{59BCFAB0-E523-4803-A56E-2B519AF46D0C}" type="presParOf" srcId="{380BEE43-43EA-4F79-B44A-8847CF3DBD18}" destId="{2993AEA7-A4D0-45D7-A5E9-531E8C14B01B}" srcOrd="2" destOrd="0" presId="urn:microsoft.com/office/officeart/2005/8/layout/lProcess3"/>
    <dgm:cxn modelId="{039BF916-4E6F-4158-A38C-21472755AFC7}" type="presParOf" srcId="{2993AEA7-A4D0-45D7-A5E9-531E8C14B01B}" destId="{74619CB3-D4C4-434E-998B-56C2851DB6EE}" srcOrd="0" destOrd="0" presId="urn:microsoft.com/office/officeart/2005/8/layout/lProcess3"/>
    <dgm:cxn modelId="{D8F87F53-BBE6-46C5-9796-E4EC374B6959}" type="presParOf" srcId="{2993AEA7-A4D0-45D7-A5E9-531E8C14B01B}" destId="{CF7A91AF-69DA-44DB-B43A-EE2C09DF2D4D}" srcOrd="1" destOrd="0" presId="urn:microsoft.com/office/officeart/2005/8/layout/lProcess3"/>
    <dgm:cxn modelId="{9A04D1C3-079F-43C2-BDB7-AECF0816AA5D}" type="presParOf" srcId="{2993AEA7-A4D0-45D7-A5E9-531E8C14B01B}" destId="{CBA958D6-A6BF-44EC-9BE9-34E437DAF82C}" srcOrd="2" destOrd="0" presId="urn:microsoft.com/office/officeart/2005/8/layout/lProcess3"/>
    <dgm:cxn modelId="{130C46E9-B6F5-4C1E-9EDC-760336EC6FEA}" type="presParOf" srcId="{380BEE43-43EA-4F79-B44A-8847CF3DBD18}" destId="{3F0C8EF1-B0BD-4516-A0AE-8DD093180555}" srcOrd="3" destOrd="0" presId="urn:microsoft.com/office/officeart/2005/8/layout/lProcess3"/>
    <dgm:cxn modelId="{1797D86A-225C-465D-87F2-E291215D2454}" type="presParOf" srcId="{380BEE43-43EA-4F79-B44A-8847CF3DBD18}" destId="{CDA190E9-5ECB-4EF6-9818-6D128D0BB479}" srcOrd="4" destOrd="0" presId="urn:microsoft.com/office/officeart/2005/8/layout/lProcess3"/>
    <dgm:cxn modelId="{EA414BFD-7F34-49C7-85F2-F79953EC19A0}" type="presParOf" srcId="{CDA190E9-5ECB-4EF6-9818-6D128D0BB479}" destId="{E5A307A8-F8F4-49DF-A334-732E036C646D}" srcOrd="0" destOrd="0" presId="urn:microsoft.com/office/officeart/2005/8/layout/lProcess3"/>
    <dgm:cxn modelId="{7C3995F5-C98C-497D-A45E-5CA725EF6B53}" type="presParOf" srcId="{CDA190E9-5ECB-4EF6-9818-6D128D0BB479}" destId="{80FF1BD9-3F86-4110-8E4B-D6B81537F6A3}" srcOrd="1" destOrd="0" presId="urn:microsoft.com/office/officeart/2005/8/layout/lProcess3"/>
    <dgm:cxn modelId="{659A696E-E032-4446-A5FE-76FE43CBBDCF}" type="presParOf" srcId="{CDA190E9-5ECB-4EF6-9818-6D128D0BB479}" destId="{CFA7C805-420B-4424-A249-F4CEC16705A1}" srcOrd="2" destOrd="0" presId="urn:microsoft.com/office/officeart/2005/8/layout/lProcess3"/>
    <dgm:cxn modelId="{EC9E1B46-316D-4820-AA11-0F5809CEAE2B}" type="presParOf" srcId="{CDA190E9-5ECB-4EF6-9818-6D128D0BB479}" destId="{0AAF95F3-E725-4CD9-8326-C0FB92F99459}" srcOrd="3" destOrd="0" presId="urn:microsoft.com/office/officeart/2005/8/layout/lProcess3"/>
    <dgm:cxn modelId="{3A81DAE6-209E-4584-8F57-EFBAF18E6841}" type="presParOf" srcId="{CDA190E9-5ECB-4EF6-9818-6D128D0BB479}" destId="{40B3570A-4759-488C-B068-0CA156979680}" srcOrd="4" destOrd="0" presId="urn:microsoft.com/office/officeart/2005/8/layout/lProcess3"/>
    <dgm:cxn modelId="{9F980357-6FD6-4457-9F3B-32511499A22B}" type="presParOf" srcId="{CDA190E9-5ECB-4EF6-9818-6D128D0BB479}" destId="{536FFBD8-0772-4BEE-8CA0-9F2158863D77}" srcOrd="5" destOrd="0" presId="urn:microsoft.com/office/officeart/2005/8/layout/lProcess3"/>
    <dgm:cxn modelId="{41D4234D-FE0C-4119-B42D-BF5EBD4332CD}" type="presParOf" srcId="{CDA190E9-5ECB-4EF6-9818-6D128D0BB479}" destId="{356019E4-2AED-4697-97F4-45E9C584C077}" srcOrd="6" destOrd="0" presId="urn:microsoft.com/office/officeart/2005/8/layout/lProcess3"/>
    <dgm:cxn modelId="{D0DC78FC-5E5D-47FF-AECD-958B0634B286}" type="presParOf" srcId="{CDA190E9-5ECB-4EF6-9818-6D128D0BB479}" destId="{345FC03D-52CA-44EB-8E05-3A7BF3BFCFB8}" srcOrd="7" destOrd="0" presId="urn:microsoft.com/office/officeart/2005/8/layout/lProcess3"/>
    <dgm:cxn modelId="{3CE4ED16-10D9-4F9D-96F4-443121D4E793}" type="presParOf" srcId="{CDA190E9-5ECB-4EF6-9818-6D128D0BB479}" destId="{C4A7F494-EC79-440D-973B-BAF91F51B1EC}" srcOrd="8" destOrd="0" presId="urn:microsoft.com/office/officeart/2005/8/layout/lProcess3"/>
    <dgm:cxn modelId="{301BFAFC-8B6C-478C-BA4B-A4A84F901D56}" type="presParOf" srcId="{380BEE43-43EA-4F79-B44A-8847CF3DBD18}" destId="{DE7610C8-9DE1-40D7-BB1B-79C991F6C279}" srcOrd="5" destOrd="0" presId="urn:microsoft.com/office/officeart/2005/8/layout/lProcess3"/>
    <dgm:cxn modelId="{4ABF294C-E86E-42D3-8ED9-B762196E1494}" type="presParOf" srcId="{380BEE43-43EA-4F79-B44A-8847CF3DBD18}" destId="{AE9F4AE2-C575-4A13-84D3-70066492E354}" srcOrd="6" destOrd="0" presId="urn:microsoft.com/office/officeart/2005/8/layout/lProcess3"/>
    <dgm:cxn modelId="{CAE4FC59-3F3B-4DCC-8BD2-09653091ABE5}" type="presParOf" srcId="{AE9F4AE2-C575-4A13-84D3-70066492E354}" destId="{AE72351A-0943-4191-9719-DDE09D1CBCE4}" srcOrd="0" destOrd="0" presId="urn:microsoft.com/office/officeart/2005/8/layout/lProcess3"/>
    <dgm:cxn modelId="{781000A2-7499-4989-8A23-844794A54730}" type="presParOf" srcId="{AE9F4AE2-C575-4A13-84D3-70066492E354}" destId="{ECF23A47-4725-4A4A-9EAF-53A1935D17ED}" srcOrd="1" destOrd="0" presId="urn:microsoft.com/office/officeart/2005/8/layout/lProcess3"/>
    <dgm:cxn modelId="{E5875467-5892-4EA5-8573-7A428403E383}" type="presParOf" srcId="{AE9F4AE2-C575-4A13-84D3-70066492E354}" destId="{47C5FCE9-CC5F-474E-AA08-9E61C8349211}" srcOrd="2" destOrd="0" presId="urn:microsoft.com/office/officeart/2005/8/layout/lProcess3"/>
    <dgm:cxn modelId="{DB1275B8-00E1-4F73-8E79-1C4D3A60DFFF}" type="presParOf" srcId="{380BEE43-43EA-4F79-B44A-8847CF3DBD18}" destId="{104039AA-F449-4F7B-A4CD-71FFF08D9D23}" srcOrd="7" destOrd="0" presId="urn:microsoft.com/office/officeart/2005/8/layout/lProcess3"/>
    <dgm:cxn modelId="{95844ECD-4A6B-408E-B053-E886A87544A7}" type="presParOf" srcId="{380BEE43-43EA-4F79-B44A-8847CF3DBD18}" destId="{7D5668B4-1DAF-4D9F-B7A1-F77C07965BAE}" srcOrd="8" destOrd="0" presId="urn:microsoft.com/office/officeart/2005/8/layout/lProcess3"/>
    <dgm:cxn modelId="{D574A66E-EE09-4513-AD95-451D9363FBBC}" type="presParOf" srcId="{7D5668B4-1DAF-4D9F-B7A1-F77C07965BAE}" destId="{79698C80-8764-4FA6-AAAE-2F29D0CCC8D5}" srcOrd="0" destOrd="0" presId="urn:microsoft.com/office/officeart/2005/8/layout/lProcess3"/>
    <dgm:cxn modelId="{40B0E571-E0E6-49F2-87BF-18CAE2D2C135}" type="presParOf" srcId="{7D5668B4-1DAF-4D9F-B7A1-F77C07965BAE}" destId="{AE3C5136-9971-4289-BE3F-89F4C8093EB6}" srcOrd="1" destOrd="0" presId="urn:microsoft.com/office/officeart/2005/8/layout/lProcess3"/>
    <dgm:cxn modelId="{7BF925B2-3474-4703-80A9-B0CF66BFE788}" type="presParOf" srcId="{7D5668B4-1DAF-4D9F-B7A1-F77C07965BAE}" destId="{F71757A3-382F-496C-9DC0-1AD5F6FF2BAF}" srcOrd="2" destOrd="0" presId="urn:microsoft.com/office/officeart/2005/8/layout/lProcess3"/>
    <dgm:cxn modelId="{03B1C6A8-DD86-4629-A98A-8CA123AB9C64}" type="presParOf" srcId="{7D5668B4-1DAF-4D9F-B7A1-F77C07965BAE}" destId="{6CAA163C-353C-4B56-BD73-730C93A703C8}" srcOrd="3" destOrd="0" presId="urn:microsoft.com/office/officeart/2005/8/layout/lProcess3"/>
    <dgm:cxn modelId="{D8843D37-AB8E-474E-BF23-FA6B96ADA096}" type="presParOf" srcId="{7D5668B4-1DAF-4D9F-B7A1-F77C07965BAE}" destId="{1951DD53-A149-44DA-8FA7-C3E5905261A0}" srcOrd="4" destOrd="0" presId="urn:microsoft.com/office/officeart/2005/8/layout/lProcess3"/>
    <dgm:cxn modelId="{84D19F4C-9976-4E8F-9572-78E32F9E0C32}" type="presParOf" srcId="{380BEE43-43EA-4F79-B44A-8847CF3DBD18}" destId="{97000F82-13E6-4091-B897-4FC1B1FCA093}" srcOrd="9" destOrd="0" presId="urn:microsoft.com/office/officeart/2005/8/layout/lProcess3"/>
    <dgm:cxn modelId="{B51C5519-2358-408B-8FE3-E4BFC2929678}" type="presParOf" srcId="{380BEE43-43EA-4F79-B44A-8847CF3DBD18}" destId="{CF695113-9E19-4AA5-9A31-77C1C2543411}" srcOrd="10" destOrd="0" presId="urn:microsoft.com/office/officeart/2005/8/layout/lProcess3"/>
    <dgm:cxn modelId="{3FA122A1-47B3-4AE3-9635-3BDA52385D17}" type="presParOf" srcId="{CF695113-9E19-4AA5-9A31-77C1C2543411}" destId="{43FA4AA4-2A5E-4EAF-A41E-CA4D53A8CF09}" srcOrd="0" destOrd="0" presId="urn:microsoft.com/office/officeart/2005/8/layout/lProcess3"/>
    <dgm:cxn modelId="{928964E8-B5EC-4E5E-9A27-DA70ABAF9CE1}" type="presParOf" srcId="{CF695113-9E19-4AA5-9A31-77C1C2543411}" destId="{3CE36D64-98FC-4055-8787-167C81E26C5B}" srcOrd="1" destOrd="0" presId="urn:microsoft.com/office/officeart/2005/8/layout/lProcess3"/>
    <dgm:cxn modelId="{604934A6-D522-4A6D-80F4-A4752BE1E9C7}" type="presParOf" srcId="{CF695113-9E19-4AA5-9A31-77C1C2543411}" destId="{2485654A-A88B-4A0F-92A6-F5362989C641}" srcOrd="2" destOrd="0" presId="urn:microsoft.com/office/officeart/2005/8/layout/lProcess3"/>
    <dgm:cxn modelId="{E94CC6F8-A773-4329-8861-DCFECAA55146}" type="presParOf" srcId="{CF695113-9E19-4AA5-9A31-77C1C2543411}" destId="{4E71F9FA-4D1A-460E-8070-4E6FAB1ADCDC}" srcOrd="3" destOrd="0" presId="urn:microsoft.com/office/officeart/2005/8/layout/lProcess3"/>
    <dgm:cxn modelId="{8B26B9EA-A155-40E2-B443-9AFBF513284E}" type="presParOf" srcId="{CF695113-9E19-4AA5-9A31-77C1C2543411}" destId="{67CB2CED-EA70-4241-878D-F5B6E2796DCC}" srcOrd="4" destOrd="0" presId="urn:microsoft.com/office/officeart/2005/8/layout/lProcess3"/>
    <dgm:cxn modelId="{D1C35234-EDDA-4A80-98FC-2F83F274E0EA}" type="presParOf" srcId="{CF695113-9E19-4AA5-9A31-77C1C2543411}" destId="{5E946594-0B63-4246-AB9D-1E8F1DE808BA}" srcOrd="5" destOrd="0" presId="urn:microsoft.com/office/officeart/2005/8/layout/lProcess3"/>
    <dgm:cxn modelId="{E341DD1F-E4D6-4FB2-8596-A18BC7856BE0}" type="presParOf" srcId="{CF695113-9E19-4AA5-9A31-77C1C2543411}" destId="{7C296228-F82F-49A2-9CD8-81E6FC2EEA1F}" srcOrd="6" destOrd="0" presId="urn:microsoft.com/office/officeart/2005/8/layout/lProcess3"/>
    <dgm:cxn modelId="{BDC33E4F-6B06-4596-8728-E431AD58CDAE}" type="presParOf" srcId="{CF695113-9E19-4AA5-9A31-77C1C2543411}" destId="{2BB980E7-9E2D-477E-A722-07A3716C9313}" srcOrd="7" destOrd="0" presId="urn:microsoft.com/office/officeart/2005/8/layout/lProcess3"/>
    <dgm:cxn modelId="{9CC16BE2-1A13-410C-B731-142E586EE037}" type="presParOf" srcId="{CF695113-9E19-4AA5-9A31-77C1C2543411}" destId="{209B2FE3-3690-4E3D-8C99-756797E39B2E}" srcOrd="8" destOrd="0" presId="urn:microsoft.com/office/officeart/2005/8/layout/lProcess3"/>
    <dgm:cxn modelId="{016EF021-4E05-4759-8F96-CF1E9B347644}" type="presParOf" srcId="{380BEE43-43EA-4F79-B44A-8847CF3DBD18}" destId="{26B1226C-7056-48F3-AB8C-EF1EFA509962}" srcOrd="11" destOrd="0" presId="urn:microsoft.com/office/officeart/2005/8/layout/lProcess3"/>
    <dgm:cxn modelId="{F7EBBE81-C435-4909-8BB6-8602D77C2671}" type="presParOf" srcId="{380BEE43-43EA-4F79-B44A-8847CF3DBD18}" destId="{E1FC9743-CF9A-430A-ADCC-102822FDD980}" srcOrd="12" destOrd="0" presId="urn:microsoft.com/office/officeart/2005/8/layout/lProcess3"/>
    <dgm:cxn modelId="{2189D166-B9EE-46D6-BD07-8FFD10B00A88}" type="presParOf" srcId="{E1FC9743-CF9A-430A-ADCC-102822FDD980}" destId="{732FE4B7-C6B7-4131-B402-3CDF339294FC}" srcOrd="0" destOrd="0" presId="urn:microsoft.com/office/officeart/2005/8/layout/lProcess3"/>
    <dgm:cxn modelId="{A0E000C6-892B-454B-9A22-B5B89159F0B8}" type="presParOf" srcId="{E1FC9743-CF9A-430A-ADCC-102822FDD980}" destId="{78A7B9A6-ADDB-4B2C-B445-468E1C18B512}" srcOrd="1" destOrd="0" presId="urn:microsoft.com/office/officeart/2005/8/layout/lProcess3"/>
    <dgm:cxn modelId="{1DCB6EBF-3526-4687-BE8D-682B9445578E}" type="presParOf" srcId="{E1FC9743-CF9A-430A-ADCC-102822FDD980}" destId="{D129F9E8-2B55-4734-A916-272B34C87208}" srcOrd="2" destOrd="0" presId="urn:microsoft.com/office/officeart/2005/8/layout/lProcess3"/>
    <dgm:cxn modelId="{7F9E3923-AE01-4CBE-BF57-45617576FB63}" type="presParOf" srcId="{E1FC9743-CF9A-430A-ADCC-102822FDD980}" destId="{10300A35-AEBE-4E5E-8088-9AFB77B9B9F3}" srcOrd="3" destOrd="0" presId="urn:microsoft.com/office/officeart/2005/8/layout/lProcess3"/>
    <dgm:cxn modelId="{247D3FC6-AFF8-462A-8BE0-5C18DC5B8CAC}" type="presParOf" srcId="{E1FC9743-CF9A-430A-ADCC-102822FDD980}" destId="{02B777DA-200C-423F-B121-DDA0F9EAA23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0554C-7F0E-432A-B7BD-6593C670A94F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6CBAA-9280-45B7-B820-F81B8E9920EC}">
      <dgm:prSet phldrT="[Text]"/>
      <dgm:spPr/>
      <dgm:t>
        <a:bodyPr/>
        <a:lstStyle/>
        <a:p>
          <a:r>
            <a:rPr lang="en-US" dirty="0" smtClean="0"/>
            <a:t>History Files</a:t>
          </a:r>
          <a:endParaRPr lang="en-US" dirty="0"/>
        </a:p>
      </dgm:t>
    </dgm:pt>
    <dgm:pt modelId="{91F46BC9-4F03-4E41-AC79-D3C5EB34B8F9}" type="parTrans" cxnId="{80924D3E-BF8A-4BE5-9783-58E0044126A5}">
      <dgm:prSet/>
      <dgm:spPr/>
      <dgm:t>
        <a:bodyPr/>
        <a:lstStyle/>
        <a:p>
          <a:endParaRPr lang="en-US"/>
        </a:p>
      </dgm:t>
    </dgm:pt>
    <dgm:pt modelId="{122B3BDA-C70D-497D-9B13-29A93CEC1DC2}" type="sibTrans" cxnId="{80924D3E-BF8A-4BE5-9783-58E0044126A5}">
      <dgm:prSet/>
      <dgm:spPr/>
      <dgm:t>
        <a:bodyPr/>
        <a:lstStyle/>
        <a:p>
          <a:endParaRPr lang="en-US"/>
        </a:p>
      </dgm:t>
    </dgm:pt>
    <dgm:pt modelId="{787CA0B5-C8BF-48CF-AB19-3DF43F1450F5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5F03B4B8-4CAD-44D2-95CC-DA9C06D02329}" type="parTrans" cxnId="{CFD9E35C-07D6-45FD-8CD0-6C8293E39539}">
      <dgm:prSet/>
      <dgm:spPr/>
      <dgm:t>
        <a:bodyPr/>
        <a:lstStyle/>
        <a:p>
          <a:endParaRPr lang="en-US"/>
        </a:p>
      </dgm:t>
    </dgm:pt>
    <dgm:pt modelId="{C867D1A9-1249-40A9-9EE5-55A9D455B3BE}" type="sibTrans" cxnId="{CFD9E35C-07D6-45FD-8CD0-6C8293E39539}">
      <dgm:prSet/>
      <dgm:spPr/>
      <dgm:t>
        <a:bodyPr/>
        <a:lstStyle/>
        <a:p>
          <a:endParaRPr lang="en-US"/>
        </a:p>
      </dgm:t>
    </dgm:pt>
    <dgm:pt modelId="{818A99B6-3A2E-4314-83B9-C95148A68197}">
      <dgm:prSet phldrT="[Text]"/>
      <dgm:spPr/>
      <dgm:t>
        <a:bodyPr/>
        <a:lstStyle/>
        <a:p>
          <a:r>
            <a:rPr lang="en-US" dirty="0" smtClean="0"/>
            <a:t>Cookies</a:t>
          </a:r>
          <a:endParaRPr lang="en-US" dirty="0"/>
        </a:p>
      </dgm:t>
    </dgm:pt>
    <dgm:pt modelId="{D61949D3-BA66-4044-B169-B7A9C57CD155}" type="parTrans" cxnId="{6A69B28D-03CF-4A0D-A7A7-B762E335A09F}">
      <dgm:prSet/>
      <dgm:spPr/>
      <dgm:t>
        <a:bodyPr/>
        <a:lstStyle/>
        <a:p>
          <a:endParaRPr lang="en-US"/>
        </a:p>
      </dgm:t>
    </dgm:pt>
    <dgm:pt modelId="{587FDBF6-1004-4C97-AFF2-C1F85E3E1E0E}" type="sibTrans" cxnId="{6A69B28D-03CF-4A0D-A7A7-B762E335A09F}">
      <dgm:prSet/>
      <dgm:spPr/>
      <dgm:t>
        <a:bodyPr/>
        <a:lstStyle/>
        <a:p>
          <a:endParaRPr lang="en-US"/>
        </a:p>
      </dgm:t>
    </dgm:pt>
    <dgm:pt modelId="{5E6C5928-9F53-4C21-BF6C-577297474E14}">
      <dgm:prSet phldrT="[Text]" custT="1"/>
      <dgm:spPr/>
      <dgm:t>
        <a:bodyPr/>
        <a:lstStyle/>
        <a:p>
          <a:r>
            <a:rPr lang="en-US" sz="2400" dirty="0" smtClean="0"/>
            <a:t>%</a:t>
          </a:r>
          <a:r>
            <a:rPr lang="en-US" sz="2400" dirty="0" err="1" smtClean="0"/>
            <a:t>userprofile</a:t>
          </a:r>
          <a:r>
            <a:rPr lang="en-US" sz="2400" dirty="0" smtClean="0"/>
            <a:t>%\Local Settings\History\History.IE5</a:t>
          </a:r>
          <a:endParaRPr lang="en-US" sz="2400" dirty="0"/>
        </a:p>
      </dgm:t>
    </dgm:pt>
    <dgm:pt modelId="{B2F2371F-210A-419E-8258-8C3A8BCE26BD}" type="parTrans" cxnId="{71957A02-1044-49DD-9194-C9D16AEDA41D}">
      <dgm:prSet/>
      <dgm:spPr/>
      <dgm:t>
        <a:bodyPr/>
        <a:lstStyle/>
        <a:p>
          <a:endParaRPr lang="en-US"/>
        </a:p>
      </dgm:t>
    </dgm:pt>
    <dgm:pt modelId="{81102FA2-EDD9-4FD5-8E68-ED0486DAF24E}" type="sibTrans" cxnId="{71957A02-1044-49DD-9194-C9D16AEDA41D}">
      <dgm:prSet/>
      <dgm:spPr/>
      <dgm:t>
        <a:bodyPr/>
        <a:lstStyle/>
        <a:p>
          <a:endParaRPr lang="en-US"/>
        </a:p>
      </dgm:t>
    </dgm:pt>
    <dgm:pt modelId="{109BBAC4-666B-43A3-AD0C-2E63A2FAFF65}">
      <dgm:prSet phldrT="[Text]" custT="1"/>
      <dgm:spPr/>
      <dgm:t>
        <a:bodyPr/>
        <a:lstStyle/>
        <a:p>
          <a:r>
            <a:rPr lang="en-US" sz="1800" dirty="0" smtClean="0"/>
            <a:t>%</a:t>
          </a:r>
          <a:r>
            <a:rPr lang="en-US" sz="1800" dirty="0" err="1" smtClean="0"/>
            <a:t>userprofile</a:t>
          </a:r>
          <a:r>
            <a:rPr lang="en-US" sz="1800" dirty="0" smtClean="0"/>
            <a:t>%\Local Settings\Temporary\Internet Files\Content.IE5</a:t>
          </a:r>
          <a:endParaRPr lang="en-US" sz="1800" dirty="0"/>
        </a:p>
      </dgm:t>
    </dgm:pt>
    <dgm:pt modelId="{8A60DB67-19CA-4480-B062-D564E908F7D9}" type="parTrans" cxnId="{6ED357DE-7699-403B-A73A-217EB2692894}">
      <dgm:prSet/>
      <dgm:spPr/>
      <dgm:t>
        <a:bodyPr/>
        <a:lstStyle/>
        <a:p>
          <a:endParaRPr lang="en-US"/>
        </a:p>
      </dgm:t>
    </dgm:pt>
    <dgm:pt modelId="{FE6E3CBA-2388-4F4A-9426-7D60BB65C7DB}" type="sibTrans" cxnId="{6ED357DE-7699-403B-A73A-217EB2692894}">
      <dgm:prSet/>
      <dgm:spPr/>
      <dgm:t>
        <a:bodyPr/>
        <a:lstStyle/>
        <a:p>
          <a:endParaRPr lang="en-US"/>
        </a:p>
      </dgm:t>
    </dgm:pt>
    <dgm:pt modelId="{F6FBCCEF-9629-49CE-AF66-8B754C24013F}">
      <dgm:prSet phldrT="[Text]"/>
      <dgm:spPr/>
      <dgm:t>
        <a:bodyPr/>
        <a:lstStyle/>
        <a:p>
          <a:r>
            <a:rPr lang="en-US" dirty="0" smtClean="0"/>
            <a:t>%</a:t>
          </a:r>
          <a:r>
            <a:rPr lang="en-US" dirty="0" err="1" smtClean="0"/>
            <a:t>userprofile</a:t>
          </a:r>
          <a:r>
            <a:rPr lang="en-US" dirty="0" smtClean="0"/>
            <a:t>%\Cookies</a:t>
          </a:r>
          <a:endParaRPr lang="en-US" dirty="0"/>
        </a:p>
      </dgm:t>
    </dgm:pt>
    <dgm:pt modelId="{1D7679B5-B42A-4EBE-B3A1-C9B6A915F724}" type="parTrans" cxnId="{3023E595-2D3D-4B64-B5A4-086BFA41677A}">
      <dgm:prSet/>
      <dgm:spPr/>
      <dgm:t>
        <a:bodyPr/>
        <a:lstStyle/>
        <a:p>
          <a:endParaRPr lang="en-US"/>
        </a:p>
      </dgm:t>
    </dgm:pt>
    <dgm:pt modelId="{CC08DE08-58E5-485D-A1BA-EA4055BFC30D}" type="sibTrans" cxnId="{3023E595-2D3D-4B64-B5A4-086BFA41677A}">
      <dgm:prSet/>
      <dgm:spPr/>
      <dgm:t>
        <a:bodyPr/>
        <a:lstStyle/>
        <a:p>
          <a:endParaRPr lang="en-US"/>
        </a:p>
      </dgm:t>
    </dgm:pt>
    <dgm:pt modelId="{4C7AC1DF-DE64-4F91-B611-7A313A08AB44}">
      <dgm:prSet phldrT="[Text]"/>
      <dgm:spPr/>
      <dgm:t>
        <a:bodyPr/>
        <a:lstStyle/>
        <a:p>
          <a:r>
            <a:rPr lang="en-US" dirty="0" smtClean="0"/>
            <a:t>Bookmarks</a:t>
          </a:r>
          <a:endParaRPr lang="en-US" dirty="0"/>
        </a:p>
      </dgm:t>
    </dgm:pt>
    <dgm:pt modelId="{F7CF3946-19A8-47FE-956B-9C47085885F6}" type="parTrans" cxnId="{4A8D1C29-7A4C-43E6-8B2F-6E25F0063423}">
      <dgm:prSet/>
      <dgm:spPr/>
      <dgm:t>
        <a:bodyPr/>
        <a:lstStyle/>
        <a:p>
          <a:endParaRPr lang="en-US"/>
        </a:p>
      </dgm:t>
    </dgm:pt>
    <dgm:pt modelId="{304490B1-A9A1-4788-87AC-FF894E03E9F8}" type="sibTrans" cxnId="{4A8D1C29-7A4C-43E6-8B2F-6E25F0063423}">
      <dgm:prSet/>
      <dgm:spPr/>
      <dgm:t>
        <a:bodyPr/>
        <a:lstStyle/>
        <a:p>
          <a:endParaRPr lang="en-US"/>
        </a:p>
      </dgm:t>
    </dgm:pt>
    <dgm:pt modelId="{56F5479E-6640-44C2-98D8-6C5A0C125AB2}">
      <dgm:prSet phldrT="[Text]"/>
      <dgm:spPr/>
      <dgm:t>
        <a:bodyPr/>
        <a:lstStyle/>
        <a:p>
          <a:r>
            <a:rPr lang="en-US" dirty="0" smtClean="0"/>
            <a:t>%</a:t>
          </a:r>
          <a:r>
            <a:rPr lang="en-US" dirty="0" err="1" smtClean="0"/>
            <a:t>userprofile</a:t>
          </a:r>
          <a:r>
            <a:rPr lang="en-US" dirty="0" smtClean="0"/>
            <a:t>%\Favorites</a:t>
          </a:r>
          <a:endParaRPr lang="en-US" dirty="0"/>
        </a:p>
      </dgm:t>
    </dgm:pt>
    <dgm:pt modelId="{26CCD026-2D4E-4A36-9EA0-23247F241C4D}" type="parTrans" cxnId="{44104DD4-FCD1-478A-8E0F-7F32A46B6D46}">
      <dgm:prSet/>
      <dgm:spPr/>
      <dgm:t>
        <a:bodyPr/>
        <a:lstStyle/>
        <a:p>
          <a:endParaRPr lang="en-US"/>
        </a:p>
      </dgm:t>
    </dgm:pt>
    <dgm:pt modelId="{8B2C6EF5-7165-4FF2-828C-4261310CEF7F}" type="sibTrans" cxnId="{44104DD4-FCD1-478A-8E0F-7F32A46B6D46}">
      <dgm:prSet/>
      <dgm:spPr/>
      <dgm:t>
        <a:bodyPr/>
        <a:lstStyle/>
        <a:p>
          <a:endParaRPr lang="en-US"/>
        </a:p>
      </dgm:t>
    </dgm:pt>
    <dgm:pt modelId="{DB63E36D-6978-4AFC-99A9-77AFEC60AD51}" type="pres">
      <dgm:prSet presAssocID="{4040554C-7F0E-432A-B7BD-6593C670A94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E42612-5050-4431-84E6-C999B8135942}" type="pres">
      <dgm:prSet presAssocID="{7BC6CBAA-9280-45B7-B820-F81B8E9920EC}" presName="parentLin" presStyleCnt="0"/>
      <dgm:spPr/>
    </dgm:pt>
    <dgm:pt modelId="{021B35AC-2C14-4727-A6EB-07B2FEA24772}" type="pres">
      <dgm:prSet presAssocID="{7BC6CBAA-9280-45B7-B820-F81B8E9920E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E344F6F-371F-45F5-92A6-60EA167990A6}" type="pres">
      <dgm:prSet presAssocID="{7BC6CBAA-9280-45B7-B820-F81B8E9920E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8FB9E-A7F1-4576-837B-E61A3DF2B4E8}" type="pres">
      <dgm:prSet presAssocID="{7BC6CBAA-9280-45B7-B820-F81B8E9920EC}" presName="negativeSpace" presStyleCnt="0"/>
      <dgm:spPr/>
    </dgm:pt>
    <dgm:pt modelId="{EB6422B0-7C27-4D74-BE0C-AA74CCFD0E32}" type="pres">
      <dgm:prSet presAssocID="{7BC6CBAA-9280-45B7-B820-F81B8E9920EC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0FD9F-4940-4DDC-B586-EE545E7D8E46}" type="pres">
      <dgm:prSet presAssocID="{122B3BDA-C70D-497D-9B13-29A93CEC1DC2}" presName="spaceBetweenRectangles" presStyleCnt="0"/>
      <dgm:spPr/>
    </dgm:pt>
    <dgm:pt modelId="{0CC6E201-6EDE-4B95-BB44-36B91ACD807F}" type="pres">
      <dgm:prSet presAssocID="{787CA0B5-C8BF-48CF-AB19-3DF43F1450F5}" presName="parentLin" presStyleCnt="0"/>
      <dgm:spPr/>
    </dgm:pt>
    <dgm:pt modelId="{018ED906-CE03-484B-816C-8A1F3DE214A7}" type="pres">
      <dgm:prSet presAssocID="{787CA0B5-C8BF-48CF-AB19-3DF43F1450F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5F8C13C-FC0E-4728-B90F-0795662FFFCC}" type="pres">
      <dgm:prSet presAssocID="{787CA0B5-C8BF-48CF-AB19-3DF43F1450F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70F9B-D409-47EB-9ED1-AEF10A11E2D0}" type="pres">
      <dgm:prSet presAssocID="{787CA0B5-C8BF-48CF-AB19-3DF43F1450F5}" presName="negativeSpace" presStyleCnt="0"/>
      <dgm:spPr/>
    </dgm:pt>
    <dgm:pt modelId="{59A14770-9440-4F93-90FD-E2F0F539DE58}" type="pres">
      <dgm:prSet presAssocID="{787CA0B5-C8BF-48CF-AB19-3DF43F1450F5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AE5B9-D0D2-48EF-BA26-5DBC95321421}" type="pres">
      <dgm:prSet presAssocID="{C867D1A9-1249-40A9-9EE5-55A9D455B3BE}" presName="spaceBetweenRectangles" presStyleCnt="0"/>
      <dgm:spPr/>
    </dgm:pt>
    <dgm:pt modelId="{7D7938C1-2965-4AFA-93E6-A9C971EE9381}" type="pres">
      <dgm:prSet presAssocID="{818A99B6-3A2E-4314-83B9-C95148A68197}" presName="parentLin" presStyleCnt="0"/>
      <dgm:spPr/>
    </dgm:pt>
    <dgm:pt modelId="{D6974E80-D577-4422-AECF-2ABA4F10CCED}" type="pres">
      <dgm:prSet presAssocID="{818A99B6-3A2E-4314-83B9-C95148A6819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1787C1F-2820-48B8-A983-B840C99F35FC}" type="pres">
      <dgm:prSet presAssocID="{818A99B6-3A2E-4314-83B9-C95148A6819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07AC-1603-4289-9250-A4DE2D052DF9}" type="pres">
      <dgm:prSet presAssocID="{818A99B6-3A2E-4314-83B9-C95148A68197}" presName="negativeSpace" presStyleCnt="0"/>
      <dgm:spPr/>
    </dgm:pt>
    <dgm:pt modelId="{B494956E-1F63-443D-AB39-008A8B496E2E}" type="pres">
      <dgm:prSet presAssocID="{818A99B6-3A2E-4314-83B9-C95148A6819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2F124-AA0D-45B1-9D34-0E5037FC60D0}" type="pres">
      <dgm:prSet presAssocID="{587FDBF6-1004-4C97-AFF2-C1F85E3E1E0E}" presName="spaceBetweenRectangles" presStyleCnt="0"/>
      <dgm:spPr/>
    </dgm:pt>
    <dgm:pt modelId="{C260FC48-4C61-4E10-BFCC-087A9A133750}" type="pres">
      <dgm:prSet presAssocID="{4C7AC1DF-DE64-4F91-B611-7A313A08AB44}" presName="parentLin" presStyleCnt="0"/>
      <dgm:spPr/>
    </dgm:pt>
    <dgm:pt modelId="{C00A2CC3-84E1-4DB7-B0D9-DEACE12EBF93}" type="pres">
      <dgm:prSet presAssocID="{4C7AC1DF-DE64-4F91-B611-7A313A08AB44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2B34476-CF6E-471B-961E-6A1E5E728E76}" type="pres">
      <dgm:prSet presAssocID="{4C7AC1DF-DE64-4F91-B611-7A313A08AB4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ABD63-E0E7-4226-81C7-9711965FFEF9}" type="pres">
      <dgm:prSet presAssocID="{4C7AC1DF-DE64-4F91-B611-7A313A08AB44}" presName="negativeSpace" presStyleCnt="0"/>
      <dgm:spPr/>
    </dgm:pt>
    <dgm:pt modelId="{2C527950-0712-478B-8D31-8EA4E7FEB779}" type="pres">
      <dgm:prSet presAssocID="{4C7AC1DF-DE64-4F91-B611-7A313A08AB44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3CD971-FF81-439A-A00E-6E90E578E3DC}" type="presOf" srcId="{F6FBCCEF-9629-49CE-AF66-8B754C24013F}" destId="{B494956E-1F63-443D-AB39-008A8B496E2E}" srcOrd="0" destOrd="0" presId="urn:microsoft.com/office/officeart/2005/8/layout/list1"/>
    <dgm:cxn modelId="{9854A3EC-BBCC-436C-8E5C-3F7248935B42}" type="presOf" srcId="{7BC6CBAA-9280-45B7-B820-F81B8E9920EC}" destId="{EE344F6F-371F-45F5-92A6-60EA167990A6}" srcOrd="1" destOrd="0" presId="urn:microsoft.com/office/officeart/2005/8/layout/list1"/>
    <dgm:cxn modelId="{132C1169-5AB2-4D8F-83AF-E9C4AED7EE22}" type="presOf" srcId="{4040554C-7F0E-432A-B7BD-6593C670A94F}" destId="{DB63E36D-6978-4AFC-99A9-77AFEC60AD51}" srcOrd="0" destOrd="0" presId="urn:microsoft.com/office/officeart/2005/8/layout/list1"/>
    <dgm:cxn modelId="{409C5A4C-68B1-4CDB-AB6C-EED47C5CB2AF}" type="presOf" srcId="{787CA0B5-C8BF-48CF-AB19-3DF43F1450F5}" destId="{018ED906-CE03-484B-816C-8A1F3DE214A7}" srcOrd="0" destOrd="0" presId="urn:microsoft.com/office/officeart/2005/8/layout/list1"/>
    <dgm:cxn modelId="{B64F156C-83F7-42DE-B1A1-4B04CEFFB89A}" type="presOf" srcId="{818A99B6-3A2E-4314-83B9-C95148A68197}" destId="{D1787C1F-2820-48B8-A983-B840C99F35FC}" srcOrd="1" destOrd="0" presId="urn:microsoft.com/office/officeart/2005/8/layout/list1"/>
    <dgm:cxn modelId="{71957A02-1044-49DD-9194-C9D16AEDA41D}" srcId="{7BC6CBAA-9280-45B7-B820-F81B8E9920EC}" destId="{5E6C5928-9F53-4C21-BF6C-577297474E14}" srcOrd="0" destOrd="0" parTransId="{B2F2371F-210A-419E-8258-8C3A8BCE26BD}" sibTransId="{81102FA2-EDD9-4FD5-8E68-ED0486DAF24E}"/>
    <dgm:cxn modelId="{42CF1ADC-9464-4A44-AC49-80DEA78F6157}" type="presOf" srcId="{818A99B6-3A2E-4314-83B9-C95148A68197}" destId="{D6974E80-D577-4422-AECF-2ABA4F10CCED}" srcOrd="0" destOrd="0" presId="urn:microsoft.com/office/officeart/2005/8/layout/list1"/>
    <dgm:cxn modelId="{44104DD4-FCD1-478A-8E0F-7F32A46B6D46}" srcId="{4C7AC1DF-DE64-4F91-B611-7A313A08AB44}" destId="{56F5479E-6640-44C2-98D8-6C5A0C125AB2}" srcOrd="0" destOrd="0" parTransId="{26CCD026-2D4E-4A36-9EA0-23247F241C4D}" sibTransId="{8B2C6EF5-7165-4FF2-828C-4261310CEF7F}"/>
    <dgm:cxn modelId="{492153C7-5560-4B71-A6D1-9856D2929D57}" type="presOf" srcId="{787CA0B5-C8BF-48CF-AB19-3DF43F1450F5}" destId="{05F8C13C-FC0E-4728-B90F-0795662FFFCC}" srcOrd="1" destOrd="0" presId="urn:microsoft.com/office/officeart/2005/8/layout/list1"/>
    <dgm:cxn modelId="{F9B1D082-0981-44C6-92BD-8E76FF17D0C1}" type="presOf" srcId="{4C7AC1DF-DE64-4F91-B611-7A313A08AB44}" destId="{12B34476-CF6E-471B-961E-6A1E5E728E76}" srcOrd="1" destOrd="0" presId="urn:microsoft.com/office/officeart/2005/8/layout/list1"/>
    <dgm:cxn modelId="{3023E595-2D3D-4B64-B5A4-086BFA41677A}" srcId="{818A99B6-3A2E-4314-83B9-C95148A68197}" destId="{F6FBCCEF-9629-49CE-AF66-8B754C24013F}" srcOrd="0" destOrd="0" parTransId="{1D7679B5-B42A-4EBE-B3A1-C9B6A915F724}" sibTransId="{CC08DE08-58E5-485D-A1BA-EA4055BFC30D}"/>
    <dgm:cxn modelId="{49FD3614-3944-4BF6-99B0-41CF02953222}" type="presOf" srcId="{5E6C5928-9F53-4C21-BF6C-577297474E14}" destId="{EB6422B0-7C27-4D74-BE0C-AA74CCFD0E32}" srcOrd="0" destOrd="0" presId="urn:microsoft.com/office/officeart/2005/8/layout/list1"/>
    <dgm:cxn modelId="{6ED357DE-7699-403B-A73A-217EB2692894}" srcId="{787CA0B5-C8BF-48CF-AB19-3DF43F1450F5}" destId="{109BBAC4-666B-43A3-AD0C-2E63A2FAFF65}" srcOrd="0" destOrd="0" parTransId="{8A60DB67-19CA-4480-B062-D564E908F7D9}" sibTransId="{FE6E3CBA-2388-4F4A-9426-7D60BB65C7DB}"/>
    <dgm:cxn modelId="{4A8D1C29-7A4C-43E6-8B2F-6E25F0063423}" srcId="{4040554C-7F0E-432A-B7BD-6593C670A94F}" destId="{4C7AC1DF-DE64-4F91-B611-7A313A08AB44}" srcOrd="3" destOrd="0" parTransId="{F7CF3946-19A8-47FE-956B-9C47085885F6}" sibTransId="{304490B1-A9A1-4788-87AC-FF894E03E9F8}"/>
    <dgm:cxn modelId="{93491413-782B-4593-9D91-8E103FF90838}" type="presOf" srcId="{4C7AC1DF-DE64-4F91-B611-7A313A08AB44}" destId="{C00A2CC3-84E1-4DB7-B0D9-DEACE12EBF93}" srcOrd="0" destOrd="0" presId="urn:microsoft.com/office/officeart/2005/8/layout/list1"/>
    <dgm:cxn modelId="{6A69B28D-03CF-4A0D-A7A7-B762E335A09F}" srcId="{4040554C-7F0E-432A-B7BD-6593C670A94F}" destId="{818A99B6-3A2E-4314-83B9-C95148A68197}" srcOrd="2" destOrd="0" parTransId="{D61949D3-BA66-4044-B169-B7A9C57CD155}" sibTransId="{587FDBF6-1004-4C97-AFF2-C1F85E3E1E0E}"/>
    <dgm:cxn modelId="{DA174D34-A3B8-413F-A371-EAA975D904EE}" type="presOf" srcId="{109BBAC4-666B-43A3-AD0C-2E63A2FAFF65}" destId="{59A14770-9440-4F93-90FD-E2F0F539DE58}" srcOrd="0" destOrd="0" presId="urn:microsoft.com/office/officeart/2005/8/layout/list1"/>
    <dgm:cxn modelId="{CFD9E35C-07D6-45FD-8CD0-6C8293E39539}" srcId="{4040554C-7F0E-432A-B7BD-6593C670A94F}" destId="{787CA0B5-C8BF-48CF-AB19-3DF43F1450F5}" srcOrd="1" destOrd="0" parTransId="{5F03B4B8-4CAD-44D2-95CC-DA9C06D02329}" sibTransId="{C867D1A9-1249-40A9-9EE5-55A9D455B3BE}"/>
    <dgm:cxn modelId="{1516D898-559E-44CE-84AB-65E6870C0EC1}" type="presOf" srcId="{56F5479E-6640-44C2-98D8-6C5A0C125AB2}" destId="{2C527950-0712-478B-8D31-8EA4E7FEB779}" srcOrd="0" destOrd="0" presId="urn:microsoft.com/office/officeart/2005/8/layout/list1"/>
    <dgm:cxn modelId="{80924D3E-BF8A-4BE5-9783-58E0044126A5}" srcId="{4040554C-7F0E-432A-B7BD-6593C670A94F}" destId="{7BC6CBAA-9280-45B7-B820-F81B8E9920EC}" srcOrd="0" destOrd="0" parTransId="{91F46BC9-4F03-4E41-AC79-D3C5EB34B8F9}" sibTransId="{122B3BDA-C70D-497D-9B13-29A93CEC1DC2}"/>
    <dgm:cxn modelId="{4748961C-E68C-4200-9568-6D1C708D6F0C}" type="presOf" srcId="{7BC6CBAA-9280-45B7-B820-F81B8E9920EC}" destId="{021B35AC-2C14-4727-A6EB-07B2FEA24772}" srcOrd="0" destOrd="0" presId="urn:microsoft.com/office/officeart/2005/8/layout/list1"/>
    <dgm:cxn modelId="{50617360-1BBB-48D6-9E27-C140637E00B6}" type="presParOf" srcId="{DB63E36D-6978-4AFC-99A9-77AFEC60AD51}" destId="{77E42612-5050-4431-84E6-C999B8135942}" srcOrd="0" destOrd="0" presId="urn:microsoft.com/office/officeart/2005/8/layout/list1"/>
    <dgm:cxn modelId="{9F8218A9-5902-4C79-A06E-C6FFDD43D2F8}" type="presParOf" srcId="{77E42612-5050-4431-84E6-C999B8135942}" destId="{021B35AC-2C14-4727-A6EB-07B2FEA24772}" srcOrd="0" destOrd="0" presId="urn:microsoft.com/office/officeart/2005/8/layout/list1"/>
    <dgm:cxn modelId="{9CFD15A7-DBF8-4AAD-B5E4-E105BEA11550}" type="presParOf" srcId="{77E42612-5050-4431-84E6-C999B8135942}" destId="{EE344F6F-371F-45F5-92A6-60EA167990A6}" srcOrd="1" destOrd="0" presId="urn:microsoft.com/office/officeart/2005/8/layout/list1"/>
    <dgm:cxn modelId="{5A826F1C-14BC-4FC0-B8B4-E2FE190B243E}" type="presParOf" srcId="{DB63E36D-6978-4AFC-99A9-77AFEC60AD51}" destId="{1C68FB9E-A7F1-4576-837B-E61A3DF2B4E8}" srcOrd="1" destOrd="0" presId="urn:microsoft.com/office/officeart/2005/8/layout/list1"/>
    <dgm:cxn modelId="{0A7EF4F1-A289-43BE-B569-0A783FA5B9C0}" type="presParOf" srcId="{DB63E36D-6978-4AFC-99A9-77AFEC60AD51}" destId="{EB6422B0-7C27-4D74-BE0C-AA74CCFD0E32}" srcOrd="2" destOrd="0" presId="urn:microsoft.com/office/officeart/2005/8/layout/list1"/>
    <dgm:cxn modelId="{242224D6-55EA-4625-96ED-8411D7696229}" type="presParOf" srcId="{DB63E36D-6978-4AFC-99A9-77AFEC60AD51}" destId="{6160FD9F-4940-4DDC-B586-EE545E7D8E46}" srcOrd="3" destOrd="0" presId="urn:microsoft.com/office/officeart/2005/8/layout/list1"/>
    <dgm:cxn modelId="{8F77348C-2C23-4501-A8F8-77D754A94802}" type="presParOf" srcId="{DB63E36D-6978-4AFC-99A9-77AFEC60AD51}" destId="{0CC6E201-6EDE-4B95-BB44-36B91ACD807F}" srcOrd="4" destOrd="0" presId="urn:microsoft.com/office/officeart/2005/8/layout/list1"/>
    <dgm:cxn modelId="{735D5739-01CE-4DC8-AD1B-3F2C15F81523}" type="presParOf" srcId="{0CC6E201-6EDE-4B95-BB44-36B91ACD807F}" destId="{018ED906-CE03-484B-816C-8A1F3DE214A7}" srcOrd="0" destOrd="0" presId="urn:microsoft.com/office/officeart/2005/8/layout/list1"/>
    <dgm:cxn modelId="{DC02D616-9328-4106-A4B0-05F356D6B893}" type="presParOf" srcId="{0CC6E201-6EDE-4B95-BB44-36B91ACD807F}" destId="{05F8C13C-FC0E-4728-B90F-0795662FFFCC}" srcOrd="1" destOrd="0" presId="urn:microsoft.com/office/officeart/2005/8/layout/list1"/>
    <dgm:cxn modelId="{7A68F1E7-49D7-4851-8CC1-B7A14AF527F6}" type="presParOf" srcId="{DB63E36D-6978-4AFC-99A9-77AFEC60AD51}" destId="{25070F9B-D409-47EB-9ED1-AEF10A11E2D0}" srcOrd="5" destOrd="0" presId="urn:microsoft.com/office/officeart/2005/8/layout/list1"/>
    <dgm:cxn modelId="{1D6EE62C-1335-44E0-AACA-DC4C96B0E540}" type="presParOf" srcId="{DB63E36D-6978-4AFC-99A9-77AFEC60AD51}" destId="{59A14770-9440-4F93-90FD-E2F0F539DE58}" srcOrd="6" destOrd="0" presId="urn:microsoft.com/office/officeart/2005/8/layout/list1"/>
    <dgm:cxn modelId="{B9C6B22E-F4C5-475B-B3A9-46722A156EFB}" type="presParOf" srcId="{DB63E36D-6978-4AFC-99A9-77AFEC60AD51}" destId="{E9AAE5B9-D0D2-48EF-BA26-5DBC95321421}" srcOrd="7" destOrd="0" presId="urn:microsoft.com/office/officeart/2005/8/layout/list1"/>
    <dgm:cxn modelId="{E29D3615-E3D4-4762-B986-8C2117B9A3FF}" type="presParOf" srcId="{DB63E36D-6978-4AFC-99A9-77AFEC60AD51}" destId="{7D7938C1-2965-4AFA-93E6-A9C971EE9381}" srcOrd="8" destOrd="0" presId="urn:microsoft.com/office/officeart/2005/8/layout/list1"/>
    <dgm:cxn modelId="{4693FC6C-D82E-49CC-B1E5-8A5B01B73B14}" type="presParOf" srcId="{7D7938C1-2965-4AFA-93E6-A9C971EE9381}" destId="{D6974E80-D577-4422-AECF-2ABA4F10CCED}" srcOrd="0" destOrd="0" presId="urn:microsoft.com/office/officeart/2005/8/layout/list1"/>
    <dgm:cxn modelId="{C06B4CE8-9C59-4471-914D-46961BB8D1EA}" type="presParOf" srcId="{7D7938C1-2965-4AFA-93E6-A9C971EE9381}" destId="{D1787C1F-2820-48B8-A983-B840C99F35FC}" srcOrd="1" destOrd="0" presId="urn:microsoft.com/office/officeart/2005/8/layout/list1"/>
    <dgm:cxn modelId="{A4F1FF3A-0B7E-4B15-AB1A-4D9A142AEC0F}" type="presParOf" srcId="{DB63E36D-6978-4AFC-99A9-77AFEC60AD51}" destId="{DA2A07AC-1603-4289-9250-A4DE2D052DF9}" srcOrd="9" destOrd="0" presId="urn:microsoft.com/office/officeart/2005/8/layout/list1"/>
    <dgm:cxn modelId="{65AAEB17-2226-47F9-A18C-1ACF04A46642}" type="presParOf" srcId="{DB63E36D-6978-4AFC-99A9-77AFEC60AD51}" destId="{B494956E-1F63-443D-AB39-008A8B496E2E}" srcOrd="10" destOrd="0" presId="urn:microsoft.com/office/officeart/2005/8/layout/list1"/>
    <dgm:cxn modelId="{AD16D703-96FD-44D9-8567-A304694E738B}" type="presParOf" srcId="{DB63E36D-6978-4AFC-99A9-77AFEC60AD51}" destId="{4E42F124-AA0D-45B1-9D34-0E5037FC60D0}" srcOrd="11" destOrd="0" presId="urn:microsoft.com/office/officeart/2005/8/layout/list1"/>
    <dgm:cxn modelId="{A149E80E-110D-470C-99DD-CC5E8F48B7EE}" type="presParOf" srcId="{DB63E36D-6978-4AFC-99A9-77AFEC60AD51}" destId="{C260FC48-4C61-4E10-BFCC-087A9A133750}" srcOrd="12" destOrd="0" presId="urn:microsoft.com/office/officeart/2005/8/layout/list1"/>
    <dgm:cxn modelId="{0AAB1312-E00B-486C-A1BE-4BFBBB8EFC83}" type="presParOf" srcId="{C260FC48-4C61-4E10-BFCC-087A9A133750}" destId="{C00A2CC3-84E1-4DB7-B0D9-DEACE12EBF93}" srcOrd="0" destOrd="0" presId="urn:microsoft.com/office/officeart/2005/8/layout/list1"/>
    <dgm:cxn modelId="{CC4120F1-C04A-49A3-A107-B34864AAFF9C}" type="presParOf" srcId="{C260FC48-4C61-4E10-BFCC-087A9A133750}" destId="{12B34476-CF6E-471B-961E-6A1E5E728E76}" srcOrd="1" destOrd="0" presId="urn:microsoft.com/office/officeart/2005/8/layout/list1"/>
    <dgm:cxn modelId="{96C6E24D-A656-4A3C-906E-4E0D7046C7DF}" type="presParOf" srcId="{DB63E36D-6978-4AFC-99A9-77AFEC60AD51}" destId="{B1EABD63-E0E7-4226-81C7-9711965FFEF9}" srcOrd="13" destOrd="0" presId="urn:microsoft.com/office/officeart/2005/8/layout/list1"/>
    <dgm:cxn modelId="{37EFDD30-ACC2-4FF0-A6EE-2EE54D33CCE0}" type="presParOf" srcId="{DB63E36D-6978-4AFC-99A9-77AFEC60AD51}" destId="{2C527950-0712-478B-8D31-8EA4E7FEB77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6E611-0983-477F-BD29-EBCCF483F8A4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24E2F-DEE8-482A-995F-B5AA81323A72}">
      <dgm:prSet phldrT="[Text]"/>
      <dgm:spPr/>
      <dgm:t>
        <a:bodyPr/>
        <a:lstStyle/>
        <a:p>
          <a:r>
            <a:rPr lang="en-US" dirty="0" smtClean="0"/>
            <a:t>History Files</a:t>
          </a:r>
          <a:endParaRPr lang="en-US" dirty="0"/>
        </a:p>
      </dgm:t>
    </dgm:pt>
    <dgm:pt modelId="{7DCB0EFA-3A20-4576-94B4-2CA02E8DF6B1}" type="parTrans" cxnId="{B3DD14C7-C8A0-46BE-9FF6-832C724BDC9E}">
      <dgm:prSet/>
      <dgm:spPr/>
      <dgm:t>
        <a:bodyPr/>
        <a:lstStyle/>
        <a:p>
          <a:endParaRPr lang="en-US"/>
        </a:p>
      </dgm:t>
    </dgm:pt>
    <dgm:pt modelId="{3CBCE6EA-105B-4C6D-A70F-E84741520C6F}" type="sibTrans" cxnId="{B3DD14C7-C8A0-46BE-9FF6-832C724BDC9E}">
      <dgm:prSet/>
      <dgm:spPr/>
      <dgm:t>
        <a:bodyPr/>
        <a:lstStyle/>
        <a:p>
          <a:endParaRPr lang="en-US"/>
        </a:p>
      </dgm:t>
    </dgm:pt>
    <dgm:pt modelId="{AE342F57-7C3A-48CC-8D45-F2A40D8A28AD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8F1B75FD-C644-4620-A3EC-1AD7F70D4820}" type="parTrans" cxnId="{3DEFD37F-6696-42C1-A2F8-0F57D482C764}">
      <dgm:prSet/>
      <dgm:spPr/>
      <dgm:t>
        <a:bodyPr/>
        <a:lstStyle/>
        <a:p>
          <a:endParaRPr lang="en-US"/>
        </a:p>
      </dgm:t>
    </dgm:pt>
    <dgm:pt modelId="{5CDFCB12-22E2-4D0E-A693-3A4E29F3D77A}" type="sibTrans" cxnId="{3DEFD37F-6696-42C1-A2F8-0F57D482C764}">
      <dgm:prSet/>
      <dgm:spPr/>
      <dgm:t>
        <a:bodyPr/>
        <a:lstStyle/>
        <a:p>
          <a:endParaRPr lang="en-US"/>
        </a:p>
      </dgm:t>
    </dgm:pt>
    <dgm:pt modelId="{182490FE-2BF9-4D08-9B96-6232D138BE9E}">
      <dgm:prSet phldrT="[Text]"/>
      <dgm:spPr/>
      <dgm:t>
        <a:bodyPr/>
        <a:lstStyle/>
        <a:p>
          <a:r>
            <a:rPr lang="en-US" dirty="0" smtClean="0"/>
            <a:t>Cookies</a:t>
          </a:r>
          <a:endParaRPr lang="en-US" dirty="0"/>
        </a:p>
      </dgm:t>
    </dgm:pt>
    <dgm:pt modelId="{8F24F8B0-9A37-4842-9403-AB3C5F5EEDD0}" type="parTrans" cxnId="{C8A454BF-8B79-4C99-9E09-65AFE6D8A429}">
      <dgm:prSet/>
      <dgm:spPr/>
      <dgm:t>
        <a:bodyPr/>
        <a:lstStyle/>
        <a:p>
          <a:endParaRPr lang="en-US"/>
        </a:p>
      </dgm:t>
    </dgm:pt>
    <dgm:pt modelId="{29AF8223-7406-4006-8C2D-7844A3F8ACA2}" type="sibTrans" cxnId="{C8A454BF-8B79-4C99-9E09-65AFE6D8A429}">
      <dgm:prSet/>
      <dgm:spPr/>
      <dgm:t>
        <a:bodyPr/>
        <a:lstStyle/>
        <a:p>
          <a:endParaRPr lang="en-US"/>
        </a:p>
      </dgm:t>
    </dgm:pt>
    <dgm:pt modelId="{95E1B71A-F8E5-443B-87E8-E300D77CF85C}">
      <dgm:prSet phldrT="[Text]"/>
      <dgm:spPr/>
      <dgm:t>
        <a:bodyPr/>
        <a:lstStyle/>
        <a:p>
          <a:r>
            <a:rPr lang="en-US" dirty="0" smtClean="0"/>
            <a:t>Bookmarks</a:t>
          </a:r>
          <a:endParaRPr lang="en-US" dirty="0"/>
        </a:p>
      </dgm:t>
    </dgm:pt>
    <dgm:pt modelId="{C74DA515-B123-4151-9AFE-3075CC26D473}" type="parTrans" cxnId="{DA06CE56-B505-4C7C-A2FF-3847C8F64A15}">
      <dgm:prSet/>
      <dgm:spPr/>
      <dgm:t>
        <a:bodyPr/>
        <a:lstStyle/>
        <a:p>
          <a:endParaRPr lang="en-US"/>
        </a:p>
      </dgm:t>
    </dgm:pt>
    <dgm:pt modelId="{D9BECD31-2074-482A-9BB1-D60197DDF62E}" type="sibTrans" cxnId="{DA06CE56-B505-4C7C-A2FF-3847C8F64A15}">
      <dgm:prSet/>
      <dgm:spPr/>
      <dgm:t>
        <a:bodyPr/>
        <a:lstStyle/>
        <a:p>
          <a:endParaRPr lang="en-US"/>
        </a:p>
      </dgm:t>
    </dgm:pt>
    <dgm:pt modelId="{124779E3-C551-4DB6-BE04-37581E3F9CC7}">
      <dgm:prSet phldrT="[Text]"/>
      <dgm:spPr/>
      <dgm:t>
        <a:bodyPr/>
        <a:lstStyle/>
        <a:p>
          <a:r>
            <a:rPr lang="en-US" dirty="0" smtClean="0"/>
            <a:t>Download History</a:t>
          </a:r>
          <a:endParaRPr lang="en-US" dirty="0"/>
        </a:p>
      </dgm:t>
    </dgm:pt>
    <dgm:pt modelId="{03DB763D-FF6D-43B3-8E3B-261E648C356E}" type="parTrans" cxnId="{AEEDFB5D-5D89-4F97-947E-9BCB00E2E18B}">
      <dgm:prSet/>
      <dgm:spPr/>
      <dgm:t>
        <a:bodyPr/>
        <a:lstStyle/>
        <a:p>
          <a:endParaRPr lang="en-US"/>
        </a:p>
      </dgm:t>
    </dgm:pt>
    <dgm:pt modelId="{81EAA5F6-FF03-44A8-92BA-12693B3C1BAA}" type="sibTrans" cxnId="{AEEDFB5D-5D89-4F97-947E-9BCB00E2E18B}">
      <dgm:prSet/>
      <dgm:spPr/>
      <dgm:t>
        <a:bodyPr/>
        <a:lstStyle/>
        <a:p>
          <a:endParaRPr lang="en-US"/>
        </a:p>
      </dgm:t>
    </dgm:pt>
    <dgm:pt modelId="{DFD628F1-9E95-4997-9312-A07D9976EBDE}">
      <dgm:prSet phldrT="[Text]"/>
      <dgm:spPr/>
      <dgm:t>
        <a:bodyPr/>
        <a:lstStyle/>
        <a:p>
          <a:r>
            <a:rPr lang="en-US" dirty="0" smtClean="0"/>
            <a:t>%userprofile%\</a:t>
          </a:r>
          <a:r>
            <a:rPr lang="en-US" dirty="0" err="1" smtClean="0"/>
            <a:t>AppData</a:t>
          </a:r>
          <a:r>
            <a:rPr lang="en-US" dirty="0" smtClean="0"/>
            <a:t>\Local\Microsoft\Windows\History\History.IE5</a:t>
          </a:r>
          <a:endParaRPr lang="en-US" dirty="0"/>
        </a:p>
      </dgm:t>
    </dgm:pt>
    <dgm:pt modelId="{970ABABA-3C18-4615-ADDF-4C79A048EBD3}" type="parTrans" cxnId="{0F44B62C-9476-425B-8C88-756BA57E6C58}">
      <dgm:prSet/>
      <dgm:spPr/>
      <dgm:t>
        <a:bodyPr/>
        <a:lstStyle/>
        <a:p>
          <a:endParaRPr lang="en-US"/>
        </a:p>
      </dgm:t>
    </dgm:pt>
    <dgm:pt modelId="{4C78005A-2092-41BD-BA4B-13C61CD96FA6}" type="sibTrans" cxnId="{0F44B62C-9476-425B-8C88-756BA57E6C58}">
      <dgm:prSet/>
      <dgm:spPr/>
      <dgm:t>
        <a:bodyPr/>
        <a:lstStyle/>
        <a:p>
          <a:endParaRPr lang="en-US"/>
        </a:p>
      </dgm:t>
    </dgm:pt>
    <dgm:pt modelId="{4F0B76BC-9B86-4EDF-93B1-83288417576D}">
      <dgm:prSet phldrT="[Text]"/>
      <dgm:spPr/>
      <dgm:t>
        <a:bodyPr/>
        <a:lstStyle/>
        <a:p>
          <a:r>
            <a:rPr lang="en-US" dirty="0" smtClean="0"/>
            <a:t>%</a:t>
          </a:r>
          <a:r>
            <a:rPr lang="en-US" dirty="0" err="1" smtClean="0"/>
            <a:t>userprofile</a:t>
          </a:r>
          <a:r>
            <a:rPr lang="en-US" dirty="0" smtClean="0"/>
            <a:t>%\</a:t>
          </a:r>
          <a:r>
            <a:rPr lang="en-US" dirty="0" err="1" smtClean="0"/>
            <a:t>AppData</a:t>
          </a:r>
          <a:r>
            <a:rPr lang="en-US" dirty="0" smtClean="0"/>
            <a:t>\Local\Microsoft\Windows\History\Low\History.IE5</a:t>
          </a:r>
          <a:endParaRPr lang="en-US" dirty="0"/>
        </a:p>
      </dgm:t>
    </dgm:pt>
    <dgm:pt modelId="{F86DD458-B89D-4EBF-8DA2-8A6A243DA873}" type="parTrans" cxnId="{29E81B3C-FB92-4F57-B293-8E9D13581A82}">
      <dgm:prSet/>
      <dgm:spPr/>
      <dgm:t>
        <a:bodyPr/>
        <a:lstStyle/>
        <a:p>
          <a:endParaRPr lang="en-US"/>
        </a:p>
      </dgm:t>
    </dgm:pt>
    <dgm:pt modelId="{3AB6CA27-E5E1-40FA-B795-473161725788}" type="sibTrans" cxnId="{29E81B3C-FB92-4F57-B293-8E9D13581A82}">
      <dgm:prSet/>
      <dgm:spPr/>
      <dgm:t>
        <a:bodyPr/>
        <a:lstStyle/>
        <a:p>
          <a:endParaRPr lang="en-US"/>
        </a:p>
      </dgm:t>
    </dgm:pt>
    <dgm:pt modelId="{5DEBCF8A-616F-4F32-A61A-891DC750052A}">
      <dgm:prSet phldrT="[Text]"/>
      <dgm:spPr/>
      <dgm:t>
        <a:bodyPr/>
        <a:lstStyle/>
        <a:p>
          <a:r>
            <a:rPr lang="en-US" dirty="0" smtClean="0"/>
            <a:t>%</a:t>
          </a:r>
          <a:r>
            <a:rPr lang="en-US" dirty="0" err="1" smtClean="0"/>
            <a:t>userprofile</a:t>
          </a:r>
          <a:r>
            <a:rPr lang="en-US" dirty="0" smtClean="0"/>
            <a:t>%\Temporary Internet Files\Content.IE5</a:t>
          </a:r>
          <a:endParaRPr lang="en-US" dirty="0"/>
        </a:p>
      </dgm:t>
    </dgm:pt>
    <dgm:pt modelId="{912C16E8-B9B2-4D67-8EBF-93DCD8C26A65}" type="parTrans" cxnId="{03BE6639-55E4-4DF2-A8CA-268E54434B4B}">
      <dgm:prSet/>
      <dgm:spPr/>
      <dgm:t>
        <a:bodyPr/>
        <a:lstStyle/>
        <a:p>
          <a:endParaRPr lang="en-US"/>
        </a:p>
      </dgm:t>
    </dgm:pt>
    <dgm:pt modelId="{3C88C6D0-305E-4843-99C0-AB9733A8EFEA}" type="sibTrans" cxnId="{03BE6639-55E4-4DF2-A8CA-268E54434B4B}">
      <dgm:prSet/>
      <dgm:spPr/>
      <dgm:t>
        <a:bodyPr/>
        <a:lstStyle/>
        <a:p>
          <a:endParaRPr lang="en-US"/>
        </a:p>
      </dgm:t>
    </dgm:pt>
    <dgm:pt modelId="{2084B069-5360-4BCB-A816-475D9056F512}">
      <dgm:prSet phldrT="[Text]"/>
      <dgm:spPr/>
      <dgm:t>
        <a:bodyPr/>
        <a:lstStyle/>
        <a:p>
          <a:r>
            <a:rPr lang="en-US" dirty="0" smtClean="0"/>
            <a:t>%</a:t>
          </a:r>
          <a:r>
            <a:rPr lang="en-US" dirty="0" err="1" smtClean="0"/>
            <a:t>userprofile</a:t>
          </a:r>
          <a:r>
            <a:rPr lang="en-US" dirty="0" smtClean="0"/>
            <a:t>%\Temporary Internet Files\Low\Content.IE5</a:t>
          </a:r>
          <a:endParaRPr lang="en-US" dirty="0"/>
        </a:p>
      </dgm:t>
    </dgm:pt>
    <dgm:pt modelId="{68A1300D-7D03-436D-87E6-B2322EB0440E}" type="parTrans" cxnId="{37021257-3DAC-4A32-B8C8-C11D3DD824B9}">
      <dgm:prSet/>
      <dgm:spPr/>
      <dgm:t>
        <a:bodyPr/>
        <a:lstStyle/>
        <a:p>
          <a:endParaRPr lang="en-US"/>
        </a:p>
      </dgm:t>
    </dgm:pt>
    <dgm:pt modelId="{B77AF9C0-3CF3-40BD-A6F6-D7E14EB5F423}" type="sibTrans" cxnId="{37021257-3DAC-4A32-B8C8-C11D3DD824B9}">
      <dgm:prSet/>
      <dgm:spPr/>
      <dgm:t>
        <a:bodyPr/>
        <a:lstStyle/>
        <a:p>
          <a:endParaRPr lang="en-US"/>
        </a:p>
      </dgm:t>
    </dgm:pt>
    <dgm:pt modelId="{A05177E0-79E1-42B7-80AE-5BD5AA586B4F}">
      <dgm:prSet phldrT="[Text]"/>
      <dgm:spPr/>
      <dgm:t>
        <a:bodyPr/>
        <a:lstStyle/>
        <a:p>
          <a:r>
            <a:rPr lang="en-US" dirty="0" smtClean="0"/>
            <a:t>%</a:t>
          </a:r>
          <a:r>
            <a:rPr lang="en-US" dirty="0" err="1" smtClean="0"/>
            <a:t>userprofile</a:t>
          </a:r>
          <a:r>
            <a:rPr lang="en-US" dirty="0" smtClean="0"/>
            <a:t>%\</a:t>
          </a:r>
          <a:r>
            <a:rPr lang="en-US" dirty="0" err="1" smtClean="0"/>
            <a:t>AppData</a:t>
          </a:r>
          <a:r>
            <a:rPr lang="en-US" dirty="0" smtClean="0"/>
            <a:t>\Roaming\Microsoft\Windows\Cookies</a:t>
          </a:r>
          <a:endParaRPr lang="en-US" dirty="0"/>
        </a:p>
      </dgm:t>
    </dgm:pt>
    <dgm:pt modelId="{2631742B-2D00-468E-B6A4-D5BBDFF1B63E}" type="parTrans" cxnId="{CEBB4D14-C4C2-4119-A0DD-11528CBDED51}">
      <dgm:prSet/>
      <dgm:spPr/>
      <dgm:t>
        <a:bodyPr/>
        <a:lstStyle/>
        <a:p>
          <a:endParaRPr lang="en-US"/>
        </a:p>
      </dgm:t>
    </dgm:pt>
    <dgm:pt modelId="{F86500FB-2CA6-4259-A11F-D4835162655C}" type="sibTrans" cxnId="{CEBB4D14-C4C2-4119-A0DD-11528CBDED51}">
      <dgm:prSet/>
      <dgm:spPr/>
      <dgm:t>
        <a:bodyPr/>
        <a:lstStyle/>
        <a:p>
          <a:endParaRPr lang="en-US"/>
        </a:p>
      </dgm:t>
    </dgm:pt>
    <dgm:pt modelId="{55DD7883-B78F-4671-8898-D59644F9364E}">
      <dgm:prSet phldrT="[Text]"/>
      <dgm:spPr/>
      <dgm:t>
        <a:bodyPr/>
        <a:lstStyle/>
        <a:p>
          <a:r>
            <a:rPr lang="en-US" dirty="0" smtClean="0"/>
            <a:t>%</a:t>
          </a:r>
          <a:r>
            <a:rPr lang="en-US" dirty="0" err="1" smtClean="0"/>
            <a:t>userprofile</a:t>
          </a:r>
          <a:r>
            <a:rPr lang="en-US" dirty="0" smtClean="0"/>
            <a:t>%\</a:t>
          </a:r>
          <a:r>
            <a:rPr lang="en-US" dirty="0" err="1" smtClean="0"/>
            <a:t>AppData</a:t>
          </a:r>
          <a:r>
            <a:rPr lang="en-US" dirty="0" smtClean="0"/>
            <a:t>\Roaming\Microsoft\Windows\Cookies\Low</a:t>
          </a:r>
          <a:endParaRPr lang="en-US" dirty="0"/>
        </a:p>
      </dgm:t>
    </dgm:pt>
    <dgm:pt modelId="{4A5CC33E-882A-46EA-8015-948F3156C847}" type="parTrans" cxnId="{9A822BDD-3813-41CC-8E9E-0B9EFCF929F6}">
      <dgm:prSet/>
      <dgm:spPr/>
      <dgm:t>
        <a:bodyPr/>
        <a:lstStyle/>
        <a:p>
          <a:endParaRPr lang="en-US"/>
        </a:p>
      </dgm:t>
    </dgm:pt>
    <dgm:pt modelId="{C9A4BAA8-2814-4FCF-8B9A-B6AFE4ADB603}" type="sibTrans" cxnId="{9A822BDD-3813-41CC-8E9E-0B9EFCF929F6}">
      <dgm:prSet/>
      <dgm:spPr/>
      <dgm:t>
        <a:bodyPr/>
        <a:lstStyle/>
        <a:p>
          <a:endParaRPr lang="en-US"/>
        </a:p>
      </dgm:t>
    </dgm:pt>
    <dgm:pt modelId="{01AACBEE-BA52-47C7-869D-03A754F0B225}">
      <dgm:prSet phldrT="[Text]"/>
      <dgm:spPr/>
      <dgm:t>
        <a:bodyPr/>
        <a:lstStyle/>
        <a:p>
          <a:r>
            <a:rPr lang="en-US" dirty="0" smtClean="0"/>
            <a:t>%</a:t>
          </a:r>
          <a:r>
            <a:rPr lang="en-US" dirty="0" err="1" smtClean="0"/>
            <a:t>userprofile</a:t>
          </a:r>
          <a:r>
            <a:rPr lang="en-US" dirty="0" smtClean="0"/>
            <a:t>%\Favorites</a:t>
          </a:r>
          <a:endParaRPr lang="en-US" dirty="0"/>
        </a:p>
      </dgm:t>
    </dgm:pt>
    <dgm:pt modelId="{5C15EAFD-51A0-4F53-BCE2-0173C7BA768F}" type="parTrans" cxnId="{F3B8F7A4-6C17-414C-AEF5-3813EDE40DDD}">
      <dgm:prSet/>
      <dgm:spPr/>
      <dgm:t>
        <a:bodyPr/>
        <a:lstStyle/>
        <a:p>
          <a:endParaRPr lang="en-US"/>
        </a:p>
      </dgm:t>
    </dgm:pt>
    <dgm:pt modelId="{4DB7CD91-5ED7-46F5-A269-4DCB2D5EBECA}" type="sibTrans" cxnId="{F3B8F7A4-6C17-414C-AEF5-3813EDE40DDD}">
      <dgm:prSet/>
      <dgm:spPr/>
      <dgm:t>
        <a:bodyPr/>
        <a:lstStyle/>
        <a:p>
          <a:endParaRPr lang="en-US"/>
        </a:p>
      </dgm:t>
    </dgm:pt>
    <dgm:pt modelId="{262C3A26-DB8A-4188-B382-321E6FF510B5}">
      <dgm:prSet phldrT="[Text]"/>
      <dgm:spPr/>
      <dgm:t>
        <a:bodyPr/>
        <a:lstStyle/>
        <a:p>
          <a:r>
            <a:rPr lang="en-US" dirty="0" smtClean="0"/>
            <a:t>%</a:t>
          </a:r>
          <a:r>
            <a:rPr lang="en-US" dirty="0" err="1" smtClean="0"/>
            <a:t>userprofile</a:t>
          </a:r>
          <a:r>
            <a:rPr lang="en-US" dirty="0" smtClean="0"/>
            <a:t>%\</a:t>
          </a:r>
          <a:r>
            <a:rPr lang="en-US" dirty="0" err="1" smtClean="0"/>
            <a:t>AppData</a:t>
          </a:r>
          <a:r>
            <a:rPr lang="en-US" dirty="0" smtClean="0"/>
            <a:t>\Roaming\Microsoft\Windows\</a:t>
          </a:r>
          <a:r>
            <a:rPr lang="en-US" dirty="0" err="1" smtClean="0"/>
            <a:t>IEDownloadHIstory</a:t>
          </a:r>
          <a:r>
            <a:rPr lang="en-US" dirty="0" smtClean="0"/>
            <a:t>\index.dat</a:t>
          </a:r>
          <a:endParaRPr lang="en-US" dirty="0"/>
        </a:p>
      </dgm:t>
    </dgm:pt>
    <dgm:pt modelId="{7BB54424-A6C0-404D-90B8-1C6C7DF52A3E}" type="parTrans" cxnId="{12610A7F-B67D-4C1C-8A3B-18285B8B8948}">
      <dgm:prSet/>
      <dgm:spPr/>
      <dgm:t>
        <a:bodyPr/>
        <a:lstStyle/>
        <a:p>
          <a:endParaRPr lang="en-US"/>
        </a:p>
      </dgm:t>
    </dgm:pt>
    <dgm:pt modelId="{71C4362E-0DE9-413D-B479-5E3A064FD11F}" type="sibTrans" cxnId="{12610A7F-B67D-4C1C-8A3B-18285B8B8948}">
      <dgm:prSet/>
      <dgm:spPr/>
      <dgm:t>
        <a:bodyPr/>
        <a:lstStyle/>
        <a:p>
          <a:endParaRPr lang="en-US"/>
        </a:p>
      </dgm:t>
    </dgm:pt>
    <dgm:pt modelId="{D0E59058-6EE0-4FCE-8669-454F27840115}" type="pres">
      <dgm:prSet presAssocID="{8906E611-0983-477F-BD29-EBCCF483F8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10718B-8D37-4A2A-85AB-02DF9B73C0F1}" type="pres">
      <dgm:prSet presAssocID="{72124E2F-DEE8-482A-995F-B5AA81323A72}" presName="parentLin" presStyleCnt="0"/>
      <dgm:spPr/>
    </dgm:pt>
    <dgm:pt modelId="{23BF3B14-FC41-44BF-9228-A50CB3DD954E}" type="pres">
      <dgm:prSet presAssocID="{72124E2F-DEE8-482A-995F-B5AA81323A7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925D05B-8C82-4C35-A96A-1FCB2D14130E}" type="pres">
      <dgm:prSet presAssocID="{72124E2F-DEE8-482A-995F-B5AA81323A7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C197B-C943-4E33-894E-60803F7BC5F9}" type="pres">
      <dgm:prSet presAssocID="{72124E2F-DEE8-482A-995F-B5AA81323A72}" presName="negativeSpace" presStyleCnt="0"/>
      <dgm:spPr/>
    </dgm:pt>
    <dgm:pt modelId="{67EC8625-76A2-4CBE-A3B5-15037C381311}" type="pres">
      <dgm:prSet presAssocID="{72124E2F-DEE8-482A-995F-B5AA81323A72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CD9EC-D0E0-44B7-B60F-807192D88569}" type="pres">
      <dgm:prSet presAssocID="{3CBCE6EA-105B-4C6D-A70F-E84741520C6F}" presName="spaceBetweenRectangles" presStyleCnt="0"/>
      <dgm:spPr/>
    </dgm:pt>
    <dgm:pt modelId="{ABB26E1C-2860-415D-8D57-21F0AB670BE7}" type="pres">
      <dgm:prSet presAssocID="{AE342F57-7C3A-48CC-8D45-F2A40D8A28AD}" presName="parentLin" presStyleCnt="0"/>
      <dgm:spPr/>
    </dgm:pt>
    <dgm:pt modelId="{99B5C140-11B9-4877-B1A0-E22EBB27BC4D}" type="pres">
      <dgm:prSet presAssocID="{AE342F57-7C3A-48CC-8D45-F2A40D8A28A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BA9C848-52BA-4E96-A1AB-024978F47B64}" type="pres">
      <dgm:prSet presAssocID="{AE342F57-7C3A-48CC-8D45-F2A40D8A28A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1F5BA-81C0-4929-B510-D46D4A3F7B06}" type="pres">
      <dgm:prSet presAssocID="{AE342F57-7C3A-48CC-8D45-F2A40D8A28AD}" presName="negativeSpace" presStyleCnt="0"/>
      <dgm:spPr/>
    </dgm:pt>
    <dgm:pt modelId="{ECC35969-3E70-4677-9ADC-CABBF9DEE124}" type="pres">
      <dgm:prSet presAssocID="{AE342F57-7C3A-48CC-8D45-F2A40D8A28AD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B750C-DC3D-4729-88F2-D3CCBDD7DCD7}" type="pres">
      <dgm:prSet presAssocID="{5CDFCB12-22E2-4D0E-A693-3A4E29F3D77A}" presName="spaceBetweenRectangles" presStyleCnt="0"/>
      <dgm:spPr/>
    </dgm:pt>
    <dgm:pt modelId="{AFB4D233-D27D-42A8-A8A5-693394988FD9}" type="pres">
      <dgm:prSet presAssocID="{182490FE-2BF9-4D08-9B96-6232D138BE9E}" presName="parentLin" presStyleCnt="0"/>
      <dgm:spPr/>
    </dgm:pt>
    <dgm:pt modelId="{A428B4EE-0609-42F4-AB8F-3C56E16224EA}" type="pres">
      <dgm:prSet presAssocID="{182490FE-2BF9-4D08-9B96-6232D138BE9E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33A126-93FB-4B48-8BFB-55A68FF38150}" type="pres">
      <dgm:prSet presAssocID="{182490FE-2BF9-4D08-9B96-6232D138BE9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6527E-82C3-4B12-9E40-EFA1FE24E581}" type="pres">
      <dgm:prSet presAssocID="{182490FE-2BF9-4D08-9B96-6232D138BE9E}" presName="negativeSpace" presStyleCnt="0"/>
      <dgm:spPr/>
    </dgm:pt>
    <dgm:pt modelId="{2330FC9A-77A8-4458-9E2F-5F1632E8B6F3}" type="pres">
      <dgm:prSet presAssocID="{182490FE-2BF9-4D08-9B96-6232D138BE9E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892D6-01C1-4409-BF9E-56A2A19CD0B2}" type="pres">
      <dgm:prSet presAssocID="{29AF8223-7406-4006-8C2D-7844A3F8ACA2}" presName="spaceBetweenRectangles" presStyleCnt="0"/>
      <dgm:spPr/>
    </dgm:pt>
    <dgm:pt modelId="{26EB26FF-3DCA-4AC2-8E50-700C9DC7BCA2}" type="pres">
      <dgm:prSet presAssocID="{95E1B71A-F8E5-443B-87E8-E300D77CF85C}" presName="parentLin" presStyleCnt="0"/>
      <dgm:spPr/>
    </dgm:pt>
    <dgm:pt modelId="{0A2CE09F-2F1C-4FAC-808B-A23660B3A6BA}" type="pres">
      <dgm:prSet presAssocID="{95E1B71A-F8E5-443B-87E8-E300D77CF85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0401A5CC-73C0-4A97-95A0-807D4FC9CD01}" type="pres">
      <dgm:prSet presAssocID="{95E1B71A-F8E5-443B-87E8-E300D77CF85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CD427-F135-4A0E-813D-8A8B78D8F455}" type="pres">
      <dgm:prSet presAssocID="{95E1B71A-F8E5-443B-87E8-E300D77CF85C}" presName="negativeSpace" presStyleCnt="0"/>
      <dgm:spPr/>
    </dgm:pt>
    <dgm:pt modelId="{8B59264D-847F-4835-8B10-4627F745F801}" type="pres">
      <dgm:prSet presAssocID="{95E1B71A-F8E5-443B-87E8-E300D77CF85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40A33-D320-4399-B590-D5C9DC9B07DA}" type="pres">
      <dgm:prSet presAssocID="{D9BECD31-2074-482A-9BB1-D60197DDF62E}" presName="spaceBetweenRectangles" presStyleCnt="0"/>
      <dgm:spPr/>
    </dgm:pt>
    <dgm:pt modelId="{C27BBDCF-F1D1-4983-B23E-FF10F2934FD1}" type="pres">
      <dgm:prSet presAssocID="{124779E3-C551-4DB6-BE04-37581E3F9CC7}" presName="parentLin" presStyleCnt="0"/>
      <dgm:spPr/>
    </dgm:pt>
    <dgm:pt modelId="{2C313A88-073C-41D3-9A26-013450A55DD8}" type="pres">
      <dgm:prSet presAssocID="{124779E3-C551-4DB6-BE04-37581E3F9CC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C073E167-D2B2-4D0C-9682-EA3E1D24658D}" type="pres">
      <dgm:prSet presAssocID="{124779E3-C551-4DB6-BE04-37581E3F9CC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C7F-6AB8-408B-9EF9-BD60C3463A28}" type="pres">
      <dgm:prSet presAssocID="{124779E3-C551-4DB6-BE04-37581E3F9CC7}" presName="negativeSpace" presStyleCnt="0"/>
      <dgm:spPr/>
    </dgm:pt>
    <dgm:pt modelId="{FD1E27EB-B9E8-4D08-BFBD-B340FFCC3A1F}" type="pres">
      <dgm:prSet presAssocID="{124779E3-C551-4DB6-BE04-37581E3F9CC7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1E2FBC-5636-4009-AE24-699620B50667}" type="presOf" srcId="{262C3A26-DB8A-4188-B382-321E6FF510B5}" destId="{FD1E27EB-B9E8-4D08-BFBD-B340FFCC3A1F}" srcOrd="0" destOrd="0" presId="urn:microsoft.com/office/officeart/2005/8/layout/list1"/>
    <dgm:cxn modelId="{31390DF5-EAE6-44BF-920A-9E6D63EAC307}" type="presOf" srcId="{AE342F57-7C3A-48CC-8D45-F2A40D8A28AD}" destId="{2BA9C848-52BA-4E96-A1AB-024978F47B64}" srcOrd="1" destOrd="0" presId="urn:microsoft.com/office/officeart/2005/8/layout/list1"/>
    <dgm:cxn modelId="{FC5A97F6-78A1-479B-8015-14A777618BF5}" type="presOf" srcId="{124779E3-C551-4DB6-BE04-37581E3F9CC7}" destId="{C073E167-D2B2-4D0C-9682-EA3E1D24658D}" srcOrd="1" destOrd="0" presId="urn:microsoft.com/office/officeart/2005/8/layout/list1"/>
    <dgm:cxn modelId="{0DFB9BA6-8E89-439E-9E92-3DFB279061D4}" type="presOf" srcId="{8906E611-0983-477F-BD29-EBCCF483F8A4}" destId="{D0E59058-6EE0-4FCE-8669-454F27840115}" srcOrd="0" destOrd="0" presId="urn:microsoft.com/office/officeart/2005/8/layout/list1"/>
    <dgm:cxn modelId="{12610A7F-B67D-4C1C-8A3B-18285B8B8948}" srcId="{124779E3-C551-4DB6-BE04-37581E3F9CC7}" destId="{262C3A26-DB8A-4188-B382-321E6FF510B5}" srcOrd="0" destOrd="0" parTransId="{7BB54424-A6C0-404D-90B8-1C6C7DF52A3E}" sibTransId="{71C4362E-0DE9-413D-B479-5E3A064FD11F}"/>
    <dgm:cxn modelId="{78BF10D7-1EAC-422C-AF37-5474EB7A8158}" type="presOf" srcId="{182490FE-2BF9-4D08-9B96-6232D138BE9E}" destId="{2633A126-93FB-4B48-8BFB-55A68FF38150}" srcOrd="1" destOrd="0" presId="urn:microsoft.com/office/officeart/2005/8/layout/list1"/>
    <dgm:cxn modelId="{29E81B3C-FB92-4F57-B293-8E9D13581A82}" srcId="{72124E2F-DEE8-482A-995F-B5AA81323A72}" destId="{4F0B76BC-9B86-4EDF-93B1-83288417576D}" srcOrd="1" destOrd="0" parTransId="{F86DD458-B89D-4EBF-8DA2-8A6A243DA873}" sibTransId="{3AB6CA27-E5E1-40FA-B795-473161725788}"/>
    <dgm:cxn modelId="{F3B8F7A4-6C17-414C-AEF5-3813EDE40DDD}" srcId="{95E1B71A-F8E5-443B-87E8-E300D77CF85C}" destId="{01AACBEE-BA52-47C7-869D-03A754F0B225}" srcOrd="0" destOrd="0" parTransId="{5C15EAFD-51A0-4F53-BCE2-0173C7BA768F}" sibTransId="{4DB7CD91-5ED7-46F5-A269-4DCB2D5EBECA}"/>
    <dgm:cxn modelId="{A0095A41-94E1-46E5-BC14-858174BF67DE}" type="presOf" srcId="{95E1B71A-F8E5-443B-87E8-E300D77CF85C}" destId="{0401A5CC-73C0-4A97-95A0-807D4FC9CD01}" srcOrd="1" destOrd="0" presId="urn:microsoft.com/office/officeart/2005/8/layout/list1"/>
    <dgm:cxn modelId="{A882BC8B-F619-4688-AC59-793AD24DF291}" type="presOf" srcId="{95E1B71A-F8E5-443B-87E8-E300D77CF85C}" destId="{0A2CE09F-2F1C-4FAC-808B-A23660B3A6BA}" srcOrd="0" destOrd="0" presId="urn:microsoft.com/office/officeart/2005/8/layout/list1"/>
    <dgm:cxn modelId="{109600D2-25B5-406E-B881-A4979E9F27D2}" type="presOf" srcId="{182490FE-2BF9-4D08-9B96-6232D138BE9E}" destId="{A428B4EE-0609-42F4-AB8F-3C56E16224EA}" srcOrd="0" destOrd="0" presId="urn:microsoft.com/office/officeart/2005/8/layout/list1"/>
    <dgm:cxn modelId="{40F56ACD-754E-4433-A1D1-404B94494D63}" type="presOf" srcId="{AE342F57-7C3A-48CC-8D45-F2A40D8A28AD}" destId="{99B5C140-11B9-4877-B1A0-E22EBB27BC4D}" srcOrd="0" destOrd="0" presId="urn:microsoft.com/office/officeart/2005/8/layout/list1"/>
    <dgm:cxn modelId="{0F44B62C-9476-425B-8C88-756BA57E6C58}" srcId="{72124E2F-DEE8-482A-995F-B5AA81323A72}" destId="{DFD628F1-9E95-4997-9312-A07D9976EBDE}" srcOrd="0" destOrd="0" parTransId="{970ABABA-3C18-4615-ADDF-4C79A048EBD3}" sibTransId="{4C78005A-2092-41BD-BA4B-13C61CD96FA6}"/>
    <dgm:cxn modelId="{DA06CE56-B505-4C7C-A2FF-3847C8F64A15}" srcId="{8906E611-0983-477F-BD29-EBCCF483F8A4}" destId="{95E1B71A-F8E5-443B-87E8-E300D77CF85C}" srcOrd="3" destOrd="0" parTransId="{C74DA515-B123-4151-9AFE-3075CC26D473}" sibTransId="{D9BECD31-2074-482A-9BB1-D60197DDF62E}"/>
    <dgm:cxn modelId="{B3DD14C7-C8A0-46BE-9FF6-832C724BDC9E}" srcId="{8906E611-0983-477F-BD29-EBCCF483F8A4}" destId="{72124E2F-DEE8-482A-995F-B5AA81323A72}" srcOrd="0" destOrd="0" parTransId="{7DCB0EFA-3A20-4576-94B4-2CA02E8DF6B1}" sibTransId="{3CBCE6EA-105B-4C6D-A70F-E84741520C6F}"/>
    <dgm:cxn modelId="{31C924F0-29DD-4679-B7A3-81E7A2F18E0F}" type="presOf" srcId="{5DEBCF8A-616F-4F32-A61A-891DC750052A}" destId="{ECC35969-3E70-4677-9ADC-CABBF9DEE124}" srcOrd="0" destOrd="0" presId="urn:microsoft.com/office/officeart/2005/8/layout/list1"/>
    <dgm:cxn modelId="{76B4C751-A2BA-4889-84DB-61C720014DE9}" type="presOf" srcId="{4F0B76BC-9B86-4EDF-93B1-83288417576D}" destId="{67EC8625-76A2-4CBE-A3B5-15037C381311}" srcOrd="0" destOrd="1" presId="urn:microsoft.com/office/officeart/2005/8/layout/list1"/>
    <dgm:cxn modelId="{EAED004F-BAEB-4D95-842E-860705E9BA7E}" type="presOf" srcId="{124779E3-C551-4DB6-BE04-37581E3F9CC7}" destId="{2C313A88-073C-41D3-9A26-013450A55DD8}" srcOrd="0" destOrd="0" presId="urn:microsoft.com/office/officeart/2005/8/layout/list1"/>
    <dgm:cxn modelId="{42F1B25C-F253-4060-AE92-FF89BF9FAB89}" type="presOf" srcId="{2084B069-5360-4BCB-A816-475D9056F512}" destId="{ECC35969-3E70-4677-9ADC-CABBF9DEE124}" srcOrd="0" destOrd="1" presId="urn:microsoft.com/office/officeart/2005/8/layout/list1"/>
    <dgm:cxn modelId="{C8A454BF-8B79-4C99-9E09-65AFE6D8A429}" srcId="{8906E611-0983-477F-BD29-EBCCF483F8A4}" destId="{182490FE-2BF9-4D08-9B96-6232D138BE9E}" srcOrd="2" destOrd="0" parTransId="{8F24F8B0-9A37-4842-9403-AB3C5F5EEDD0}" sibTransId="{29AF8223-7406-4006-8C2D-7844A3F8ACA2}"/>
    <dgm:cxn modelId="{5E1AF2B4-B3E3-4A7D-B093-8E92D19F0AFD}" type="presOf" srcId="{55DD7883-B78F-4671-8898-D59644F9364E}" destId="{2330FC9A-77A8-4458-9E2F-5F1632E8B6F3}" srcOrd="0" destOrd="1" presId="urn:microsoft.com/office/officeart/2005/8/layout/list1"/>
    <dgm:cxn modelId="{75FC05D0-A950-428A-BD7D-42BC4D6B8013}" type="presOf" srcId="{01AACBEE-BA52-47C7-869D-03A754F0B225}" destId="{8B59264D-847F-4835-8B10-4627F745F801}" srcOrd="0" destOrd="0" presId="urn:microsoft.com/office/officeart/2005/8/layout/list1"/>
    <dgm:cxn modelId="{C345B395-375E-48A8-A9CE-9E41EEC23C67}" type="presOf" srcId="{72124E2F-DEE8-482A-995F-B5AA81323A72}" destId="{23BF3B14-FC41-44BF-9228-A50CB3DD954E}" srcOrd="0" destOrd="0" presId="urn:microsoft.com/office/officeart/2005/8/layout/list1"/>
    <dgm:cxn modelId="{3DEFD37F-6696-42C1-A2F8-0F57D482C764}" srcId="{8906E611-0983-477F-BD29-EBCCF483F8A4}" destId="{AE342F57-7C3A-48CC-8D45-F2A40D8A28AD}" srcOrd="1" destOrd="0" parTransId="{8F1B75FD-C644-4620-A3EC-1AD7F70D4820}" sibTransId="{5CDFCB12-22E2-4D0E-A693-3A4E29F3D77A}"/>
    <dgm:cxn modelId="{AEEDFB5D-5D89-4F97-947E-9BCB00E2E18B}" srcId="{8906E611-0983-477F-BD29-EBCCF483F8A4}" destId="{124779E3-C551-4DB6-BE04-37581E3F9CC7}" srcOrd="4" destOrd="0" parTransId="{03DB763D-FF6D-43B3-8E3B-261E648C356E}" sibTransId="{81EAA5F6-FF03-44A8-92BA-12693B3C1BAA}"/>
    <dgm:cxn modelId="{6E01AFCE-73C1-4F67-AE87-F89A88CE66D5}" type="presOf" srcId="{DFD628F1-9E95-4997-9312-A07D9976EBDE}" destId="{67EC8625-76A2-4CBE-A3B5-15037C381311}" srcOrd="0" destOrd="0" presId="urn:microsoft.com/office/officeart/2005/8/layout/list1"/>
    <dgm:cxn modelId="{BFC27287-38E5-4143-8FF5-33415C48D024}" type="presOf" srcId="{72124E2F-DEE8-482A-995F-B5AA81323A72}" destId="{B925D05B-8C82-4C35-A96A-1FCB2D14130E}" srcOrd="1" destOrd="0" presId="urn:microsoft.com/office/officeart/2005/8/layout/list1"/>
    <dgm:cxn modelId="{CEBB4D14-C4C2-4119-A0DD-11528CBDED51}" srcId="{182490FE-2BF9-4D08-9B96-6232D138BE9E}" destId="{A05177E0-79E1-42B7-80AE-5BD5AA586B4F}" srcOrd="0" destOrd="0" parTransId="{2631742B-2D00-468E-B6A4-D5BBDFF1B63E}" sibTransId="{F86500FB-2CA6-4259-A11F-D4835162655C}"/>
    <dgm:cxn modelId="{37021257-3DAC-4A32-B8C8-C11D3DD824B9}" srcId="{AE342F57-7C3A-48CC-8D45-F2A40D8A28AD}" destId="{2084B069-5360-4BCB-A816-475D9056F512}" srcOrd="1" destOrd="0" parTransId="{68A1300D-7D03-436D-87E6-B2322EB0440E}" sibTransId="{B77AF9C0-3CF3-40BD-A6F6-D7E14EB5F423}"/>
    <dgm:cxn modelId="{9A822BDD-3813-41CC-8E9E-0B9EFCF929F6}" srcId="{182490FE-2BF9-4D08-9B96-6232D138BE9E}" destId="{55DD7883-B78F-4671-8898-D59644F9364E}" srcOrd="1" destOrd="0" parTransId="{4A5CC33E-882A-46EA-8015-948F3156C847}" sibTransId="{C9A4BAA8-2814-4FCF-8B9A-B6AFE4ADB603}"/>
    <dgm:cxn modelId="{9B39D537-4AFC-4C0A-9A99-5D7F7C937FE9}" type="presOf" srcId="{A05177E0-79E1-42B7-80AE-5BD5AA586B4F}" destId="{2330FC9A-77A8-4458-9E2F-5F1632E8B6F3}" srcOrd="0" destOrd="0" presId="urn:microsoft.com/office/officeart/2005/8/layout/list1"/>
    <dgm:cxn modelId="{03BE6639-55E4-4DF2-A8CA-268E54434B4B}" srcId="{AE342F57-7C3A-48CC-8D45-F2A40D8A28AD}" destId="{5DEBCF8A-616F-4F32-A61A-891DC750052A}" srcOrd="0" destOrd="0" parTransId="{912C16E8-B9B2-4D67-8EBF-93DCD8C26A65}" sibTransId="{3C88C6D0-305E-4843-99C0-AB9733A8EFEA}"/>
    <dgm:cxn modelId="{B90FD000-D3F3-4F1A-AA7F-A9FF1C0C609A}" type="presParOf" srcId="{D0E59058-6EE0-4FCE-8669-454F27840115}" destId="{7510718B-8D37-4A2A-85AB-02DF9B73C0F1}" srcOrd="0" destOrd="0" presId="urn:microsoft.com/office/officeart/2005/8/layout/list1"/>
    <dgm:cxn modelId="{6E0BB39C-E94A-4C45-A150-3F7AF5D1D537}" type="presParOf" srcId="{7510718B-8D37-4A2A-85AB-02DF9B73C0F1}" destId="{23BF3B14-FC41-44BF-9228-A50CB3DD954E}" srcOrd="0" destOrd="0" presId="urn:microsoft.com/office/officeart/2005/8/layout/list1"/>
    <dgm:cxn modelId="{0C3785D3-12F5-49BB-9C8D-22DEDB3074C9}" type="presParOf" srcId="{7510718B-8D37-4A2A-85AB-02DF9B73C0F1}" destId="{B925D05B-8C82-4C35-A96A-1FCB2D14130E}" srcOrd="1" destOrd="0" presId="urn:microsoft.com/office/officeart/2005/8/layout/list1"/>
    <dgm:cxn modelId="{57A08720-8343-4D65-B0FE-2BCDDAD41C72}" type="presParOf" srcId="{D0E59058-6EE0-4FCE-8669-454F27840115}" destId="{D33C197B-C943-4E33-894E-60803F7BC5F9}" srcOrd="1" destOrd="0" presId="urn:microsoft.com/office/officeart/2005/8/layout/list1"/>
    <dgm:cxn modelId="{D79AC6B0-EA29-4C02-B3C1-1E518AFE47E2}" type="presParOf" srcId="{D0E59058-6EE0-4FCE-8669-454F27840115}" destId="{67EC8625-76A2-4CBE-A3B5-15037C381311}" srcOrd="2" destOrd="0" presId="urn:microsoft.com/office/officeart/2005/8/layout/list1"/>
    <dgm:cxn modelId="{34D6AD9D-1161-4974-ABC4-528B0F61A37E}" type="presParOf" srcId="{D0E59058-6EE0-4FCE-8669-454F27840115}" destId="{C58CD9EC-D0E0-44B7-B60F-807192D88569}" srcOrd="3" destOrd="0" presId="urn:microsoft.com/office/officeart/2005/8/layout/list1"/>
    <dgm:cxn modelId="{F96FC5EB-74C7-4B8C-8C11-0277B736E49A}" type="presParOf" srcId="{D0E59058-6EE0-4FCE-8669-454F27840115}" destId="{ABB26E1C-2860-415D-8D57-21F0AB670BE7}" srcOrd="4" destOrd="0" presId="urn:microsoft.com/office/officeart/2005/8/layout/list1"/>
    <dgm:cxn modelId="{4500ADEF-CED4-43A3-BCD5-B5204C3E5A45}" type="presParOf" srcId="{ABB26E1C-2860-415D-8D57-21F0AB670BE7}" destId="{99B5C140-11B9-4877-B1A0-E22EBB27BC4D}" srcOrd="0" destOrd="0" presId="urn:microsoft.com/office/officeart/2005/8/layout/list1"/>
    <dgm:cxn modelId="{2AA297E8-D7DF-4681-B346-6B37E76F6698}" type="presParOf" srcId="{ABB26E1C-2860-415D-8D57-21F0AB670BE7}" destId="{2BA9C848-52BA-4E96-A1AB-024978F47B64}" srcOrd="1" destOrd="0" presId="urn:microsoft.com/office/officeart/2005/8/layout/list1"/>
    <dgm:cxn modelId="{BBE6A76B-EA31-45BB-8B45-E7EAB7EF29E7}" type="presParOf" srcId="{D0E59058-6EE0-4FCE-8669-454F27840115}" destId="{F6C1F5BA-81C0-4929-B510-D46D4A3F7B06}" srcOrd="5" destOrd="0" presId="urn:microsoft.com/office/officeart/2005/8/layout/list1"/>
    <dgm:cxn modelId="{BEFA52D4-FADE-42B4-9837-93500A699986}" type="presParOf" srcId="{D0E59058-6EE0-4FCE-8669-454F27840115}" destId="{ECC35969-3E70-4677-9ADC-CABBF9DEE124}" srcOrd="6" destOrd="0" presId="urn:microsoft.com/office/officeart/2005/8/layout/list1"/>
    <dgm:cxn modelId="{85A93912-B6A3-43BB-BA17-ACABE022ED4B}" type="presParOf" srcId="{D0E59058-6EE0-4FCE-8669-454F27840115}" destId="{9C3B750C-DC3D-4729-88F2-D3CCBDD7DCD7}" srcOrd="7" destOrd="0" presId="urn:microsoft.com/office/officeart/2005/8/layout/list1"/>
    <dgm:cxn modelId="{666B07C0-E23B-49F8-B2A3-F99E59CF3F17}" type="presParOf" srcId="{D0E59058-6EE0-4FCE-8669-454F27840115}" destId="{AFB4D233-D27D-42A8-A8A5-693394988FD9}" srcOrd="8" destOrd="0" presId="urn:microsoft.com/office/officeart/2005/8/layout/list1"/>
    <dgm:cxn modelId="{58AC6933-B5C2-4AD4-90AB-5430DFE08916}" type="presParOf" srcId="{AFB4D233-D27D-42A8-A8A5-693394988FD9}" destId="{A428B4EE-0609-42F4-AB8F-3C56E16224EA}" srcOrd="0" destOrd="0" presId="urn:microsoft.com/office/officeart/2005/8/layout/list1"/>
    <dgm:cxn modelId="{5A85338C-5325-4FB0-8699-748C3BA852F5}" type="presParOf" srcId="{AFB4D233-D27D-42A8-A8A5-693394988FD9}" destId="{2633A126-93FB-4B48-8BFB-55A68FF38150}" srcOrd="1" destOrd="0" presId="urn:microsoft.com/office/officeart/2005/8/layout/list1"/>
    <dgm:cxn modelId="{C1CE3BB8-C15A-485B-B48F-CE5B5AE05B44}" type="presParOf" srcId="{D0E59058-6EE0-4FCE-8669-454F27840115}" destId="{4006527E-82C3-4B12-9E40-EFA1FE24E581}" srcOrd="9" destOrd="0" presId="urn:microsoft.com/office/officeart/2005/8/layout/list1"/>
    <dgm:cxn modelId="{60C03E8C-3A66-4B90-AAF7-B3958F912612}" type="presParOf" srcId="{D0E59058-6EE0-4FCE-8669-454F27840115}" destId="{2330FC9A-77A8-4458-9E2F-5F1632E8B6F3}" srcOrd="10" destOrd="0" presId="urn:microsoft.com/office/officeart/2005/8/layout/list1"/>
    <dgm:cxn modelId="{B15B20C5-9671-4941-B0F5-CB95197D8450}" type="presParOf" srcId="{D0E59058-6EE0-4FCE-8669-454F27840115}" destId="{DB1892D6-01C1-4409-BF9E-56A2A19CD0B2}" srcOrd="11" destOrd="0" presId="urn:microsoft.com/office/officeart/2005/8/layout/list1"/>
    <dgm:cxn modelId="{EC855F35-56A2-4EDC-A27A-63063CD80459}" type="presParOf" srcId="{D0E59058-6EE0-4FCE-8669-454F27840115}" destId="{26EB26FF-3DCA-4AC2-8E50-700C9DC7BCA2}" srcOrd="12" destOrd="0" presId="urn:microsoft.com/office/officeart/2005/8/layout/list1"/>
    <dgm:cxn modelId="{B355BF15-3E81-4161-8D63-30C706C465A0}" type="presParOf" srcId="{26EB26FF-3DCA-4AC2-8E50-700C9DC7BCA2}" destId="{0A2CE09F-2F1C-4FAC-808B-A23660B3A6BA}" srcOrd="0" destOrd="0" presId="urn:microsoft.com/office/officeart/2005/8/layout/list1"/>
    <dgm:cxn modelId="{E3302C4D-37C2-4F99-8F82-B42F7A8020E6}" type="presParOf" srcId="{26EB26FF-3DCA-4AC2-8E50-700C9DC7BCA2}" destId="{0401A5CC-73C0-4A97-95A0-807D4FC9CD01}" srcOrd="1" destOrd="0" presId="urn:microsoft.com/office/officeart/2005/8/layout/list1"/>
    <dgm:cxn modelId="{01908A97-306B-45C5-AE7C-DCAA8D710BA3}" type="presParOf" srcId="{D0E59058-6EE0-4FCE-8669-454F27840115}" destId="{ED3CD427-F135-4A0E-813D-8A8B78D8F455}" srcOrd="13" destOrd="0" presId="urn:microsoft.com/office/officeart/2005/8/layout/list1"/>
    <dgm:cxn modelId="{EBB1F2B4-F167-4733-A492-67236EA000A0}" type="presParOf" srcId="{D0E59058-6EE0-4FCE-8669-454F27840115}" destId="{8B59264D-847F-4835-8B10-4627F745F801}" srcOrd="14" destOrd="0" presId="urn:microsoft.com/office/officeart/2005/8/layout/list1"/>
    <dgm:cxn modelId="{80267514-37A4-4373-AE31-B06714095163}" type="presParOf" srcId="{D0E59058-6EE0-4FCE-8669-454F27840115}" destId="{27C40A33-D320-4399-B590-D5C9DC9B07DA}" srcOrd="15" destOrd="0" presId="urn:microsoft.com/office/officeart/2005/8/layout/list1"/>
    <dgm:cxn modelId="{702C1FF8-3F40-452E-BC5D-41A85B54DB10}" type="presParOf" srcId="{D0E59058-6EE0-4FCE-8669-454F27840115}" destId="{C27BBDCF-F1D1-4983-B23E-FF10F2934FD1}" srcOrd="16" destOrd="0" presId="urn:microsoft.com/office/officeart/2005/8/layout/list1"/>
    <dgm:cxn modelId="{51A842FE-1409-4D72-A88B-869ADAE5D8F3}" type="presParOf" srcId="{C27BBDCF-F1D1-4983-B23E-FF10F2934FD1}" destId="{2C313A88-073C-41D3-9A26-013450A55DD8}" srcOrd="0" destOrd="0" presId="urn:microsoft.com/office/officeart/2005/8/layout/list1"/>
    <dgm:cxn modelId="{E2E3029F-DF85-48C6-8C83-6DB309C6BE4F}" type="presParOf" srcId="{C27BBDCF-F1D1-4983-B23E-FF10F2934FD1}" destId="{C073E167-D2B2-4D0C-9682-EA3E1D24658D}" srcOrd="1" destOrd="0" presId="urn:microsoft.com/office/officeart/2005/8/layout/list1"/>
    <dgm:cxn modelId="{4060F223-D5C2-4518-B075-EFBAEAE566C9}" type="presParOf" srcId="{D0E59058-6EE0-4FCE-8669-454F27840115}" destId="{BF6A4C7F-6AB8-408B-9EF9-BD60C3463A28}" srcOrd="17" destOrd="0" presId="urn:microsoft.com/office/officeart/2005/8/layout/list1"/>
    <dgm:cxn modelId="{F66A9874-6037-451F-B14D-8594C40B24B8}" type="presParOf" srcId="{D0E59058-6EE0-4FCE-8669-454F27840115}" destId="{FD1E27EB-B9E8-4D08-BFBD-B340FFCC3A1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40554C-7F0E-432A-B7BD-6593C670A94F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6CBAA-9280-45B7-B820-F81B8E9920EC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History-Cookies-Bookmarks-Auto-Complete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91F46BC9-4F03-4E41-AC79-D3C5EB34B8F9}" type="parTrans" cxnId="{80924D3E-BF8A-4BE5-9783-58E0044126A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22B3BDA-C70D-497D-9B13-29A93CEC1DC2}" type="sibTrans" cxnId="{80924D3E-BF8A-4BE5-9783-58E0044126A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87CA0B5-C8BF-48CF-AB19-3DF43F1450F5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Cache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5F03B4B8-4CAD-44D2-95CC-DA9C06D02329}" type="parTrans" cxnId="{CFD9E35C-07D6-45FD-8CD0-6C8293E3953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867D1A9-1249-40A9-9EE5-55A9D455B3BE}" type="sibTrans" cxnId="{CFD9E35C-07D6-45FD-8CD0-6C8293E3953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18A99B6-3A2E-4314-83B9-C95148A68197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History-Cookies-Bookmarks-Auto-Complete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D61949D3-BA66-4044-B169-B7A9C57CD155}" type="parTrans" cxnId="{6A69B28D-03CF-4A0D-A7A7-B762E335A09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87FDBF6-1004-4C97-AFF2-C1F85E3E1E0E}" type="sibTrans" cxnId="{6A69B28D-03CF-4A0D-A7A7-B762E335A09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E6C5928-9F53-4C21-BF6C-577297474E14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%</a:t>
          </a:r>
          <a:r>
            <a:rPr lang="en-US" sz="1600" dirty="0" err="1" smtClean="0">
              <a:latin typeface="Times New Roman" pitchFamily="18" charset="0"/>
              <a:cs typeface="Times New Roman" pitchFamily="18" charset="0"/>
            </a:rPr>
            <a:t>userprofile</a:t>
          </a:r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%\Application Data\Mozilla\Firefox\Profiles\&lt;random text&gt;.default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B2F2371F-210A-419E-8258-8C3A8BCE26BD}" type="parTrans" cxnId="{71957A02-1044-49DD-9194-C9D16AEDA41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1102FA2-EDD9-4FD5-8E68-ED0486DAF24E}" type="sibTrans" cxnId="{71957A02-1044-49DD-9194-C9D16AEDA41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09BBAC4-666B-43A3-AD0C-2E63A2FAFF65}">
      <dgm:prSet phldrT="[Text]" custT="1"/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%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userprofile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%\Local Settings\Application Data\Mozilla\Firefox\Profiles\&lt;random text&gt;.default\Cache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8A60DB67-19CA-4480-B062-D564E908F7D9}" type="parTrans" cxnId="{6ED357DE-7699-403B-A73A-217EB269289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E6E3CBA-2388-4F4A-9426-7D60BB65C7DB}" type="sibTrans" cxnId="{6ED357DE-7699-403B-A73A-217EB269289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6FBCCEF-9629-49CE-AF66-8B754C24013F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%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userprofile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%\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AppData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\Roaming\Mozilla\Firefox\Profiles\&lt;random text&gt;.default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D7679B5-B42A-4EBE-B3A1-C9B6A915F724}" type="parTrans" cxnId="{3023E595-2D3D-4B64-B5A4-086BFA41677A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C08DE08-58E5-485D-A1BA-EA4055BFC30D}" type="sibTrans" cxnId="{3023E595-2D3D-4B64-B5A4-086BFA41677A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C7AC1DF-DE64-4F91-B611-7A313A08AB44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Cache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F7CF3946-19A8-47FE-956B-9C47085885F6}" type="parTrans" cxnId="{4A8D1C29-7A4C-43E6-8B2F-6E25F006342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04490B1-A9A1-4788-87AC-FF894E03E9F8}" type="sibTrans" cxnId="{4A8D1C29-7A4C-43E6-8B2F-6E25F006342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6F5479E-6640-44C2-98D8-6C5A0C125AB2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%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userprofile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%\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AppData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\Local\Mozilla\Firefox\Profiles\&lt;random text&gt;.default\Cache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6CCD026-2D4E-4A36-9EA0-23247F241C4D}" type="parTrans" cxnId="{44104DD4-FCD1-478A-8E0F-7F32A46B6D4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B2C6EF5-7165-4FF2-828C-4261310CEF7F}" type="sibTrans" cxnId="{44104DD4-FCD1-478A-8E0F-7F32A46B6D4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B63E36D-6978-4AFC-99A9-77AFEC60AD51}" type="pres">
      <dgm:prSet presAssocID="{4040554C-7F0E-432A-B7BD-6593C670A94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E42612-5050-4431-84E6-C999B8135942}" type="pres">
      <dgm:prSet presAssocID="{7BC6CBAA-9280-45B7-B820-F81B8E9920EC}" presName="parentLin" presStyleCnt="0"/>
      <dgm:spPr/>
    </dgm:pt>
    <dgm:pt modelId="{021B35AC-2C14-4727-A6EB-07B2FEA24772}" type="pres">
      <dgm:prSet presAssocID="{7BC6CBAA-9280-45B7-B820-F81B8E9920E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E344F6F-371F-45F5-92A6-60EA167990A6}" type="pres">
      <dgm:prSet presAssocID="{7BC6CBAA-9280-45B7-B820-F81B8E9920E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8FB9E-A7F1-4576-837B-E61A3DF2B4E8}" type="pres">
      <dgm:prSet presAssocID="{7BC6CBAA-9280-45B7-B820-F81B8E9920EC}" presName="negativeSpace" presStyleCnt="0"/>
      <dgm:spPr/>
    </dgm:pt>
    <dgm:pt modelId="{EB6422B0-7C27-4D74-BE0C-AA74CCFD0E32}" type="pres">
      <dgm:prSet presAssocID="{7BC6CBAA-9280-45B7-B820-F81B8E9920EC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0FD9F-4940-4DDC-B586-EE545E7D8E46}" type="pres">
      <dgm:prSet presAssocID="{122B3BDA-C70D-497D-9B13-29A93CEC1DC2}" presName="spaceBetweenRectangles" presStyleCnt="0"/>
      <dgm:spPr/>
    </dgm:pt>
    <dgm:pt modelId="{0CC6E201-6EDE-4B95-BB44-36B91ACD807F}" type="pres">
      <dgm:prSet presAssocID="{787CA0B5-C8BF-48CF-AB19-3DF43F1450F5}" presName="parentLin" presStyleCnt="0"/>
      <dgm:spPr/>
    </dgm:pt>
    <dgm:pt modelId="{018ED906-CE03-484B-816C-8A1F3DE214A7}" type="pres">
      <dgm:prSet presAssocID="{787CA0B5-C8BF-48CF-AB19-3DF43F1450F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5F8C13C-FC0E-4728-B90F-0795662FFFCC}" type="pres">
      <dgm:prSet presAssocID="{787CA0B5-C8BF-48CF-AB19-3DF43F1450F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70F9B-D409-47EB-9ED1-AEF10A11E2D0}" type="pres">
      <dgm:prSet presAssocID="{787CA0B5-C8BF-48CF-AB19-3DF43F1450F5}" presName="negativeSpace" presStyleCnt="0"/>
      <dgm:spPr/>
    </dgm:pt>
    <dgm:pt modelId="{59A14770-9440-4F93-90FD-E2F0F539DE58}" type="pres">
      <dgm:prSet presAssocID="{787CA0B5-C8BF-48CF-AB19-3DF43F1450F5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AE5B9-D0D2-48EF-BA26-5DBC95321421}" type="pres">
      <dgm:prSet presAssocID="{C867D1A9-1249-40A9-9EE5-55A9D455B3BE}" presName="spaceBetweenRectangles" presStyleCnt="0"/>
      <dgm:spPr/>
    </dgm:pt>
    <dgm:pt modelId="{7D7938C1-2965-4AFA-93E6-A9C971EE9381}" type="pres">
      <dgm:prSet presAssocID="{818A99B6-3A2E-4314-83B9-C95148A68197}" presName="parentLin" presStyleCnt="0"/>
      <dgm:spPr/>
    </dgm:pt>
    <dgm:pt modelId="{D6974E80-D577-4422-AECF-2ABA4F10CCED}" type="pres">
      <dgm:prSet presAssocID="{818A99B6-3A2E-4314-83B9-C95148A6819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1787C1F-2820-48B8-A983-B840C99F35FC}" type="pres">
      <dgm:prSet presAssocID="{818A99B6-3A2E-4314-83B9-C95148A6819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07AC-1603-4289-9250-A4DE2D052DF9}" type="pres">
      <dgm:prSet presAssocID="{818A99B6-3A2E-4314-83B9-C95148A68197}" presName="negativeSpace" presStyleCnt="0"/>
      <dgm:spPr/>
    </dgm:pt>
    <dgm:pt modelId="{B494956E-1F63-443D-AB39-008A8B496E2E}" type="pres">
      <dgm:prSet presAssocID="{818A99B6-3A2E-4314-83B9-C95148A6819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2F124-AA0D-45B1-9D34-0E5037FC60D0}" type="pres">
      <dgm:prSet presAssocID="{587FDBF6-1004-4C97-AFF2-C1F85E3E1E0E}" presName="spaceBetweenRectangles" presStyleCnt="0"/>
      <dgm:spPr/>
    </dgm:pt>
    <dgm:pt modelId="{C260FC48-4C61-4E10-BFCC-087A9A133750}" type="pres">
      <dgm:prSet presAssocID="{4C7AC1DF-DE64-4F91-B611-7A313A08AB44}" presName="parentLin" presStyleCnt="0"/>
      <dgm:spPr/>
    </dgm:pt>
    <dgm:pt modelId="{C00A2CC3-84E1-4DB7-B0D9-DEACE12EBF93}" type="pres">
      <dgm:prSet presAssocID="{4C7AC1DF-DE64-4F91-B611-7A313A08AB44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2B34476-CF6E-471B-961E-6A1E5E728E76}" type="pres">
      <dgm:prSet presAssocID="{4C7AC1DF-DE64-4F91-B611-7A313A08AB4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ABD63-E0E7-4226-81C7-9711965FFEF9}" type="pres">
      <dgm:prSet presAssocID="{4C7AC1DF-DE64-4F91-B611-7A313A08AB44}" presName="negativeSpace" presStyleCnt="0"/>
      <dgm:spPr/>
    </dgm:pt>
    <dgm:pt modelId="{2C527950-0712-478B-8D31-8EA4E7FEB779}" type="pres">
      <dgm:prSet presAssocID="{4C7AC1DF-DE64-4F91-B611-7A313A08AB44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8D1C29-7A4C-43E6-8B2F-6E25F0063423}" srcId="{4040554C-7F0E-432A-B7BD-6593C670A94F}" destId="{4C7AC1DF-DE64-4F91-B611-7A313A08AB44}" srcOrd="3" destOrd="0" parTransId="{F7CF3946-19A8-47FE-956B-9C47085885F6}" sibTransId="{304490B1-A9A1-4788-87AC-FF894E03E9F8}"/>
    <dgm:cxn modelId="{6A69B28D-03CF-4A0D-A7A7-B762E335A09F}" srcId="{4040554C-7F0E-432A-B7BD-6593C670A94F}" destId="{818A99B6-3A2E-4314-83B9-C95148A68197}" srcOrd="2" destOrd="0" parTransId="{D61949D3-BA66-4044-B169-B7A9C57CD155}" sibTransId="{587FDBF6-1004-4C97-AFF2-C1F85E3E1E0E}"/>
    <dgm:cxn modelId="{10DD7A33-94CA-4BD3-9090-2F696121F667}" type="presOf" srcId="{4040554C-7F0E-432A-B7BD-6593C670A94F}" destId="{DB63E36D-6978-4AFC-99A9-77AFEC60AD51}" srcOrd="0" destOrd="0" presId="urn:microsoft.com/office/officeart/2005/8/layout/list1"/>
    <dgm:cxn modelId="{5A7C046B-70E1-4A67-B41D-DFFF2AB1E066}" type="presOf" srcId="{4C7AC1DF-DE64-4F91-B611-7A313A08AB44}" destId="{C00A2CC3-84E1-4DB7-B0D9-DEACE12EBF93}" srcOrd="0" destOrd="0" presId="urn:microsoft.com/office/officeart/2005/8/layout/list1"/>
    <dgm:cxn modelId="{3023E595-2D3D-4B64-B5A4-086BFA41677A}" srcId="{818A99B6-3A2E-4314-83B9-C95148A68197}" destId="{F6FBCCEF-9629-49CE-AF66-8B754C24013F}" srcOrd="0" destOrd="0" parTransId="{1D7679B5-B42A-4EBE-B3A1-C9B6A915F724}" sibTransId="{CC08DE08-58E5-485D-A1BA-EA4055BFC30D}"/>
    <dgm:cxn modelId="{BA661C6F-C3B1-4D75-88E0-343DEB1B9C77}" type="presOf" srcId="{5E6C5928-9F53-4C21-BF6C-577297474E14}" destId="{EB6422B0-7C27-4D74-BE0C-AA74CCFD0E32}" srcOrd="0" destOrd="0" presId="urn:microsoft.com/office/officeart/2005/8/layout/list1"/>
    <dgm:cxn modelId="{44104DD4-FCD1-478A-8E0F-7F32A46B6D46}" srcId="{4C7AC1DF-DE64-4F91-B611-7A313A08AB44}" destId="{56F5479E-6640-44C2-98D8-6C5A0C125AB2}" srcOrd="0" destOrd="0" parTransId="{26CCD026-2D4E-4A36-9EA0-23247F241C4D}" sibTransId="{8B2C6EF5-7165-4FF2-828C-4261310CEF7F}"/>
    <dgm:cxn modelId="{61B03C1D-B95C-4088-93D9-6EB6404F3CF5}" type="presOf" srcId="{109BBAC4-666B-43A3-AD0C-2E63A2FAFF65}" destId="{59A14770-9440-4F93-90FD-E2F0F539DE58}" srcOrd="0" destOrd="0" presId="urn:microsoft.com/office/officeart/2005/8/layout/list1"/>
    <dgm:cxn modelId="{71957A02-1044-49DD-9194-C9D16AEDA41D}" srcId="{7BC6CBAA-9280-45B7-B820-F81B8E9920EC}" destId="{5E6C5928-9F53-4C21-BF6C-577297474E14}" srcOrd="0" destOrd="0" parTransId="{B2F2371F-210A-419E-8258-8C3A8BCE26BD}" sibTransId="{81102FA2-EDD9-4FD5-8E68-ED0486DAF24E}"/>
    <dgm:cxn modelId="{CFD9E35C-07D6-45FD-8CD0-6C8293E39539}" srcId="{4040554C-7F0E-432A-B7BD-6593C670A94F}" destId="{787CA0B5-C8BF-48CF-AB19-3DF43F1450F5}" srcOrd="1" destOrd="0" parTransId="{5F03B4B8-4CAD-44D2-95CC-DA9C06D02329}" sibTransId="{C867D1A9-1249-40A9-9EE5-55A9D455B3BE}"/>
    <dgm:cxn modelId="{6ED357DE-7699-403B-A73A-217EB2692894}" srcId="{787CA0B5-C8BF-48CF-AB19-3DF43F1450F5}" destId="{109BBAC4-666B-43A3-AD0C-2E63A2FAFF65}" srcOrd="0" destOrd="0" parTransId="{8A60DB67-19CA-4480-B062-D564E908F7D9}" sibTransId="{FE6E3CBA-2388-4F4A-9426-7D60BB65C7DB}"/>
    <dgm:cxn modelId="{FA1F3ECF-ADE1-48E8-8BE3-9CCDD56EA76F}" type="presOf" srcId="{7BC6CBAA-9280-45B7-B820-F81B8E9920EC}" destId="{EE344F6F-371F-45F5-92A6-60EA167990A6}" srcOrd="1" destOrd="0" presId="urn:microsoft.com/office/officeart/2005/8/layout/list1"/>
    <dgm:cxn modelId="{5D45B06F-E6D9-484F-8A92-965792EAD751}" type="presOf" srcId="{F6FBCCEF-9629-49CE-AF66-8B754C24013F}" destId="{B494956E-1F63-443D-AB39-008A8B496E2E}" srcOrd="0" destOrd="0" presId="urn:microsoft.com/office/officeart/2005/8/layout/list1"/>
    <dgm:cxn modelId="{D0A836DE-6D42-40ED-A5CB-05880D926FF6}" type="presOf" srcId="{56F5479E-6640-44C2-98D8-6C5A0C125AB2}" destId="{2C527950-0712-478B-8D31-8EA4E7FEB779}" srcOrd="0" destOrd="0" presId="urn:microsoft.com/office/officeart/2005/8/layout/list1"/>
    <dgm:cxn modelId="{80924D3E-BF8A-4BE5-9783-58E0044126A5}" srcId="{4040554C-7F0E-432A-B7BD-6593C670A94F}" destId="{7BC6CBAA-9280-45B7-B820-F81B8E9920EC}" srcOrd="0" destOrd="0" parTransId="{91F46BC9-4F03-4E41-AC79-D3C5EB34B8F9}" sibTransId="{122B3BDA-C70D-497D-9B13-29A93CEC1DC2}"/>
    <dgm:cxn modelId="{F546A00A-0D06-4038-8A20-FBAFE96B77D5}" type="presOf" srcId="{4C7AC1DF-DE64-4F91-B611-7A313A08AB44}" destId="{12B34476-CF6E-471B-961E-6A1E5E728E76}" srcOrd="1" destOrd="0" presId="urn:microsoft.com/office/officeart/2005/8/layout/list1"/>
    <dgm:cxn modelId="{2C0D1BD8-2EFC-4C6B-BB46-50D4AEA3FA96}" type="presOf" srcId="{787CA0B5-C8BF-48CF-AB19-3DF43F1450F5}" destId="{018ED906-CE03-484B-816C-8A1F3DE214A7}" srcOrd="0" destOrd="0" presId="urn:microsoft.com/office/officeart/2005/8/layout/list1"/>
    <dgm:cxn modelId="{665D8AC6-2C91-4B1F-926E-DBB5E9C93D98}" type="presOf" srcId="{818A99B6-3A2E-4314-83B9-C95148A68197}" destId="{D1787C1F-2820-48B8-A983-B840C99F35FC}" srcOrd="1" destOrd="0" presId="urn:microsoft.com/office/officeart/2005/8/layout/list1"/>
    <dgm:cxn modelId="{5630FE60-98D5-40C1-89E2-A42F0E6BEC41}" type="presOf" srcId="{7BC6CBAA-9280-45B7-B820-F81B8E9920EC}" destId="{021B35AC-2C14-4727-A6EB-07B2FEA24772}" srcOrd="0" destOrd="0" presId="urn:microsoft.com/office/officeart/2005/8/layout/list1"/>
    <dgm:cxn modelId="{E949E6DE-D4A5-4DE4-B781-57C289DB5905}" type="presOf" srcId="{818A99B6-3A2E-4314-83B9-C95148A68197}" destId="{D6974E80-D577-4422-AECF-2ABA4F10CCED}" srcOrd="0" destOrd="0" presId="urn:microsoft.com/office/officeart/2005/8/layout/list1"/>
    <dgm:cxn modelId="{D10C663E-2CFB-47D4-A5D5-ACD55033018A}" type="presOf" srcId="{787CA0B5-C8BF-48CF-AB19-3DF43F1450F5}" destId="{05F8C13C-FC0E-4728-B90F-0795662FFFCC}" srcOrd="1" destOrd="0" presId="urn:microsoft.com/office/officeart/2005/8/layout/list1"/>
    <dgm:cxn modelId="{94911EA5-405E-4A18-9F64-3A56F35B2AFA}" type="presParOf" srcId="{DB63E36D-6978-4AFC-99A9-77AFEC60AD51}" destId="{77E42612-5050-4431-84E6-C999B8135942}" srcOrd="0" destOrd="0" presId="urn:microsoft.com/office/officeart/2005/8/layout/list1"/>
    <dgm:cxn modelId="{C3744E60-A7A5-4F32-86B2-7B052BBC1976}" type="presParOf" srcId="{77E42612-5050-4431-84E6-C999B8135942}" destId="{021B35AC-2C14-4727-A6EB-07B2FEA24772}" srcOrd="0" destOrd="0" presId="urn:microsoft.com/office/officeart/2005/8/layout/list1"/>
    <dgm:cxn modelId="{A050AADD-C9B1-4C0E-94F9-E21729827FDE}" type="presParOf" srcId="{77E42612-5050-4431-84E6-C999B8135942}" destId="{EE344F6F-371F-45F5-92A6-60EA167990A6}" srcOrd="1" destOrd="0" presId="urn:microsoft.com/office/officeart/2005/8/layout/list1"/>
    <dgm:cxn modelId="{992B468E-AC02-4225-8E85-1B54178E2ACA}" type="presParOf" srcId="{DB63E36D-6978-4AFC-99A9-77AFEC60AD51}" destId="{1C68FB9E-A7F1-4576-837B-E61A3DF2B4E8}" srcOrd="1" destOrd="0" presId="urn:microsoft.com/office/officeart/2005/8/layout/list1"/>
    <dgm:cxn modelId="{4DE92320-A55A-4092-B44D-C7F771B66733}" type="presParOf" srcId="{DB63E36D-6978-4AFC-99A9-77AFEC60AD51}" destId="{EB6422B0-7C27-4D74-BE0C-AA74CCFD0E32}" srcOrd="2" destOrd="0" presId="urn:microsoft.com/office/officeart/2005/8/layout/list1"/>
    <dgm:cxn modelId="{C2673F94-D063-4422-BA62-984FD483E97C}" type="presParOf" srcId="{DB63E36D-6978-4AFC-99A9-77AFEC60AD51}" destId="{6160FD9F-4940-4DDC-B586-EE545E7D8E46}" srcOrd="3" destOrd="0" presId="urn:microsoft.com/office/officeart/2005/8/layout/list1"/>
    <dgm:cxn modelId="{84615DED-9F69-4019-9AF5-26A9AA43CECB}" type="presParOf" srcId="{DB63E36D-6978-4AFC-99A9-77AFEC60AD51}" destId="{0CC6E201-6EDE-4B95-BB44-36B91ACD807F}" srcOrd="4" destOrd="0" presId="urn:microsoft.com/office/officeart/2005/8/layout/list1"/>
    <dgm:cxn modelId="{BDD77120-1BB9-4575-BA16-3A043C45D79B}" type="presParOf" srcId="{0CC6E201-6EDE-4B95-BB44-36B91ACD807F}" destId="{018ED906-CE03-484B-816C-8A1F3DE214A7}" srcOrd="0" destOrd="0" presId="urn:microsoft.com/office/officeart/2005/8/layout/list1"/>
    <dgm:cxn modelId="{9119BB52-2CE6-4727-91FB-F1AAB8A52224}" type="presParOf" srcId="{0CC6E201-6EDE-4B95-BB44-36B91ACD807F}" destId="{05F8C13C-FC0E-4728-B90F-0795662FFFCC}" srcOrd="1" destOrd="0" presId="urn:microsoft.com/office/officeart/2005/8/layout/list1"/>
    <dgm:cxn modelId="{B2DECB80-3FF0-4DCB-9315-FB5FCE50BA05}" type="presParOf" srcId="{DB63E36D-6978-4AFC-99A9-77AFEC60AD51}" destId="{25070F9B-D409-47EB-9ED1-AEF10A11E2D0}" srcOrd="5" destOrd="0" presId="urn:microsoft.com/office/officeart/2005/8/layout/list1"/>
    <dgm:cxn modelId="{E97C8B8A-3963-44A9-BB10-DFE10A4E1477}" type="presParOf" srcId="{DB63E36D-6978-4AFC-99A9-77AFEC60AD51}" destId="{59A14770-9440-4F93-90FD-E2F0F539DE58}" srcOrd="6" destOrd="0" presId="urn:microsoft.com/office/officeart/2005/8/layout/list1"/>
    <dgm:cxn modelId="{6E119809-7687-46C5-903A-9ACACBA5CF72}" type="presParOf" srcId="{DB63E36D-6978-4AFC-99A9-77AFEC60AD51}" destId="{E9AAE5B9-D0D2-48EF-BA26-5DBC95321421}" srcOrd="7" destOrd="0" presId="urn:microsoft.com/office/officeart/2005/8/layout/list1"/>
    <dgm:cxn modelId="{B0B586B5-B599-413E-BDE3-6D389EEA4612}" type="presParOf" srcId="{DB63E36D-6978-4AFC-99A9-77AFEC60AD51}" destId="{7D7938C1-2965-4AFA-93E6-A9C971EE9381}" srcOrd="8" destOrd="0" presId="urn:microsoft.com/office/officeart/2005/8/layout/list1"/>
    <dgm:cxn modelId="{73B16064-A312-421A-A5C8-D0A93D05BB59}" type="presParOf" srcId="{7D7938C1-2965-4AFA-93E6-A9C971EE9381}" destId="{D6974E80-D577-4422-AECF-2ABA4F10CCED}" srcOrd="0" destOrd="0" presId="urn:microsoft.com/office/officeart/2005/8/layout/list1"/>
    <dgm:cxn modelId="{06906C27-BAB6-420C-A738-F95E658E5192}" type="presParOf" srcId="{7D7938C1-2965-4AFA-93E6-A9C971EE9381}" destId="{D1787C1F-2820-48B8-A983-B840C99F35FC}" srcOrd="1" destOrd="0" presId="urn:microsoft.com/office/officeart/2005/8/layout/list1"/>
    <dgm:cxn modelId="{7BC61A66-7197-4F7D-9F0D-D8BFAD5AB422}" type="presParOf" srcId="{DB63E36D-6978-4AFC-99A9-77AFEC60AD51}" destId="{DA2A07AC-1603-4289-9250-A4DE2D052DF9}" srcOrd="9" destOrd="0" presId="urn:microsoft.com/office/officeart/2005/8/layout/list1"/>
    <dgm:cxn modelId="{95801ED3-EF64-438F-BEE7-5F2BF079AA14}" type="presParOf" srcId="{DB63E36D-6978-4AFC-99A9-77AFEC60AD51}" destId="{B494956E-1F63-443D-AB39-008A8B496E2E}" srcOrd="10" destOrd="0" presId="urn:microsoft.com/office/officeart/2005/8/layout/list1"/>
    <dgm:cxn modelId="{51546413-7B5A-49E5-8ACB-6372A59F464C}" type="presParOf" srcId="{DB63E36D-6978-4AFC-99A9-77AFEC60AD51}" destId="{4E42F124-AA0D-45B1-9D34-0E5037FC60D0}" srcOrd="11" destOrd="0" presId="urn:microsoft.com/office/officeart/2005/8/layout/list1"/>
    <dgm:cxn modelId="{822A7BDF-C245-4856-A446-2BCA6879A5C4}" type="presParOf" srcId="{DB63E36D-6978-4AFC-99A9-77AFEC60AD51}" destId="{C260FC48-4C61-4E10-BFCC-087A9A133750}" srcOrd="12" destOrd="0" presId="urn:microsoft.com/office/officeart/2005/8/layout/list1"/>
    <dgm:cxn modelId="{4ED06B5B-ACE3-4214-8894-B7D5924D7D30}" type="presParOf" srcId="{C260FC48-4C61-4E10-BFCC-087A9A133750}" destId="{C00A2CC3-84E1-4DB7-B0D9-DEACE12EBF93}" srcOrd="0" destOrd="0" presId="urn:microsoft.com/office/officeart/2005/8/layout/list1"/>
    <dgm:cxn modelId="{E986ED1B-67ED-44FA-88E9-1C8B743C63A9}" type="presParOf" srcId="{C260FC48-4C61-4E10-BFCC-087A9A133750}" destId="{12B34476-CF6E-471B-961E-6A1E5E728E76}" srcOrd="1" destOrd="0" presId="urn:microsoft.com/office/officeart/2005/8/layout/list1"/>
    <dgm:cxn modelId="{6164F2CE-1DDE-47BD-AB9F-7E95A16F36C7}" type="presParOf" srcId="{DB63E36D-6978-4AFC-99A9-77AFEC60AD51}" destId="{B1EABD63-E0E7-4226-81C7-9711965FFEF9}" srcOrd="13" destOrd="0" presId="urn:microsoft.com/office/officeart/2005/8/layout/list1"/>
    <dgm:cxn modelId="{5D77D27E-B0F3-4F67-BA6E-8932ABE8DA99}" type="presParOf" srcId="{DB63E36D-6978-4AFC-99A9-77AFEC60AD51}" destId="{2C527950-0712-478B-8D31-8EA4E7FEB77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390787-AB74-454C-95A4-1931DD073C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B14A65-DB77-4CE8-A86B-92EC7C7836E8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LSO Information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36095B87-72AE-4FB3-9FFA-06B7959DE260}" type="parTrans" cxnId="{323650D9-C0D0-4986-9EA9-A9EAA2759D3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F079BB6-9003-416E-8669-C8CEF3B68F39}" type="sibTrans" cxnId="{323650D9-C0D0-4986-9EA9-A9EAA2759D3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6F36645-123A-4CE9-AD8F-D5C1DEDA0CAA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%APPDATA%\Macromedia\Flash Player\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7CCE97F7-7FB0-451B-8644-6403269DC52A}" type="parTrans" cxnId="{9AB09C95-ECB7-4D23-A8FD-66B310C33B5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9CBF0EE-6189-414C-8591-EAB80AB62FAE}" type="sibTrans" cxnId="{9AB09C95-ECB7-4D23-A8FD-66B310C33B5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D0DB821-4F0F-4378-B2C5-53B92809A519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%APPDATA%\Macromedia\Flash Player\#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SharedObjects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\&lt;random profile id&gt;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6BB24E6-F94B-4CBE-A883-86E435A646E7}" type="parTrans" cxnId="{7FABA424-5172-417A-BEB1-5E41FA99456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12F5253-E69C-4B7D-9B31-5991C65C1C36}" type="sibTrans" cxnId="{7FABA424-5172-417A-BEB1-5E41FA99456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65A16ED-0A2C-4A0C-9F59-D4424FC37E55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Vista/Windows 7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F67E655-1D14-493A-8D53-C055AC4ACCC6}" type="parTrans" cxnId="{CD6E452B-69AF-4293-91DB-521E86EC844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D07A1C8-A7F4-4BA3-8F64-BBCAB447CFC7}" type="sibTrans" cxnId="{CD6E452B-69AF-4293-91DB-521E86EC844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049DF4C-F3F4-4F7E-8E62-E2CC4E620F84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%APPDATA%\Roaming\Macromedia\Flash Player\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513D3D3F-8BE9-4249-A70E-EE1DEB5EB18E}" type="parTrans" cxnId="{ADBF24B3-3C94-4D64-B466-329DA89BD55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CCB459D-6594-4B58-A162-0A6458BBA797}" type="sibTrans" cxnId="{ADBF24B3-3C94-4D64-B466-329DA89BD55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877DE81-8BF6-4E8C-A97D-B91C50919857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%APPDATA%\Roaming\Macromedia\Flash Player\#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SharedObjects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\&lt;random profile id&gt;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39DAE5F7-2D02-4A3D-A2BE-1D174BD1E71B}" type="parTrans" cxnId="{955A1997-4161-4A05-8610-FDEB1F28B58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F65D523-C4EB-414E-B2CB-54D274CA4828}" type="sibTrans" cxnId="{955A1997-4161-4A05-8610-FDEB1F28B58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2944DEE-7386-4C8F-8351-2137D89E29B4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%APPDATA%\Macromedia\Flash Player\macromedia.com\support\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flashplayer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\sys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58C34DAA-4233-42F5-8F11-AD7297DE01B2}" type="parTrans" cxnId="{5F79CA75-5738-4048-9424-19141002D8E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BCA0C7C-E859-49DF-BA61-AD1943CEA133}" type="sibTrans" cxnId="{5F79CA75-5738-4048-9424-19141002D8E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ECC6F23-A72C-42FA-B64C-5DCEB3366033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%APPDATA%\Roaming\Macromedia\Flash Player\macromedia.com\support\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flashplayer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\sys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3A461DA9-49B3-4375-B65C-369B618B37BA}" type="parTrans" cxnId="{7C342F1E-B413-4A7F-AE82-05C12F1F6CA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F68412B-8F5D-4439-B15A-C749D309B2AB}" type="sibTrans" cxnId="{7C342F1E-B413-4A7F-AE82-05C12F1F6CA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6CFF1B0-5895-4291-BC39-2DED13F9A877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Websites visited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7E90491B-CCDF-4576-AE6B-8E34796F0EEB}" type="parTrans" cxnId="{35E8E32C-EA69-4C4B-AB39-57B5548A95B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CFF058B-0DA6-40AE-9DCB-5FF54737ECA5}" type="sibTrans" cxnId="{35E8E32C-EA69-4C4B-AB39-57B5548A95B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8EC4A14-7668-480F-81C2-E3DEC7147B50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User account used to visit the site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EECCFE85-4933-433C-A6F2-024F537D5866}" type="parTrans" cxnId="{BD711CA6-EE10-407F-842D-60DE6094C47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858CE99-F5DB-4EC3-A916-A8622C07A08D}" type="sibTrans" cxnId="{BD711CA6-EE10-407F-842D-60DE6094C47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3D2DFE6-A5FB-4F75-8F79-A23D17926A62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When cookie was created and last accessed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CB19A6DC-6976-4E6C-B827-7F19F2E1414B}" type="parTrans" cxnId="{88719935-EEAA-4A7B-9BC4-BA7D67B8C11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86F1837-F603-418F-B2DD-E34BDF4718EC}" type="sibTrans" cxnId="{88719935-EEAA-4A7B-9BC4-BA7D67B8C11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EB15DF0-E5FF-48DC-A2D0-955DCB3648B8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Windows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XP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B3100C8-2E1E-42B0-99C6-A24C728B207D}" type="parTrans" cxnId="{B4E67D48-7110-4DEA-BE7D-A1B2988A5B6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7EAA5A2-90E8-4F97-A7FC-6F2ACE25E393}" type="sibTrans" cxnId="{B4E67D48-7110-4DEA-BE7D-A1B2988A5B6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08901C2-3E91-438B-A628-EEC8342D2608}" type="pres">
      <dgm:prSet presAssocID="{F4390787-AB74-454C-95A4-1931DD073C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793CAC-04DA-4849-B48B-3D18C696C017}" type="pres">
      <dgm:prSet presAssocID="{0EB14A65-DB77-4CE8-A86B-92EC7C7836E8}" presName="linNode" presStyleCnt="0"/>
      <dgm:spPr/>
    </dgm:pt>
    <dgm:pt modelId="{85AD9FE5-F8F0-4150-AFF3-2BD74777F4A2}" type="pres">
      <dgm:prSet presAssocID="{0EB14A65-DB77-4CE8-A86B-92EC7C7836E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12F00-8296-47BA-A291-9B8289B0C32B}" type="pres">
      <dgm:prSet presAssocID="{0EB14A65-DB77-4CE8-A86B-92EC7C7836E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14D09-EF1E-42E0-9C97-FF65105D4389}" type="pres">
      <dgm:prSet presAssocID="{BF079BB6-9003-416E-8669-C8CEF3B68F39}" presName="sp" presStyleCnt="0"/>
      <dgm:spPr/>
    </dgm:pt>
    <dgm:pt modelId="{73FECDEF-44D4-43D9-B6BF-FD803643E585}" type="pres">
      <dgm:prSet presAssocID="{EEB15DF0-E5FF-48DC-A2D0-955DCB3648B8}" presName="linNode" presStyleCnt="0"/>
      <dgm:spPr/>
    </dgm:pt>
    <dgm:pt modelId="{10CC2C1C-99E9-4109-B417-AB4E4AC650C6}" type="pres">
      <dgm:prSet presAssocID="{EEB15DF0-E5FF-48DC-A2D0-955DCB3648B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2B5B7-1AA4-4367-B0D1-07E43A4AE028}" type="pres">
      <dgm:prSet presAssocID="{EEB15DF0-E5FF-48DC-A2D0-955DCB3648B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7E44C-B96B-47C4-B968-0EA134C7561B}" type="pres">
      <dgm:prSet presAssocID="{47EAA5A2-90E8-4F97-A7FC-6F2ACE25E393}" presName="sp" presStyleCnt="0"/>
      <dgm:spPr/>
    </dgm:pt>
    <dgm:pt modelId="{16C879F5-C4D6-446C-A2A1-4AEAFA19A6FF}" type="pres">
      <dgm:prSet presAssocID="{065A16ED-0A2C-4A0C-9F59-D4424FC37E55}" presName="linNode" presStyleCnt="0"/>
      <dgm:spPr/>
    </dgm:pt>
    <dgm:pt modelId="{7606B447-25D2-43E8-9072-70927B71CDAC}" type="pres">
      <dgm:prSet presAssocID="{065A16ED-0A2C-4A0C-9F59-D4424FC37E5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8E7F1-39F3-40E0-9303-BB1B72B8B748}" type="pres">
      <dgm:prSet presAssocID="{065A16ED-0A2C-4A0C-9F59-D4424FC37E5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5A1997-4161-4A05-8610-FDEB1F28B586}" srcId="{065A16ED-0A2C-4A0C-9F59-D4424FC37E55}" destId="{2877DE81-8BF6-4E8C-A97D-B91C50919857}" srcOrd="1" destOrd="0" parTransId="{39DAE5F7-2D02-4A3D-A2BE-1D174BD1E71B}" sibTransId="{2F65D523-C4EB-414E-B2CB-54D274CA4828}"/>
    <dgm:cxn modelId="{0FC31FB1-848D-4896-9107-47D395129D0E}" type="presOf" srcId="{78EC4A14-7668-480F-81C2-E3DEC7147B50}" destId="{C3D12F00-8296-47BA-A291-9B8289B0C32B}" srcOrd="0" destOrd="1" presId="urn:microsoft.com/office/officeart/2005/8/layout/vList5"/>
    <dgm:cxn modelId="{8C13A52A-A359-42EC-8232-5D9404E442C3}" type="presOf" srcId="{8049DF4C-F3F4-4F7E-8E62-E2CC4E620F84}" destId="{4288E7F1-39F3-40E0-9303-BB1B72B8B748}" srcOrd="0" destOrd="0" presId="urn:microsoft.com/office/officeart/2005/8/layout/vList5"/>
    <dgm:cxn modelId="{3CF3AC44-71CD-44D1-9480-D85D8C2A05E1}" type="presOf" srcId="{F4390787-AB74-454C-95A4-1931DD073C43}" destId="{D08901C2-3E91-438B-A628-EEC8342D2608}" srcOrd="0" destOrd="0" presId="urn:microsoft.com/office/officeart/2005/8/layout/vList5"/>
    <dgm:cxn modelId="{323650D9-C0D0-4986-9EA9-A9EAA2759D3D}" srcId="{F4390787-AB74-454C-95A4-1931DD073C43}" destId="{0EB14A65-DB77-4CE8-A86B-92EC7C7836E8}" srcOrd="0" destOrd="0" parTransId="{36095B87-72AE-4FB3-9FFA-06B7959DE260}" sibTransId="{BF079BB6-9003-416E-8669-C8CEF3B68F39}"/>
    <dgm:cxn modelId="{ADBF24B3-3C94-4D64-B466-329DA89BD555}" srcId="{065A16ED-0A2C-4A0C-9F59-D4424FC37E55}" destId="{8049DF4C-F3F4-4F7E-8E62-E2CC4E620F84}" srcOrd="0" destOrd="0" parTransId="{513D3D3F-8BE9-4249-A70E-EE1DEB5EB18E}" sibTransId="{4CCB459D-6594-4B58-A162-0A6458BBA797}"/>
    <dgm:cxn modelId="{E6A4F455-77CB-4CA6-85E2-CE57EA13CDDC}" type="presOf" srcId="{EEB15DF0-E5FF-48DC-A2D0-955DCB3648B8}" destId="{10CC2C1C-99E9-4109-B417-AB4E4AC650C6}" srcOrd="0" destOrd="0" presId="urn:microsoft.com/office/officeart/2005/8/layout/vList5"/>
    <dgm:cxn modelId="{8D752C17-3E33-48EC-A32B-7CFCC723FD34}" type="presOf" srcId="{3ECC6F23-A72C-42FA-B64C-5DCEB3366033}" destId="{4288E7F1-39F3-40E0-9303-BB1B72B8B748}" srcOrd="0" destOrd="2" presId="urn:microsoft.com/office/officeart/2005/8/layout/vList5"/>
    <dgm:cxn modelId="{35E8E32C-EA69-4C4B-AB39-57B5548A95BB}" srcId="{0EB14A65-DB77-4CE8-A86B-92EC7C7836E8}" destId="{06CFF1B0-5895-4291-BC39-2DED13F9A877}" srcOrd="0" destOrd="0" parTransId="{7E90491B-CCDF-4576-AE6B-8E34796F0EEB}" sibTransId="{9CFF058B-0DA6-40AE-9DCB-5FF54737ECA5}"/>
    <dgm:cxn modelId="{7C342F1E-B413-4A7F-AE82-05C12F1F6CAF}" srcId="{065A16ED-0A2C-4A0C-9F59-D4424FC37E55}" destId="{3ECC6F23-A72C-42FA-B64C-5DCEB3366033}" srcOrd="2" destOrd="0" parTransId="{3A461DA9-49B3-4375-B65C-369B618B37BA}" sibTransId="{1F68412B-8F5D-4439-B15A-C749D309B2AB}"/>
    <dgm:cxn modelId="{CCE354DA-4CCA-4A74-B418-A9165C23F45C}" type="presOf" srcId="{C6F36645-123A-4CE9-AD8F-D5C1DEDA0CAA}" destId="{7DA2B5B7-1AA4-4367-B0D1-07E43A4AE028}" srcOrd="0" destOrd="0" presId="urn:microsoft.com/office/officeart/2005/8/layout/vList5"/>
    <dgm:cxn modelId="{88719935-EEAA-4A7B-9BC4-BA7D67B8C117}" srcId="{0EB14A65-DB77-4CE8-A86B-92EC7C7836E8}" destId="{23D2DFE6-A5FB-4F75-8F79-A23D17926A62}" srcOrd="2" destOrd="0" parTransId="{CB19A6DC-6976-4E6C-B827-7F19F2E1414B}" sibTransId="{086F1837-F603-418F-B2DD-E34BDF4718EC}"/>
    <dgm:cxn modelId="{6D1E40A5-DA2C-4AD0-A068-AA5B4F0E234A}" type="presOf" srcId="{6D0DB821-4F0F-4378-B2C5-53B92809A519}" destId="{7DA2B5B7-1AA4-4367-B0D1-07E43A4AE028}" srcOrd="0" destOrd="1" presId="urn:microsoft.com/office/officeart/2005/8/layout/vList5"/>
    <dgm:cxn modelId="{477D9989-8E70-47AD-AC14-D701671731F9}" type="presOf" srcId="{E2944DEE-7386-4C8F-8351-2137D89E29B4}" destId="{7DA2B5B7-1AA4-4367-B0D1-07E43A4AE028}" srcOrd="0" destOrd="2" presId="urn:microsoft.com/office/officeart/2005/8/layout/vList5"/>
    <dgm:cxn modelId="{7FABA424-5172-417A-BEB1-5E41FA994565}" srcId="{EEB15DF0-E5FF-48DC-A2D0-955DCB3648B8}" destId="{6D0DB821-4F0F-4378-B2C5-53B92809A519}" srcOrd="1" destOrd="0" parTransId="{46BB24E6-F94B-4CBE-A883-86E435A646E7}" sibTransId="{712F5253-E69C-4B7D-9B31-5991C65C1C36}"/>
    <dgm:cxn modelId="{84D15FDB-D065-4283-8A64-53C6746548F1}" type="presOf" srcId="{0EB14A65-DB77-4CE8-A86B-92EC7C7836E8}" destId="{85AD9FE5-F8F0-4150-AFF3-2BD74777F4A2}" srcOrd="0" destOrd="0" presId="urn:microsoft.com/office/officeart/2005/8/layout/vList5"/>
    <dgm:cxn modelId="{C296C252-8A8D-4ABA-99DA-2F612B4A0067}" type="presOf" srcId="{2877DE81-8BF6-4E8C-A97D-B91C50919857}" destId="{4288E7F1-39F3-40E0-9303-BB1B72B8B748}" srcOrd="0" destOrd="1" presId="urn:microsoft.com/office/officeart/2005/8/layout/vList5"/>
    <dgm:cxn modelId="{B4E67D48-7110-4DEA-BE7D-A1B2988A5B66}" srcId="{F4390787-AB74-454C-95A4-1931DD073C43}" destId="{EEB15DF0-E5FF-48DC-A2D0-955DCB3648B8}" srcOrd="1" destOrd="0" parTransId="{FB3100C8-2E1E-42B0-99C6-A24C728B207D}" sibTransId="{47EAA5A2-90E8-4F97-A7FC-6F2ACE25E393}"/>
    <dgm:cxn modelId="{A49BA772-FA36-4E4F-A3D4-FB47F01C3858}" type="presOf" srcId="{065A16ED-0A2C-4A0C-9F59-D4424FC37E55}" destId="{7606B447-25D2-43E8-9072-70927B71CDAC}" srcOrd="0" destOrd="0" presId="urn:microsoft.com/office/officeart/2005/8/layout/vList5"/>
    <dgm:cxn modelId="{90759AFC-1F4B-4880-AD0C-5EFD79865CFB}" type="presOf" srcId="{06CFF1B0-5895-4291-BC39-2DED13F9A877}" destId="{C3D12F00-8296-47BA-A291-9B8289B0C32B}" srcOrd="0" destOrd="0" presId="urn:microsoft.com/office/officeart/2005/8/layout/vList5"/>
    <dgm:cxn modelId="{CD6E452B-69AF-4293-91DB-521E86EC8445}" srcId="{F4390787-AB74-454C-95A4-1931DD073C43}" destId="{065A16ED-0A2C-4A0C-9F59-D4424FC37E55}" srcOrd="2" destOrd="0" parTransId="{2F67E655-1D14-493A-8D53-C055AC4ACCC6}" sibTransId="{0D07A1C8-A7F4-4BA3-8F64-BBCAB447CFC7}"/>
    <dgm:cxn modelId="{5F79CA75-5738-4048-9424-19141002D8E9}" srcId="{EEB15DF0-E5FF-48DC-A2D0-955DCB3648B8}" destId="{E2944DEE-7386-4C8F-8351-2137D89E29B4}" srcOrd="2" destOrd="0" parTransId="{58C34DAA-4233-42F5-8F11-AD7297DE01B2}" sibTransId="{8BCA0C7C-E859-49DF-BA61-AD1943CEA133}"/>
    <dgm:cxn modelId="{2255BD86-F0D5-4C2F-9FB0-0056C3D73F20}" type="presOf" srcId="{23D2DFE6-A5FB-4F75-8F79-A23D17926A62}" destId="{C3D12F00-8296-47BA-A291-9B8289B0C32B}" srcOrd="0" destOrd="2" presId="urn:microsoft.com/office/officeart/2005/8/layout/vList5"/>
    <dgm:cxn modelId="{BD711CA6-EE10-407F-842D-60DE6094C47F}" srcId="{0EB14A65-DB77-4CE8-A86B-92EC7C7836E8}" destId="{78EC4A14-7668-480F-81C2-E3DEC7147B50}" srcOrd="1" destOrd="0" parTransId="{EECCFE85-4933-433C-A6F2-024F537D5866}" sibTransId="{2858CE99-F5DB-4EC3-A916-A8622C07A08D}"/>
    <dgm:cxn modelId="{9AB09C95-ECB7-4D23-A8FD-66B310C33B51}" srcId="{EEB15DF0-E5FF-48DC-A2D0-955DCB3648B8}" destId="{C6F36645-123A-4CE9-AD8F-D5C1DEDA0CAA}" srcOrd="0" destOrd="0" parTransId="{7CCE97F7-7FB0-451B-8644-6403269DC52A}" sibTransId="{59CBF0EE-6189-414C-8591-EAB80AB62FAE}"/>
    <dgm:cxn modelId="{9DB5B9C0-36DD-4543-928E-FB0D049BABCB}" type="presParOf" srcId="{D08901C2-3E91-438B-A628-EEC8342D2608}" destId="{02793CAC-04DA-4849-B48B-3D18C696C017}" srcOrd="0" destOrd="0" presId="urn:microsoft.com/office/officeart/2005/8/layout/vList5"/>
    <dgm:cxn modelId="{811FB907-0D80-4B83-85C1-EF7B0948D065}" type="presParOf" srcId="{02793CAC-04DA-4849-B48B-3D18C696C017}" destId="{85AD9FE5-F8F0-4150-AFF3-2BD74777F4A2}" srcOrd="0" destOrd="0" presId="urn:microsoft.com/office/officeart/2005/8/layout/vList5"/>
    <dgm:cxn modelId="{71224896-B70D-41B9-85F7-12F053DC38B4}" type="presParOf" srcId="{02793CAC-04DA-4849-B48B-3D18C696C017}" destId="{C3D12F00-8296-47BA-A291-9B8289B0C32B}" srcOrd="1" destOrd="0" presId="urn:microsoft.com/office/officeart/2005/8/layout/vList5"/>
    <dgm:cxn modelId="{A5A1D0A5-8934-4AA7-AAD8-8D9A0FBB1645}" type="presParOf" srcId="{D08901C2-3E91-438B-A628-EEC8342D2608}" destId="{91314D09-EF1E-42E0-9C97-FF65105D4389}" srcOrd="1" destOrd="0" presId="urn:microsoft.com/office/officeart/2005/8/layout/vList5"/>
    <dgm:cxn modelId="{B8314364-724E-4E72-86B6-61375C26E43C}" type="presParOf" srcId="{D08901C2-3E91-438B-A628-EEC8342D2608}" destId="{73FECDEF-44D4-43D9-B6BF-FD803643E585}" srcOrd="2" destOrd="0" presId="urn:microsoft.com/office/officeart/2005/8/layout/vList5"/>
    <dgm:cxn modelId="{40F78573-4C23-47BC-9274-28C0E4FB3CF6}" type="presParOf" srcId="{73FECDEF-44D4-43D9-B6BF-FD803643E585}" destId="{10CC2C1C-99E9-4109-B417-AB4E4AC650C6}" srcOrd="0" destOrd="0" presId="urn:microsoft.com/office/officeart/2005/8/layout/vList5"/>
    <dgm:cxn modelId="{C0AD8C8D-3C31-45E0-9AB4-C903CBD7897B}" type="presParOf" srcId="{73FECDEF-44D4-43D9-B6BF-FD803643E585}" destId="{7DA2B5B7-1AA4-4367-B0D1-07E43A4AE028}" srcOrd="1" destOrd="0" presId="urn:microsoft.com/office/officeart/2005/8/layout/vList5"/>
    <dgm:cxn modelId="{D491E4D9-26FE-4E96-A5CF-7CC6900CD66A}" type="presParOf" srcId="{D08901C2-3E91-438B-A628-EEC8342D2608}" destId="{BE37E44C-B96B-47C4-B968-0EA134C7561B}" srcOrd="3" destOrd="0" presId="urn:microsoft.com/office/officeart/2005/8/layout/vList5"/>
    <dgm:cxn modelId="{118D004C-8E23-431A-ABBE-BE46F1E069D1}" type="presParOf" srcId="{D08901C2-3E91-438B-A628-EEC8342D2608}" destId="{16C879F5-C4D6-446C-A2A1-4AEAFA19A6FF}" srcOrd="4" destOrd="0" presId="urn:microsoft.com/office/officeart/2005/8/layout/vList5"/>
    <dgm:cxn modelId="{6F942231-8B3B-4A69-A756-F26FF5C9B462}" type="presParOf" srcId="{16C879F5-C4D6-446C-A2A1-4AEAFA19A6FF}" destId="{7606B447-25D2-43E8-9072-70927B71CDAC}" srcOrd="0" destOrd="0" presId="urn:microsoft.com/office/officeart/2005/8/layout/vList5"/>
    <dgm:cxn modelId="{FE45E430-35B3-4B4D-A430-7C52DEFC626F}" type="presParOf" srcId="{16C879F5-C4D6-446C-A2A1-4AEAFA19A6FF}" destId="{4288E7F1-39F3-40E0-9303-BB1B72B8B7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C0AC2-2118-4DBA-A286-7D2001DCA443}">
      <dsp:nvSpPr>
        <dsp:cNvPr id="0" name=""/>
        <dsp:cNvSpPr/>
      </dsp:nvSpPr>
      <dsp:spPr>
        <a:xfrm>
          <a:off x="676930" y="251"/>
          <a:ext cx="1107950" cy="443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What websites did the user visit?</a:t>
          </a:r>
          <a:endParaRPr lang="en-US" sz="800" kern="1200" dirty="0"/>
        </a:p>
      </dsp:txBody>
      <dsp:txXfrm>
        <a:off x="898520" y="251"/>
        <a:ext cx="664770" cy="443180"/>
      </dsp:txXfrm>
    </dsp:sp>
    <dsp:sp modelId="{4861EB81-6B15-4CCB-B7BF-9215045526D0}">
      <dsp:nvSpPr>
        <dsp:cNvPr id="0" name=""/>
        <dsp:cNvSpPr/>
      </dsp:nvSpPr>
      <dsp:spPr>
        <a:xfrm>
          <a:off x="1640848" y="37921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History</a:t>
          </a:r>
          <a:endParaRPr lang="en-US" sz="800" kern="1200" dirty="0"/>
        </a:p>
      </dsp:txBody>
      <dsp:txXfrm>
        <a:off x="1824768" y="37921"/>
        <a:ext cx="551760" cy="367839"/>
      </dsp:txXfrm>
    </dsp:sp>
    <dsp:sp modelId="{B495270C-B82D-4C60-B97F-DF38A41E864A}">
      <dsp:nvSpPr>
        <dsp:cNvPr id="0" name=""/>
        <dsp:cNvSpPr/>
      </dsp:nvSpPr>
      <dsp:spPr>
        <a:xfrm>
          <a:off x="2431703" y="37921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Cache</a:t>
          </a:r>
          <a:endParaRPr lang="en-US" sz="800" kern="1200" dirty="0"/>
        </a:p>
      </dsp:txBody>
      <dsp:txXfrm>
        <a:off x="2615623" y="37921"/>
        <a:ext cx="551760" cy="367839"/>
      </dsp:txXfrm>
    </dsp:sp>
    <dsp:sp modelId="{654A3916-0B3F-496D-89EF-D253D5575E8C}">
      <dsp:nvSpPr>
        <dsp:cNvPr id="0" name=""/>
        <dsp:cNvSpPr/>
      </dsp:nvSpPr>
      <dsp:spPr>
        <a:xfrm>
          <a:off x="3222559" y="37921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Cookies</a:t>
          </a:r>
          <a:endParaRPr lang="en-US" sz="800" kern="1200" dirty="0"/>
        </a:p>
      </dsp:txBody>
      <dsp:txXfrm>
        <a:off x="3406479" y="37921"/>
        <a:ext cx="551760" cy="367839"/>
      </dsp:txXfrm>
    </dsp:sp>
    <dsp:sp modelId="{92B9A0EE-A13D-48F5-8D85-4191E7AA6F68}">
      <dsp:nvSpPr>
        <dsp:cNvPr id="0" name=""/>
        <dsp:cNvSpPr/>
      </dsp:nvSpPr>
      <dsp:spPr>
        <a:xfrm>
          <a:off x="4013414" y="37921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Recovery Folders</a:t>
          </a:r>
          <a:endParaRPr lang="en-US" sz="800" kern="1200" dirty="0"/>
        </a:p>
      </dsp:txBody>
      <dsp:txXfrm>
        <a:off x="4197334" y="37921"/>
        <a:ext cx="551760" cy="367839"/>
      </dsp:txXfrm>
    </dsp:sp>
    <dsp:sp modelId="{0053365C-0034-41A2-BC60-D47E410CD6DA}">
      <dsp:nvSpPr>
        <dsp:cNvPr id="0" name=""/>
        <dsp:cNvSpPr/>
      </dsp:nvSpPr>
      <dsp:spPr>
        <a:xfrm>
          <a:off x="4804269" y="37921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Suggested Sites</a:t>
          </a:r>
          <a:endParaRPr lang="en-US" sz="800" kern="1200" dirty="0"/>
        </a:p>
      </dsp:txBody>
      <dsp:txXfrm>
        <a:off x="4988189" y="37921"/>
        <a:ext cx="551760" cy="367839"/>
      </dsp:txXfrm>
    </dsp:sp>
    <dsp:sp modelId="{74619CB3-D4C4-434E-998B-56C2851DB6EE}">
      <dsp:nvSpPr>
        <dsp:cNvPr id="0" name=""/>
        <dsp:cNvSpPr/>
      </dsp:nvSpPr>
      <dsp:spPr>
        <a:xfrm>
          <a:off x="676930" y="505477"/>
          <a:ext cx="1107950" cy="443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How many times was a site visited?</a:t>
          </a:r>
          <a:endParaRPr lang="en-US" sz="800" kern="1200" dirty="0"/>
        </a:p>
      </dsp:txBody>
      <dsp:txXfrm>
        <a:off x="898520" y="505477"/>
        <a:ext cx="664770" cy="443180"/>
      </dsp:txXfrm>
    </dsp:sp>
    <dsp:sp modelId="{CBA958D6-A6BF-44EC-9BE9-34E437DAF82C}">
      <dsp:nvSpPr>
        <dsp:cNvPr id="0" name=""/>
        <dsp:cNvSpPr/>
      </dsp:nvSpPr>
      <dsp:spPr>
        <a:xfrm>
          <a:off x="1640848" y="543147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History</a:t>
          </a:r>
          <a:endParaRPr lang="en-US" sz="800" kern="1200" dirty="0"/>
        </a:p>
      </dsp:txBody>
      <dsp:txXfrm>
        <a:off x="1824768" y="543147"/>
        <a:ext cx="551760" cy="367839"/>
      </dsp:txXfrm>
    </dsp:sp>
    <dsp:sp modelId="{E5A307A8-F8F4-49DF-A334-732E036C646D}">
      <dsp:nvSpPr>
        <dsp:cNvPr id="0" name=""/>
        <dsp:cNvSpPr/>
      </dsp:nvSpPr>
      <dsp:spPr>
        <a:xfrm>
          <a:off x="676930" y="1010702"/>
          <a:ext cx="1107950" cy="443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When was a site Visited?</a:t>
          </a:r>
          <a:endParaRPr lang="en-US" sz="800" kern="1200" dirty="0"/>
        </a:p>
      </dsp:txBody>
      <dsp:txXfrm>
        <a:off x="898520" y="1010702"/>
        <a:ext cx="664770" cy="443180"/>
      </dsp:txXfrm>
    </dsp:sp>
    <dsp:sp modelId="{CFA7C805-420B-4424-A249-F4CEC16705A1}">
      <dsp:nvSpPr>
        <dsp:cNvPr id="0" name=""/>
        <dsp:cNvSpPr/>
      </dsp:nvSpPr>
      <dsp:spPr>
        <a:xfrm>
          <a:off x="1640848" y="1048372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History</a:t>
          </a:r>
          <a:endParaRPr lang="en-US" sz="800" kern="1200" dirty="0"/>
        </a:p>
      </dsp:txBody>
      <dsp:txXfrm>
        <a:off x="1824768" y="1048372"/>
        <a:ext cx="551760" cy="367839"/>
      </dsp:txXfrm>
    </dsp:sp>
    <dsp:sp modelId="{40B3570A-4759-488C-B068-0CA156979680}">
      <dsp:nvSpPr>
        <dsp:cNvPr id="0" name=""/>
        <dsp:cNvSpPr/>
      </dsp:nvSpPr>
      <dsp:spPr>
        <a:xfrm>
          <a:off x="2431703" y="1048372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Cookies</a:t>
          </a:r>
          <a:endParaRPr lang="en-US" sz="800" kern="1200" dirty="0"/>
        </a:p>
      </dsp:txBody>
      <dsp:txXfrm>
        <a:off x="2615623" y="1048372"/>
        <a:ext cx="551760" cy="367839"/>
      </dsp:txXfrm>
    </dsp:sp>
    <dsp:sp modelId="{356019E4-2AED-4697-97F4-45E9C584C077}">
      <dsp:nvSpPr>
        <dsp:cNvPr id="0" name=""/>
        <dsp:cNvSpPr/>
      </dsp:nvSpPr>
      <dsp:spPr>
        <a:xfrm>
          <a:off x="3222559" y="1048372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Cache</a:t>
          </a:r>
          <a:endParaRPr lang="en-US" sz="800" kern="1200" dirty="0"/>
        </a:p>
      </dsp:txBody>
      <dsp:txXfrm>
        <a:off x="3406479" y="1048372"/>
        <a:ext cx="551760" cy="367839"/>
      </dsp:txXfrm>
    </dsp:sp>
    <dsp:sp modelId="{C4A7F494-EC79-440D-973B-BAF91F51B1EC}">
      <dsp:nvSpPr>
        <dsp:cNvPr id="0" name=""/>
        <dsp:cNvSpPr/>
      </dsp:nvSpPr>
      <dsp:spPr>
        <a:xfrm>
          <a:off x="4013414" y="1048372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Recovery Folders</a:t>
          </a:r>
          <a:endParaRPr lang="en-US" sz="800" kern="1200" dirty="0"/>
        </a:p>
      </dsp:txBody>
      <dsp:txXfrm>
        <a:off x="4197334" y="1048372"/>
        <a:ext cx="551760" cy="367839"/>
      </dsp:txXfrm>
    </dsp:sp>
    <dsp:sp modelId="{AE72351A-0943-4191-9719-DDE09D1CBCE4}">
      <dsp:nvSpPr>
        <dsp:cNvPr id="0" name=""/>
        <dsp:cNvSpPr/>
      </dsp:nvSpPr>
      <dsp:spPr>
        <a:xfrm>
          <a:off x="676930" y="1515928"/>
          <a:ext cx="1107950" cy="443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What websites were saved by the user?</a:t>
          </a:r>
          <a:endParaRPr lang="en-US" sz="800" kern="1200" dirty="0"/>
        </a:p>
      </dsp:txBody>
      <dsp:txXfrm>
        <a:off x="898520" y="1515928"/>
        <a:ext cx="664770" cy="443180"/>
      </dsp:txXfrm>
    </dsp:sp>
    <dsp:sp modelId="{47C5FCE9-CC5F-474E-AA08-9E61C8349211}">
      <dsp:nvSpPr>
        <dsp:cNvPr id="0" name=""/>
        <dsp:cNvSpPr/>
      </dsp:nvSpPr>
      <dsp:spPr>
        <a:xfrm>
          <a:off x="1640848" y="1553598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Bookmarks</a:t>
          </a:r>
          <a:endParaRPr lang="en-US" sz="800" kern="1200" dirty="0"/>
        </a:p>
      </dsp:txBody>
      <dsp:txXfrm>
        <a:off x="1824768" y="1553598"/>
        <a:ext cx="551760" cy="367839"/>
      </dsp:txXfrm>
    </dsp:sp>
    <dsp:sp modelId="{79698C80-8764-4FA6-AAAE-2F29D0CCC8D5}">
      <dsp:nvSpPr>
        <dsp:cNvPr id="0" name=""/>
        <dsp:cNvSpPr/>
      </dsp:nvSpPr>
      <dsp:spPr>
        <a:xfrm>
          <a:off x="676930" y="2021153"/>
          <a:ext cx="1107950" cy="443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Were any files downloaded?</a:t>
          </a:r>
          <a:endParaRPr lang="en-US" sz="800" kern="1200" dirty="0"/>
        </a:p>
      </dsp:txBody>
      <dsp:txXfrm>
        <a:off x="898520" y="2021153"/>
        <a:ext cx="664770" cy="443180"/>
      </dsp:txXfrm>
    </dsp:sp>
    <dsp:sp modelId="{F71757A3-382F-496C-9DC0-1AD5F6FF2BAF}">
      <dsp:nvSpPr>
        <dsp:cNvPr id="0" name=""/>
        <dsp:cNvSpPr/>
      </dsp:nvSpPr>
      <dsp:spPr>
        <a:xfrm>
          <a:off x="1640848" y="2058824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Download Folder</a:t>
          </a:r>
          <a:endParaRPr lang="en-US" sz="800" kern="1200" dirty="0"/>
        </a:p>
      </dsp:txBody>
      <dsp:txXfrm>
        <a:off x="1824768" y="2058824"/>
        <a:ext cx="551760" cy="367839"/>
      </dsp:txXfrm>
    </dsp:sp>
    <dsp:sp modelId="{1951DD53-A149-44DA-8FA7-C3E5905261A0}">
      <dsp:nvSpPr>
        <dsp:cNvPr id="0" name=""/>
        <dsp:cNvSpPr/>
      </dsp:nvSpPr>
      <dsp:spPr>
        <a:xfrm>
          <a:off x="2431703" y="2058824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Cache</a:t>
          </a:r>
          <a:endParaRPr lang="en-US" sz="800" kern="1200" dirty="0"/>
        </a:p>
      </dsp:txBody>
      <dsp:txXfrm>
        <a:off x="2615623" y="2058824"/>
        <a:ext cx="551760" cy="367839"/>
      </dsp:txXfrm>
    </dsp:sp>
    <dsp:sp modelId="{43FA4AA4-2A5E-4EAF-A41E-CA4D53A8CF09}">
      <dsp:nvSpPr>
        <dsp:cNvPr id="0" name=""/>
        <dsp:cNvSpPr/>
      </dsp:nvSpPr>
      <dsp:spPr>
        <a:xfrm>
          <a:off x="676930" y="2526379"/>
          <a:ext cx="1107950" cy="443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Can we identify any usernames?</a:t>
          </a:r>
          <a:endParaRPr lang="en-US" sz="800" kern="1200" dirty="0"/>
        </a:p>
      </dsp:txBody>
      <dsp:txXfrm>
        <a:off x="898520" y="2526379"/>
        <a:ext cx="664770" cy="443180"/>
      </dsp:txXfrm>
    </dsp:sp>
    <dsp:sp modelId="{2485654A-A88B-4A0F-92A6-F5362989C641}">
      <dsp:nvSpPr>
        <dsp:cNvPr id="0" name=""/>
        <dsp:cNvSpPr/>
      </dsp:nvSpPr>
      <dsp:spPr>
        <a:xfrm>
          <a:off x="1640848" y="2564049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Cookies</a:t>
          </a:r>
          <a:endParaRPr lang="en-US" sz="800" kern="1200" dirty="0"/>
        </a:p>
      </dsp:txBody>
      <dsp:txXfrm>
        <a:off x="1824768" y="2564049"/>
        <a:ext cx="551760" cy="367839"/>
      </dsp:txXfrm>
    </dsp:sp>
    <dsp:sp modelId="{67CB2CED-EA70-4241-878D-F5B6E2796DCC}">
      <dsp:nvSpPr>
        <dsp:cNvPr id="0" name=""/>
        <dsp:cNvSpPr/>
      </dsp:nvSpPr>
      <dsp:spPr>
        <a:xfrm>
          <a:off x="2431703" y="2564049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Cache</a:t>
          </a:r>
          <a:endParaRPr lang="en-US" sz="800" kern="1200" dirty="0"/>
        </a:p>
      </dsp:txBody>
      <dsp:txXfrm>
        <a:off x="2615623" y="2564049"/>
        <a:ext cx="551760" cy="367839"/>
      </dsp:txXfrm>
    </dsp:sp>
    <dsp:sp modelId="{7C296228-F82F-49A2-9CD8-81E6FC2EEA1F}">
      <dsp:nvSpPr>
        <dsp:cNvPr id="0" name=""/>
        <dsp:cNvSpPr/>
      </dsp:nvSpPr>
      <dsp:spPr>
        <a:xfrm>
          <a:off x="3222559" y="2564049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Auto-Complete</a:t>
          </a:r>
          <a:endParaRPr lang="en-US" sz="800" kern="1200" dirty="0"/>
        </a:p>
      </dsp:txBody>
      <dsp:txXfrm>
        <a:off x="3406479" y="2564049"/>
        <a:ext cx="551760" cy="367839"/>
      </dsp:txXfrm>
    </dsp:sp>
    <dsp:sp modelId="{209B2FE3-3690-4E3D-8C99-756797E39B2E}">
      <dsp:nvSpPr>
        <dsp:cNvPr id="0" name=""/>
        <dsp:cNvSpPr/>
      </dsp:nvSpPr>
      <dsp:spPr>
        <a:xfrm>
          <a:off x="4013414" y="2564049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Recovery Folders</a:t>
          </a:r>
          <a:endParaRPr lang="en-US" sz="800" kern="1200" dirty="0"/>
        </a:p>
      </dsp:txBody>
      <dsp:txXfrm>
        <a:off x="4197334" y="2564049"/>
        <a:ext cx="551760" cy="367839"/>
      </dsp:txXfrm>
    </dsp:sp>
    <dsp:sp modelId="{732FE4B7-C6B7-4131-B402-3CDF339294FC}">
      <dsp:nvSpPr>
        <dsp:cNvPr id="0" name=""/>
        <dsp:cNvSpPr/>
      </dsp:nvSpPr>
      <dsp:spPr>
        <a:xfrm>
          <a:off x="676930" y="3031605"/>
          <a:ext cx="1107950" cy="4431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What was the user searching for?</a:t>
          </a:r>
          <a:endParaRPr lang="en-US" sz="800" kern="1200" dirty="0"/>
        </a:p>
      </dsp:txBody>
      <dsp:txXfrm>
        <a:off x="898520" y="3031605"/>
        <a:ext cx="664770" cy="443180"/>
      </dsp:txXfrm>
    </dsp:sp>
    <dsp:sp modelId="{D129F9E8-2B55-4734-A916-272B34C87208}">
      <dsp:nvSpPr>
        <dsp:cNvPr id="0" name=""/>
        <dsp:cNvSpPr/>
      </dsp:nvSpPr>
      <dsp:spPr>
        <a:xfrm>
          <a:off x="1640848" y="3069275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Auto-Complete</a:t>
          </a:r>
          <a:endParaRPr lang="en-US" sz="800" kern="1200" dirty="0"/>
        </a:p>
      </dsp:txBody>
      <dsp:txXfrm>
        <a:off x="1824768" y="3069275"/>
        <a:ext cx="551760" cy="367839"/>
      </dsp:txXfrm>
    </dsp:sp>
    <dsp:sp modelId="{02B777DA-200C-423F-B121-DDA0F9EAA23D}">
      <dsp:nvSpPr>
        <dsp:cNvPr id="0" name=""/>
        <dsp:cNvSpPr/>
      </dsp:nvSpPr>
      <dsp:spPr>
        <a:xfrm>
          <a:off x="2431703" y="3069275"/>
          <a:ext cx="919599" cy="367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Cache</a:t>
          </a:r>
          <a:endParaRPr lang="en-US" sz="800" kern="1200" dirty="0"/>
        </a:p>
      </dsp:txBody>
      <dsp:txXfrm>
        <a:off x="2615623" y="3069275"/>
        <a:ext cx="551760" cy="367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422B0-7C27-4D74-BE0C-AA74CCFD0E32}">
      <dsp:nvSpPr>
        <dsp:cNvPr id="0" name=""/>
        <dsp:cNvSpPr/>
      </dsp:nvSpPr>
      <dsp:spPr>
        <a:xfrm>
          <a:off x="0" y="162293"/>
          <a:ext cx="64008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208280" rIns="49677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%</a:t>
          </a:r>
          <a:r>
            <a:rPr lang="en-US" sz="2400" kern="1200" dirty="0" err="1" smtClean="0"/>
            <a:t>userprofile</a:t>
          </a:r>
          <a:r>
            <a:rPr lang="en-US" sz="2400" kern="1200" dirty="0" smtClean="0"/>
            <a:t>%\Local Settings\History\History.IE5</a:t>
          </a:r>
          <a:endParaRPr lang="en-US" sz="2400" kern="1200" dirty="0"/>
        </a:p>
      </dsp:txBody>
      <dsp:txXfrm>
        <a:off x="0" y="162293"/>
        <a:ext cx="6400800" cy="1039500"/>
      </dsp:txXfrm>
    </dsp:sp>
    <dsp:sp modelId="{EE344F6F-371F-45F5-92A6-60EA167990A6}">
      <dsp:nvSpPr>
        <dsp:cNvPr id="0" name=""/>
        <dsp:cNvSpPr/>
      </dsp:nvSpPr>
      <dsp:spPr>
        <a:xfrm>
          <a:off x="320040" y="14693"/>
          <a:ext cx="448056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History Files</a:t>
          </a:r>
          <a:endParaRPr lang="en-US" sz="1000" kern="1200" dirty="0"/>
        </a:p>
      </dsp:txBody>
      <dsp:txXfrm>
        <a:off x="334450" y="29103"/>
        <a:ext cx="4451740" cy="266380"/>
      </dsp:txXfrm>
    </dsp:sp>
    <dsp:sp modelId="{59A14770-9440-4F93-90FD-E2F0F539DE58}">
      <dsp:nvSpPr>
        <dsp:cNvPr id="0" name=""/>
        <dsp:cNvSpPr/>
      </dsp:nvSpPr>
      <dsp:spPr>
        <a:xfrm>
          <a:off x="0" y="1403393"/>
          <a:ext cx="6400800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208280" rIns="4967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%</a:t>
          </a:r>
          <a:r>
            <a:rPr lang="en-US" sz="1800" kern="1200" dirty="0" err="1" smtClean="0"/>
            <a:t>userprofile</a:t>
          </a:r>
          <a:r>
            <a:rPr lang="en-US" sz="1800" kern="1200" dirty="0" smtClean="0"/>
            <a:t>%\Local Settings\Temporary\Internet Files\Content.IE5</a:t>
          </a:r>
          <a:endParaRPr lang="en-US" sz="1800" kern="1200" dirty="0"/>
        </a:p>
      </dsp:txBody>
      <dsp:txXfrm>
        <a:off x="0" y="1403393"/>
        <a:ext cx="6400800" cy="819000"/>
      </dsp:txXfrm>
    </dsp:sp>
    <dsp:sp modelId="{05F8C13C-FC0E-4728-B90F-0795662FFFCC}">
      <dsp:nvSpPr>
        <dsp:cNvPr id="0" name=""/>
        <dsp:cNvSpPr/>
      </dsp:nvSpPr>
      <dsp:spPr>
        <a:xfrm>
          <a:off x="320040" y="1255793"/>
          <a:ext cx="448056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Cache</a:t>
          </a:r>
          <a:endParaRPr lang="en-US" sz="1000" kern="1200" dirty="0"/>
        </a:p>
      </dsp:txBody>
      <dsp:txXfrm>
        <a:off x="334450" y="1270203"/>
        <a:ext cx="4451740" cy="266380"/>
      </dsp:txXfrm>
    </dsp:sp>
    <dsp:sp modelId="{B494956E-1F63-443D-AB39-008A8B496E2E}">
      <dsp:nvSpPr>
        <dsp:cNvPr id="0" name=""/>
        <dsp:cNvSpPr/>
      </dsp:nvSpPr>
      <dsp:spPr>
        <a:xfrm>
          <a:off x="0" y="2423993"/>
          <a:ext cx="6400800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208280" rIns="49677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%</a:t>
          </a:r>
          <a:r>
            <a:rPr lang="en-US" sz="1000" kern="1200" dirty="0" err="1" smtClean="0"/>
            <a:t>userprofile</a:t>
          </a:r>
          <a:r>
            <a:rPr lang="en-US" sz="1000" kern="1200" dirty="0" smtClean="0"/>
            <a:t>%\Cookies</a:t>
          </a:r>
          <a:endParaRPr lang="en-US" sz="1000" kern="1200" dirty="0"/>
        </a:p>
      </dsp:txBody>
      <dsp:txXfrm>
        <a:off x="0" y="2423993"/>
        <a:ext cx="6400800" cy="417375"/>
      </dsp:txXfrm>
    </dsp:sp>
    <dsp:sp modelId="{D1787C1F-2820-48B8-A983-B840C99F35FC}">
      <dsp:nvSpPr>
        <dsp:cNvPr id="0" name=""/>
        <dsp:cNvSpPr/>
      </dsp:nvSpPr>
      <dsp:spPr>
        <a:xfrm>
          <a:off x="320040" y="2276393"/>
          <a:ext cx="448056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Cookies</a:t>
          </a:r>
          <a:endParaRPr lang="en-US" sz="1000" kern="1200" dirty="0"/>
        </a:p>
      </dsp:txBody>
      <dsp:txXfrm>
        <a:off x="334450" y="2290803"/>
        <a:ext cx="4451740" cy="266380"/>
      </dsp:txXfrm>
    </dsp:sp>
    <dsp:sp modelId="{2C527950-0712-478B-8D31-8EA4E7FEB779}">
      <dsp:nvSpPr>
        <dsp:cNvPr id="0" name=""/>
        <dsp:cNvSpPr/>
      </dsp:nvSpPr>
      <dsp:spPr>
        <a:xfrm>
          <a:off x="0" y="3042968"/>
          <a:ext cx="6400800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208280" rIns="49677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%</a:t>
          </a:r>
          <a:r>
            <a:rPr lang="en-US" sz="1000" kern="1200" dirty="0" err="1" smtClean="0"/>
            <a:t>userprofile</a:t>
          </a:r>
          <a:r>
            <a:rPr lang="en-US" sz="1000" kern="1200" dirty="0" smtClean="0"/>
            <a:t>%\Favorites</a:t>
          </a:r>
          <a:endParaRPr lang="en-US" sz="1000" kern="1200" dirty="0"/>
        </a:p>
      </dsp:txBody>
      <dsp:txXfrm>
        <a:off x="0" y="3042968"/>
        <a:ext cx="6400800" cy="417375"/>
      </dsp:txXfrm>
    </dsp:sp>
    <dsp:sp modelId="{12B34476-CF6E-471B-961E-6A1E5E728E76}">
      <dsp:nvSpPr>
        <dsp:cNvPr id="0" name=""/>
        <dsp:cNvSpPr/>
      </dsp:nvSpPr>
      <dsp:spPr>
        <a:xfrm>
          <a:off x="320040" y="2895368"/>
          <a:ext cx="448056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Bookmarks</a:t>
          </a:r>
          <a:endParaRPr lang="en-US" sz="1000" kern="1200" dirty="0"/>
        </a:p>
      </dsp:txBody>
      <dsp:txXfrm>
        <a:off x="334450" y="2909778"/>
        <a:ext cx="4451740" cy="266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C8625-76A2-4CBE-A3B5-15037C381311}">
      <dsp:nvSpPr>
        <dsp:cNvPr id="0" name=""/>
        <dsp:cNvSpPr/>
      </dsp:nvSpPr>
      <dsp:spPr>
        <a:xfrm>
          <a:off x="0" y="299970"/>
          <a:ext cx="6400800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187452" rIns="49677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%userprofile%\</a:t>
          </a:r>
          <a:r>
            <a:rPr lang="en-US" sz="900" kern="1200" dirty="0" err="1" smtClean="0"/>
            <a:t>AppData</a:t>
          </a:r>
          <a:r>
            <a:rPr lang="en-US" sz="900" kern="1200" dirty="0" smtClean="0"/>
            <a:t>\Local\Microsoft\Windows\History\History.IE5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%</a:t>
          </a:r>
          <a:r>
            <a:rPr lang="en-US" sz="900" kern="1200" dirty="0" err="1" smtClean="0"/>
            <a:t>userprofile</a:t>
          </a:r>
          <a:r>
            <a:rPr lang="en-US" sz="900" kern="1200" dirty="0" smtClean="0"/>
            <a:t>%\</a:t>
          </a:r>
          <a:r>
            <a:rPr lang="en-US" sz="900" kern="1200" dirty="0" err="1" smtClean="0"/>
            <a:t>AppData</a:t>
          </a:r>
          <a:r>
            <a:rPr lang="en-US" sz="900" kern="1200" dirty="0" smtClean="0"/>
            <a:t>\Local\Microsoft\Windows\History\Low\History.IE5</a:t>
          </a:r>
          <a:endParaRPr lang="en-US" sz="900" kern="1200" dirty="0"/>
        </a:p>
      </dsp:txBody>
      <dsp:txXfrm>
        <a:off x="0" y="299970"/>
        <a:ext cx="6400800" cy="510300"/>
      </dsp:txXfrm>
    </dsp:sp>
    <dsp:sp modelId="{B925D05B-8C82-4C35-A96A-1FCB2D14130E}">
      <dsp:nvSpPr>
        <dsp:cNvPr id="0" name=""/>
        <dsp:cNvSpPr/>
      </dsp:nvSpPr>
      <dsp:spPr>
        <a:xfrm>
          <a:off x="320040" y="167130"/>
          <a:ext cx="448056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History Files</a:t>
          </a:r>
          <a:endParaRPr lang="en-US" sz="900" kern="1200" dirty="0"/>
        </a:p>
      </dsp:txBody>
      <dsp:txXfrm>
        <a:off x="333009" y="180099"/>
        <a:ext cx="4454622" cy="239742"/>
      </dsp:txXfrm>
    </dsp:sp>
    <dsp:sp modelId="{ECC35969-3E70-4677-9ADC-CABBF9DEE124}">
      <dsp:nvSpPr>
        <dsp:cNvPr id="0" name=""/>
        <dsp:cNvSpPr/>
      </dsp:nvSpPr>
      <dsp:spPr>
        <a:xfrm>
          <a:off x="0" y="991710"/>
          <a:ext cx="6400800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187452" rIns="49677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%</a:t>
          </a:r>
          <a:r>
            <a:rPr lang="en-US" sz="900" kern="1200" dirty="0" err="1" smtClean="0"/>
            <a:t>userprofile</a:t>
          </a:r>
          <a:r>
            <a:rPr lang="en-US" sz="900" kern="1200" dirty="0" smtClean="0"/>
            <a:t>%\Temporary Internet Files\Content.IE5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%</a:t>
          </a:r>
          <a:r>
            <a:rPr lang="en-US" sz="900" kern="1200" dirty="0" err="1" smtClean="0"/>
            <a:t>userprofile</a:t>
          </a:r>
          <a:r>
            <a:rPr lang="en-US" sz="900" kern="1200" dirty="0" smtClean="0"/>
            <a:t>%\Temporary Internet Files\Low\Content.IE5</a:t>
          </a:r>
          <a:endParaRPr lang="en-US" sz="900" kern="1200" dirty="0"/>
        </a:p>
      </dsp:txBody>
      <dsp:txXfrm>
        <a:off x="0" y="991710"/>
        <a:ext cx="6400800" cy="510300"/>
      </dsp:txXfrm>
    </dsp:sp>
    <dsp:sp modelId="{2BA9C848-52BA-4E96-A1AB-024978F47B64}">
      <dsp:nvSpPr>
        <dsp:cNvPr id="0" name=""/>
        <dsp:cNvSpPr/>
      </dsp:nvSpPr>
      <dsp:spPr>
        <a:xfrm>
          <a:off x="320040" y="858870"/>
          <a:ext cx="448056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Cache</a:t>
          </a:r>
          <a:endParaRPr lang="en-US" sz="900" kern="1200" dirty="0"/>
        </a:p>
      </dsp:txBody>
      <dsp:txXfrm>
        <a:off x="333009" y="871839"/>
        <a:ext cx="4454622" cy="239742"/>
      </dsp:txXfrm>
    </dsp:sp>
    <dsp:sp modelId="{2330FC9A-77A8-4458-9E2F-5F1632E8B6F3}">
      <dsp:nvSpPr>
        <dsp:cNvPr id="0" name=""/>
        <dsp:cNvSpPr/>
      </dsp:nvSpPr>
      <dsp:spPr>
        <a:xfrm>
          <a:off x="0" y="1683451"/>
          <a:ext cx="6400800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187452" rIns="49677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%</a:t>
          </a:r>
          <a:r>
            <a:rPr lang="en-US" sz="900" kern="1200" dirty="0" err="1" smtClean="0"/>
            <a:t>userprofile</a:t>
          </a:r>
          <a:r>
            <a:rPr lang="en-US" sz="900" kern="1200" dirty="0" smtClean="0"/>
            <a:t>%\</a:t>
          </a:r>
          <a:r>
            <a:rPr lang="en-US" sz="900" kern="1200" dirty="0" err="1" smtClean="0"/>
            <a:t>AppData</a:t>
          </a:r>
          <a:r>
            <a:rPr lang="en-US" sz="900" kern="1200" dirty="0" smtClean="0"/>
            <a:t>\Roaming\Microsoft\Windows\Cookies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%</a:t>
          </a:r>
          <a:r>
            <a:rPr lang="en-US" sz="900" kern="1200" dirty="0" err="1" smtClean="0"/>
            <a:t>userprofile</a:t>
          </a:r>
          <a:r>
            <a:rPr lang="en-US" sz="900" kern="1200" dirty="0" smtClean="0"/>
            <a:t>%\</a:t>
          </a:r>
          <a:r>
            <a:rPr lang="en-US" sz="900" kern="1200" dirty="0" err="1" smtClean="0"/>
            <a:t>AppData</a:t>
          </a:r>
          <a:r>
            <a:rPr lang="en-US" sz="900" kern="1200" dirty="0" smtClean="0"/>
            <a:t>\Roaming\Microsoft\Windows\Cookies\Low</a:t>
          </a:r>
          <a:endParaRPr lang="en-US" sz="900" kern="1200" dirty="0"/>
        </a:p>
      </dsp:txBody>
      <dsp:txXfrm>
        <a:off x="0" y="1683451"/>
        <a:ext cx="6400800" cy="510300"/>
      </dsp:txXfrm>
    </dsp:sp>
    <dsp:sp modelId="{2633A126-93FB-4B48-8BFB-55A68FF38150}">
      <dsp:nvSpPr>
        <dsp:cNvPr id="0" name=""/>
        <dsp:cNvSpPr/>
      </dsp:nvSpPr>
      <dsp:spPr>
        <a:xfrm>
          <a:off x="320040" y="1550610"/>
          <a:ext cx="448056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Cookies</a:t>
          </a:r>
          <a:endParaRPr lang="en-US" sz="900" kern="1200" dirty="0"/>
        </a:p>
      </dsp:txBody>
      <dsp:txXfrm>
        <a:off x="333009" y="1563579"/>
        <a:ext cx="4454622" cy="239742"/>
      </dsp:txXfrm>
    </dsp:sp>
    <dsp:sp modelId="{8B59264D-847F-4835-8B10-4627F745F801}">
      <dsp:nvSpPr>
        <dsp:cNvPr id="0" name=""/>
        <dsp:cNvSpPr/>
      </dsp:nvSpPr>
      <dsp:spPr>
        <a:xfrm>
          <a:off x="0" y="2375191"/>
          <a:ext cx="6400800" cy="375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187452" rIns="49677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%</a:t>
          </a:r>
          <a:r>
            <a:rPr lang="en-US" sz="900" kern="1200" dirty="0" err="1" smtClean="0"/>
            <a:t>userprofile</a:t>
          </a:r>
          <a:r>
            <a:rPr lang="en-US" sz="900" kern="1200" dirty="0" smtClean="0"/>
            <a:t>%\Favorites</a:t>
          </a:r>
          <a:endParaRPr lang="en-US" sz="900" kern="1200" dirty="0"/>
        </a:p>
      </dsp:txBody>
      <dsp:txXfrm>
        <a:off x="0" y="2375191"/>
        <a:ext cx="6400800" cy="375637"/>
      </dsp:txXfrm>
    </dsp:sp>
    <dsp:sp modelId="{0401A5CC-73C0-4A97-95A0-807D4FC9CD01}">
      <dsp:nvSpPr>
        <dsp:cNvPr id="0" name=""/>
        <dsp:cNvSpPr/>
      </dsp:nvSpPr>
      <dsp:spPr>
        <a:xfrm>
          <a:off x="320040" y="2242351"/>
          <a:ext cx="448056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Bookmarks</a:t>
          </a:r>
          <a:endParaRPr lang="en-US" sz="900" kern="1200" dirty="0"/>
        </a:p>
      </dsp:txBody>
      <dsp:txXfrm>
        <a:off x="333009" y="2255320"/>
        <a:ext cx="4454622" cy="239742"/>
      </dsp:txXfrm>
    </dsp:sp>
    <dsp:sp modelId="{FD1E27EB-B9E8-4D08-BFBD-B340FFCC3A1F}">
      <dsp:nvSpPr>
        <dsp:cNvPr id="0" name=""/>
        <dsp:cNvSpPr/>
      </dsp:nvSpPr>
      <dsp:spPr>
        <a:xfrm>
          <a:off x="0" y="2932268"/>
          <a:ext cx="6400800" cy="375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187452" rIns="49677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%</a:t>
          </a:r>
          <a:r>
            <a:rPr lang="en-US" sz="900" kern="1200" dirty="0" err="1" smtClean="0"/>
            <a:t>userprofile</a:t>
          </a:r>
          <a:r>
            <a:rPr lang="en-US" sz="900" kern="1200" dirty="0" smtClean="0"/>
            <a:t>%\</a:t>
          </a:r>
          <a:r>
            <a:rPr lang="en-US" sz="900" kern="1200" dirty="0" err="1" smtClean="0"/>
            <a:t>AppData</a:t>
          </a:r>
          <a:r>
            <a:rPr lang="en-US" sz="900" kern="1200" dirty="0" smtClean="0"/>
            <a:t>\Roaming\Microsoft\Windows\</a:t>
          </a:r>
          <a:r>
            <a:rPr lang="en-US" sz="900" kern="1200" dirty="0" err="1" smtClean="0"/>
            <a:t>IEDownloadHIstory</a:t>
          </a:r>
          <a:r>
            <a:rPr lang="en-US" sz="900" kern="1200" dirty="0" smtClean="0"/>
            <a:t>\index.dat</a:t>
          </a:r>
          <a:endParaRPr lang="en-US" sz="900" kern="1200" dirty="0"/>
        </a:p>
      </dsp:txBody>
      <dsp:txXfrm>
        <a:off x="0" y="2932268"/>
        <a:ext cx="6400800" cy="375637"/>
      </dsp:txXfrm>
    </dsp:sp>
    <dsp:sp modelId="{C073E167-D2B2-4D0C-9682-EA3E1D24658D}">
      <dsp:nvSpPr>
        <dsp:cNvPr id="0" name=""/>
        <dsp:cNvSpPr/>
      </dsp:nvSpPr>
      <dsp:spPr>
        <a:xfrm>
          <a:off x="320040" y="2799428"/>
          <a:ext cx="448056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Download History</a:t>
          </a:r>
          <a:endParaRPr lang="en-US" sz="900" kern="1200" dirty="0"/>
        </a:p>
      </dsp:txBody>
      <dsp:txXfrm>
        <a:off x="333009" y="2812397"/>
        <a:ext cx="4454622" cy="239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422B0-7C27-4D74-BE0C-AA74CCFD0E32}">
      <dsp:nvSpPr>
        <dsp:cNvPr id="0" name=""/>
        <dsp:cNvSpPr/>
      </dsp:nvSpPr>
      <dsp:spPr>
        <a:xfrm>
          <a:off x="0" y="234698"/>
          <a:ext cx="64008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249936" rIns="49677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%</a:t>
          </a:r>
          <a:r>
            <a:rPr lang="en-US" sz="1600" kern="1200" dirty="0" err="1" smtClean="0">
              <a:latin typeface="Times New Roman" pitchFamily="18" charset="0"/>
              <a:cs typeface="Times New Roman" pitchFamily="18" charset="0"/>
            </a:rPr>
            <a:t>userprofile</a:t>
          </a: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%\Application Data\Mozilla\Firefox\Profiles\&lt;random text&gt;.default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34698"/>
        <a:ext cx="6400800" cy="793800"/>
      </dsp:txXfrm>
    </dsp:sp>
    <dsp:sp modelId="{EE344F6F-371F-45F5-92A6-60EA167990A6}">
      <dsp:nvSpPr>
        <dsp:cNvPr id="0" name=""/>
        <dsp:cNvSpPr/>
      </dsp:nvSpPr>
      <dsp:spPr>
        <a:xfrm>
          <a:off x="320040" y="57578"/>
          <a:ext cx="448056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History-Cookies-Bookmarks-Auto-Complete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7333" y="74871"/>
        <a:ext cx="4445974" cy="319654"/>
      </dsp:txXfrm>
    </dsp:sp>
    <dsp:sp modelId="{59A14770-9440-4F93-90FD-E2F0F539DE58}">
      <dsp:nvSpPr>
        <dsp:cNvPr id="0" name=""/>
        <dsp:cNvSpPr/>
      </dsp:nvSpPr>
      <dsp:spPr>
        <a:xfrm>
          <a:off x="0" y="1270418"/>
          <a:ext cx="6400800" cy="66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249936" rIns="49677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%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userprofile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%\Local Settings\Application Data\Mozilla\Firefox\Profiles\&lt;random text&gt;.default\Cache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270418"/>
        <a:ext cx="6400800" cy="661500"/>
      </dsp:txXfrm>
    </dsp:sp>
    <dsp:sp modelId="{05F8C13C-FC0E-4728-B90F-0795662FFFCC}">
      <dsp:nvSpPr>
        <dsp:cNvPr id="0" name=""/>
        <dsp:cNvSpPr/>
      </dsp:nvSpPr>
      <dsp:spPr>
        <a:xfrm>
          <a:off x="320040" y="1093298"/>
          <a:ext cx="448056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Cache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7333" y="1110591"/>
        <a:ext cx="4445974" cy="319654"/>
      </dsp:txXfrm>
    </dsp:sp>
    <dsp:sp modelId="{B494956E-1F63-443D-AB39-008A8B496E2E}">
      <dsp:nvSpPr>
        <dsp:cNvPr id="0" name=""/>
        <dsp:cNvSpPr/>
      </dsp:nvSpPr>
      <dsp:spPr>
        <a:xfrm>
          <a:off x="0" y="2173838"/>
          <a:ext cx="6400800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249936" rIns="49677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%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userprofile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%\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AppData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\Roaming\Mozilla\Firefox\Profiles\&lt;random text&gt;.default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173838"/>
        <a:ext cx="6400800" cy="500850"/>
      </dsp:txXfrm>
    </dsp:sp>
    <dsp:sp modelId="{D1787C1F-2820-48B8-A983-B840C99F35FC}">
      <dsp:nvSpPr>
        <dsp:cNvPr id="0" name=""/>
        <dsp:cNvSpPr/>
      </dsp:nvSpPr>
      <dsp:spPr>
        <a:xfrm>
          <a:off x="320040" y="1996718"/>
          <a:ext cx="448056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History-Cookies-Bookmarks-Auto-Complete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7333" y="2014011"/>
        <a:ext cx="4445974" cy="319654"/>
      </dsp:txXfrm>
    </dsp:sp>
    <dsp:sp modelId="{2C527950-0712-478B-8D31-8EA4E7FEB779}">
      <dsp:nvSpPr>
        <dsp:cNvPr id="0" name=""/>
        <dsp:cNvSpPr/>
      </dsp:nvSpPr>
      <dsp:spPr>
        <a:xfrm>
          <a:off x="0" y="2916608"/>
          <a:ext cx="6400800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249936" rIns="49677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%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userprofile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%\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AppData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\Local\Mozilla\Firefox\Profiles\&lt;random text&gt;.default\Cache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916608"/>
        <a:ext cx="6400800" cy="500850"/>
      </dsp:txXfrm>
    </dsp:sp>
    <dsp:sp modelId="{12B34476-CF6E-471B-961E-6A1E5E728E76}">
      <dsp:nvSpPr>
        <dsp:cNvPr id="0" name=""/>
        <dsp:cNvSpPr/>
      </dsp:nvSpPr>
      <dsp:spPr>
        <a:xfrm>
          <a:off x="320040" y="2739488"/>
          <a:ext cx="448056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Cache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7333" y="2756781"/>
        <a:ext cx="4445974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937BB-37D5-4F51-AB4C-EE9030BAF97A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53682-D15D-4C2C-A661-C8246B82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F76AAB-D554-4E0C-A5B0-BCF48BBC8B31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0DD341-2ECA-4321-8BB3-B35E1DB9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7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38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33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3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9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9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41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Majority</a:t>
            </a:r>
            <a:r>
              <a:rPr lang="en-US" baseline="0" dirty="0" smtClean="0"/>
              <a:t> of evidence in Chrome is stored as SQLite database.</a:t>
            </a:r>
          </a:p>
          <a:p>
            <a:r>
              <a:rPr lang="en-US" baseline="0" dirty="0" smtClean="0"/>
              <a:t>Chrome has a SQLite Database Browser, much like the Firefox extension, but not as feature rich.</a:t>
            </a:r>
          </a:p>
          <a:p>
            <a:r>
              <a:rPr lang="en-US" baseline="0" dirty="0" smtClean="0"/>
              <a:t>Sample SQL search:</a:t>
            </a:r>
          </a:p>
          <a:p>
            <a:r>
              <a:rPr lang="en-US" baseline="0" dirty="0" smtClean="0"/>
              <a:t>SELECT * FROM </a:t>
            </a:r>
            <a:r>
              <a:rPr lang="en-US" baseline="0" dirty="0" err="1" smtClean="0"/>
              <a:t>pages_content</a:t>
            </a:r>
            <a:r>
              <a:rPr lang="en-US" baseline="0" dirty="0" smtClean="0"/>
              <a:t> WHERE c2body like ‘%secret%’</a:t>
            </a:r>
          </a:p>
          <a:p>
            <a:r>
              <a:rPr lang="en-US" baseline="0" dirty="0" smtClean="0"/>
              <a:t>(where “secret” is our search term)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177F-2F8D-4563-BC2E-9D5945F8A7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8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4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4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1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Status codes:</a:t>
            </a:r>
          </a:p>
          <a:p>
            <a:r>
              <a:rPr lang="en-US" dirty="0" smtClean="0"/>
              <a:t>1 = Successful download</a:t>
            </a:r>
          </a:p>
          <a:p>
            <a:r>
              <a:rPr lang="en-US" dirty="0" smtClean="0"/>
              <a:t>2 = Error occurred during download; aborted</a:t>
            </a:r>
          </a:p>
          <a:p>
            <a:r>
              <a:rPr lang="en-US" dirty="0" smtClean="0"/>
              <a:t>3 = Download cancelled</a:t>
            </a:r>
          </a:p>
          <a:p>
            <a:r>
              <a:rPr lang="en-US" dirty="0" smtClean="0"/>
              <a:t>4 = Download paused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D341-2ECA-4321-8BB3-B35E1DB9E6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EF8089-C871-4F72-833B-12DFB840C566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DCD527A-4A46-4F84-BEE2-5FA76D1686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Forensics In-Depth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505200"/>
            <a:ext cx="7579311" cy="1143000"/>
          </a:xfrm>
        </p:spPr>
        <p:txBody>
          <a:bodyPr/>
          <a:lstStyle/>
          <a:p>
            <a:r>
              <a:rPr lang="en-US" dirty="0" smtClean="0"/>
              <a:t>Firefox: Investigating Bookmarks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62670783"/>
              </p:ext>
            </p:extLst>
          </p:nvPr>
        </p:nvGraphicFramePr>
        <p:xfrm>
          <a:off x="1295400" y="838200"/>
          <a:ext cx="64008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6764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Investigative Questions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Firefox 2 bookmakrs.html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Firefox 3+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places.sqlite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What was the complete URL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the bookmark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*in HTML &lt;a&gt; tag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What was the title of the bookmark page?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*in HTML &lt;a&gt;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When was the bookmark added?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ADD_DATE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dateAdded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When was the site last modified?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lastModified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7091" y="5486400"/>
            <a:ext cx="487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Tools: SQLite Manager (Firefox Add-on); Dcode.exe (for date conversion)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Files: bookmarks.html (FF2);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places.sqlite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(FF3+, time = Unix Millisecond)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Bookmark backup files: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0148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Firefox: Bookmark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162800" cy="34747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Firefox maintains backup copies of the bookmark file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Located in: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userprofile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%\Application Data\Mozilla\Firefox\Profiles\&lt;random text&gt;.default\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bookmarkbackups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Firefox 2 backups are named: bookmarks-&lt;data&gt;.html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format as bookmarks.html file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Firefox 3+ backups are named: bookmarks-&lt;date&gt;.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Object Notation (JSON) format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based and refer to same values as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places.sqlite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Backups are temporal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Overwritten every 5 days in FF3 and before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Overwritten every 10 days in FF4+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067" y="6019800"/>
            <a:ext cx="487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Tools: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NirSoft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FavoritesView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Files: bookmarks.html (FF2);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places.sqlite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(FF3+, time = Unix Millisecond)</a:t>
            </a:r>
          </a:p>
        </p:txBody>
      </p:sp>
    </p:spTree>
    <p:extLst>
      <p:ext uri="{BB962C8B-B14F-4D97-AF65-F5344CB8AC3E}">
        <p14:creationId xmlns:p14="http://schemas.microsoft.com/office/powerpoint/2010/main" val="244287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48200"/>
            <a:ext cx="7579311" cy="1143000"/>
          </a:xfrm>
        </p:spPr>
        <p:txBody>
          <a:bodyPr/>
          <a:lstStyle/>
          <a:p>
            <a:r>
              <a:rPr lang="en-US" dirty="0" smtClean="0"/>
              <a:t>Firefox: Visit types in Firefox 3+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95350116"/>
              </p:ext>
            </p:extLst>
          </p:nvPr>
        </p:nvGraphicFramePr>
        <p:xfrm>
          <a:off x="1295400" y="1676400"/>
          <a:ext cx="62484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13"/>
                <a:gridCol w="527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User followed a link and the page was loaded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User typed the URL to get to the page (with or without auto-complete)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User followed a bookmark to get to the page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Indicates some inner content was loaded such as images and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iframes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Paged accessed due to a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permanent redirect (HTTP 301 status code)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Paged accessed due to a temporary redirect (HTTP 302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status code)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File indicated by history was downloaded (non-HTML content)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838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type field gives us specific information about how the web page in the history file was requested.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3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Nirsoft</a:t>
            </a:r>
            <a:r>
              <a:rPr lang="en-US" dirty="0" smtClean="0"/>
              <a:t> 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828007"/>
              </p:ext>
            </p:extLst>
          </p:nvPr>
        </p:nvGraphicFramePr>
        <p:xfrm>
          <a:off x="1905000" y="1295400"/>
          <a:ext cx="50292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Process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Export browser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files to forensic system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Open the exported file within the viewer</a:t>
                      </a:r>
                    </a:p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Example: file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 Select History File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Highlight relevant entries using &lt;ctrl&gt;&lt;left-click&gt;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Export selected items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 inclusion in report</a:t>
                      </a:r>
                    </a:p>
                    <a:p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File 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 Save Selected Items</a:t>
                      </a:r>
                    </a:p>
                    <a:p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View  HTML Report – Selected items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84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48200"/>
            <a:ext cx="7579311" cy="1143000"/>
          </a:xfrm>
        </p:spPr>
        <p:txBody>
          <a:bodyPr/>
          <a:lstStyle/>
          <a:p>
            <a:r>
              <a:rPr lang="en-US" dirty="0" smtClean="0"/>
              <a:t>Firefox Cache: Most Interesting Metadata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56427724"/>
              </p:ext>
            </p:extLst>
          </p:nvPr>
        </p:nvGraphicFramePr>
        <p:xfrm>
          <a:off x="990600" y="838200"/>
          <a:ext cx="71628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27"/>
                <a:gridCol w="52410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What web page the given content was saved from.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times fetched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How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often the cached content has been used.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Missing (Is the file Present?)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Tells us if the items the metadata refers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are actually stored in the cache.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Filename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The name of the content that was retrieved from the website.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File Type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The type of file stored in the cache. (i.e. HTML, jpg, gif,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javascript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, etc.)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File Size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How large the downloaded file is.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Last Modified time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The time and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date that the content was last stored to the cache.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Last Fetched Time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The time and date that the content was retrieved (used)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from the cache.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Header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The HTTP header from the requesting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website.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9802" y="6142109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Tools: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MozillaCacheView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Cache files: Cache Map, Cache Block, and Cache 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5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451" y="4114800"/>
            <a:ext cx="7579311" cy="1143000"/>
          </a:xfrm>
        </p:spPr>
        <p:txBody>
          <a:bodyPr/>
          <a:lstStyle/>
          <a:p>
            <a:r>
              <a:rPr lang="en-US" dirty="0" smtClean="0"/>
              <a:t>Google Analytics Cookies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25814158"/>
              </p:ext>
            </p:extLst>
          </p:nvPr>
        </p:nvGraphicFramePr>
        <p:xfrm>
          <a:off x="990600" y="838200"/>
          <a:ext cx="716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27"/>
                <a:gridCol w="52410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Cookie Name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utma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Unique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visitors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utmb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Session tracking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utmc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Session status (deprecated)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utmv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Custom values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utmx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Website optimization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utmz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Traffic sources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791200"/>
            <a:ext cx="867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Tools: SQLite Manager, Dcode.exe (for dates)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Particular interest: _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utma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_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utmb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and _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utmz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give a granular look at a user’s behavior on a given domain. Found in 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cookies.sqlite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DB.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Date format: Unix epoch time (# of seconds since Jan. 1, 1970 UTC)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2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810000"/>
            <a:ext cx="6512511" cy="1143000"/>
          </a:xfrm>
        </p:spPr>
        <p:txBody>
          <a:bodyPr/>
          <a:lstStyle/>
          <a:p>
            <a:r>
              <a:rPr lang="en-US" dirty="0" smtClean="0"/>
              <a:t>Local Stored Objects (Flash Cookies)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2838615"/>
              </p:ext>
            </p:extLst>
          </p:nvPr>
        </p:nvGraphicFramePr>
        <p:xfrm>
          <a:off x="838200" y="304800"/>
          <a:ext cx="73152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375701"/>
            <a:ext cx="8849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NirSoft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FlashCookiesView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SQLite Manager (DOM Storage view)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Particular interest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These cookies do not normally get cleared with the other cookies. Also known as Super Cookies. DOM storage fits into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This “Super Cookie” category.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DOM storage location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webappstore2.sqlite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%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userprofile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%\Local Settings\Application Data\Microsoft\Internet Explorer\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DOMStore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Vista/Win7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%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userprofile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%\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AppData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\Local\Microsoft\Internet Explorer\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DOMStore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86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581400"/>
            <a:ext cx="6781800" cy="1219200"/>
          </a:xfrm>
        </p:spPr>
        <p:txBody>
          <a:bodyPr/>
          <a:lstStyle/>
          <a:p>
            <a:pPr algn="r"/>
            <a:r>
              <a:rPr lang="en-US" dirty="0" smtClean="0"/>
              <a:t>Web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3200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Internet History (</a:t>
            </a:r>
            <a:r>
              <a:rPr lang="en-US" dirty="0" err="1" smtClean="0"/>
              <a:t>places.sqlite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Cookies (</a:t>
            </a:r>
            <a:r>
              <a:rPr lang="en-US" dirty="0" err="1" smtClean="0"/>
              <a:t>cookies.sqlite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Downloads (</a:t>
            </a:r>
            <a:r>
              <a:rPr lang="en-US" dirty="0" err="1" smtClean="0"/>
              <a:t>downloads</a:t>
            </a:r>
            <a:r>
              <a:rPr lang="en-US" dirty="0" err="1"/>
              <a:t>.sqlite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Form History (</a:t>
            </a:r>
            <a:r>
              <a:rPr lang="en-US" dirty="0" err="1" smtClean="0"/>
              <a:t>formhistory</a:t>
            </a:r>
            <a:r>
              <a:rPr lang="en-US" dirty="0" err="1"/>
              <a:t>.sqlite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469" y="5334000"/>
            <a:ext cx="3089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Tools: </a:t>
            </a:r>
            <a:r>
              <a:rPr lang="en-US" dirty="0" err="1" smtClean="0"/>
              <a:t>Mandiant</a:t>
            </a:r>
            <a:r>
              <a:rPr lang="en-US" dirty="0" smtClean="0"/>
              <a:t> Web Historian</a:t>
            </a:r>
          </a:p>
          <a:p>
            <a:r>
              <a:rPr lang="en-US" dirty="0" smtClean="0"/>
              <a:t>Defaults to live system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4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0"/>
            <a:ext cx="6781800" cy="914400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/>
              <a:t>Sessionstore.js: stores the above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open windows and tabs</a:t>
            </a:r>
          </a:p>
          <a:p>
            <a:r>
              <a:rPr lang="en-US" dirty="0" smtClean="0"/>
              <a:t>Width, height, and position of each window</a:t>
            </a:r>
          </a:p>
          <a:p>
            <a:r>
              <a:rPr lang="en-US" dirty="0" smtClean="0"/>
              <a:t>Scroll position within each scrollable area in each window</a:t>
            </a:r>
          </a:p>
          <a:p>
            <a:r>
              <a:rPr lang="en-US" dirty="0" smtClean="0"/>
              <a:t>Tab histories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Text typed in forms</a:t>
            </a:r>
          </a:p>
          <a:p>
            <a:r>
              <a:rPr lang="en-US" dirty="0" smtClean="0"/>
              <a:t>Failed downloads available to restart</a:t>
            </a:r>
          </a:p>
          <a:p>
            <a:pPr marL="0" indent="0">
              <a:buNone/>
            </a:pPr>
            <a:r>
              <a:rPr lang="en-US" i="1" dirty="0" smtClean="0"/>
              <a:t>Turn off session restore: in prefs.js the setting for Firefox 3 and below: </a:t>
            </a:r>
            <a:r>
              <a:rPr lang="en-US" i="1" dirty="0" err="1" smtClean="0"/>
              <a:t>browser.sessionstore.enabled</a:t>
            </a:r>
            <a:r>
              <a:rPr lang="en-US" i="1" dirty="0" smtClean="0"/>
              <a:t> = false</a:t>
            </a:r>
          </a:p>
          <a:p>
            <a:pPr marL="0" indent="0">
              <a:buNone/>
            </a:pPr>
            <a:r>
              <a:rPr lang="en-US" i="1" dirty="0" smtClean="0"/>
              <a:t>Firefox 3.5+: </a:t>
            </a:r>
            <a:r>
              <a:rPr lang="en-US" i="1" dirty="0" err="1" smtClean="0"/>
              <a:t>browser.sessionstore.max_tabs_undo</a:t>
            </a:r>
            <a:r>
              <a:rPr lang="en-US" i="1" dirty="0" smtClean="0"/>
              <a:t> and </a:t>
            </a:r>
            <a:r>
              <a:rPr lang="en-US" i="1" dirty="0" err="1" smtClean="0"/>
              <a:t>browser.sessionstore.max_windows_undo</a:t>
            </a:r>
            <a:r>
              <a:rPr lang="en-US" i="1" dirty="0" smtClean="0"/>
              <a:t> = 0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55468" y="5486400"/>
            <a:ext cx="648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Tools: Firefox options; firefoxsessionrestoreextractor.exe</a:t>
            </a:r>
          </a:p>
          <a:p>
            <a:r>
              <a:rPr lang="en-US" dirty="0" smtClean="0"/>
              <a:t>Set persistent: Tools </a:t>
            </a:r>
            <a:r>
              <a:rPr lang="en-US" dirty="0" smtClean="0">
                <a:sym typeface="Wingdings" pitchFamily="2" charset="2"/>
              </a:rPr>
              <a:t> Options  General  When Firefox starts: </a:t>
            </a:r>
          </a:p>
          <a:p>
            <a:r>
              <a:rPr lang="en-US" dirty="0" smtClean="0">
                <a:sym typeface="Wingdings" pitchFamily="2" charset="2"/>
              </a:rPr>
              <a:t>Show my windows and tabs from last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14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prefs.js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Browsing history: clears the history information and location bar auto-complete information (history.dat/</a:t>
            </a:r>
            <a:r>
              <a:rPr lang="en-US" dirty="0" err="1" smtClean="0"/>
              <a:t>places.sqlite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history: clears history data in download mgr. (</a:t>
            </a:r>
            <a:r>
              <a:rPr lang="en-US" dirty="0" err="1" smtClean="0"/>
              <a:t>downloads.rdf</a:t>
            </a:r>
            <a:r>
              <a:rPr lang="en-US" dirty="0" smtClean="0"/>
              <a:t>/</a:t>
            </a:r>
            <a:r>
              <a:rPr lang="en-US" dirty="0" err="1" smtClean="0"/>
              <a:t>downloads.sqlite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Saved form and search history: clears form data and search bar autocomplete (formhistory.dat/</a:t>
            </a:r>
            <a:r>
              <a:rPr lang="en-US" dirty="0" err="1" smtClean="0"/>
              <a:t>formhistory.sqlite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Cache: deletes all cache files in the cache directory</a:t>
            </a:r>
          </a:p>
          <a:p>
            <a:pPr marL="0" indent="0">
              <a:buNone/>
            </a:pPr>
            <a:r>
              <a:rPr lang="en-US" i="1" dirty="0"/>
              <a:t>All this is stored in prefs.js in the user’s profile </a:t>
            </a:r>
            <a:r>
              <a:rPr lang="en-US" i="1" dirty="0" smtClean="0"/>
              <a:t>folder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891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Forensics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35028082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98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prefs.js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Cookies: removes all saved cookies (cookies.txt/</a:t>
            </a:r>
            <a:r>
              <a:rPr lang="en-US" dirty="0" err="1" smtClean="0"/>
              <a:t>cookies.sqlite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Offline website data: deletes all cache files within the offline cache directory</a:t>
            </a:r>
          </a:p>
          <a:p>
            <a:r>
              <a:rPr lang="en-US" dirty="0" smtClean="0"/>
              <a:t>Saved passwords: clears all data saved in the password manager application (signons2.txt/signons3.txt)</a:t>
            </a:r>
          </a:p>
          <a:p>
            <a:r>
              <a:rPr lang="en-US" dirty="0" smtClean="0"/>
              <a:t>Authenticated sessions: deletes all session cookies from memory</a:t>
            </a:r>
          </a:p>
          <a:p>
            <a:pPr marL="0" indent="0">
              <a:buNone/>
            </a:pPr>
            <a:r>
              <a:rPr lang="en-US" i="1" dirty="0" smtClean="0"/>
              <a:t>All this is stored in prefs.js in the user’s profile folder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951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Private Browsing Mode Protects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Search history</a:t>
            </a:r>
          </a:p>
          <a:p>
            <a:r>
              <a:rPr lang="en-US" dirty="0" smtClean="0"/>
              <a:t>Download history</a:t>
            </a:r>
          </a:p>
          <a:p>
            <a:r>
              <a:rPr lang="en-US" dirty="0" smtClean="0"/>
              <a:t>Form data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Cache data</a:t>
            </a:r>
          </a:p>
          <a:p>
            <a:pPr marL="0" indent="0">
              <a:buNone/>
            </a:pPr>
            <a:r>
              <a:rPr lang="en-US" i="1" dirty="0" smtClean="0"/>
              <a:t>Bookmarks and files downloaded (both opened and saved) are not protected and are recoverable</a:t>
            </a:r>
          </a:p>
          <a:p>
            <a:pPr marL="0" indent="0">
              <a:buNone/>
            </a:pPr>
            <a:r>
              <a:rPr lang="en-US" i="1" dirty="0" smtClean="0"/>
              <a:t>Must carve and search unallocated space and memory images to recovery private browsing artifacts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9285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6858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/>
              <a:t>Firefox Extensions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5082139"/>
              </p:ext>
            </p:extLst>
          </p:nvPr>
        </p:nvGraphicFramePr>
        <p:xfrm>
          <a:off x="762000" y="685800"/>
          <a:ext cx="75438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Investigative</a:t>
                      </a:r>
                      <a:r>
                        <a:rPr lang="en-US" baseline="0" dirty="0" smtClean="0"/>
                        <a:t>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Firefox 1-3 </a:t>
                      </a:r>
                      <a:r>
                        <a:rPr lang="en-US" dirty="0" err="1" smtClean="0"/>
                        <a:t>extensions.rdf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Firefox 4+ </a:t>
                      </a:r>
                      <a:r>
                        <a:rPr lang="en-US" dirty="0" err="1" smtClean="0"/>
                        <a:t>extensions.sqlite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extensions were installed?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version of extension?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 information page?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homepageURL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sourcURI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 was the extension installed?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installDate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 was the extension last updated?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Was the extension enabled?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468" y="5703332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Files: </a:t>
            </a:r>
            <a:r>
              <a:rPr lang="en-US" dirty="0" err="1" smtClean="0"/>
              <a:t>extensions.sqlite</a:t>
            </a:r>
            <a:r>
              <a:rPr lang="en-US" dirty="0" smtClean="0"/>
              <a:t>, </a:t>
            </a:r>
            <a:r>
              <a:rPr lang="en-US" dirty="0" err="1" smtClean="0"/>
              <a:t>addons.sqlite</a:t>
            </a:r>
            <a:r>
              <a:rPr lang="en-US" dirty="0" smtClean="0"/>
              <a:t>, </a:t>
            </a:r>
            <a:r>
              <a:rPr lang="en-US" dirty="0" err="1" smtClean="0"/>
              <a:t>extensions.rdf</a:t>
            </a:r>
            <a:r>
              <a:rPr lang="en-US" dirty="0" smtClean="0"/>
              <a:t>, </a:t>
            </a:r>
            <a:r>
              <a:rPr lang="en-US" dirty="0" err="1" smtClean="0"/>
              <a:t>install.rdf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09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57800"/>
            <a:ext cx="7543800" cy="762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Firefox Forensic Methodology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4267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Firefox version and profile locations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Recall that both local and roaming folders are used in Vista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Export relevant files to forensic workstation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It is often easiest to export both Profiles folders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Identify how many Firefox profiles are present for the user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Check FF privacy preferences if files are small or missing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exported browser files, starting with history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 specialized parsing tools to identify key browser artifacts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Each artifact can answer questions in a slightly different way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Record/export relevant information and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75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6858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/>
              <a:t>Firefox Review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52978299"/>
              </p:ext>
            </p:extLst>
          </p:nvPr>
        </p:nvGraphicFramePr>
        <p:xfrm>
          <a:off x="762000" y="685800"/>
          <a:ext cx="7543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 Artifacts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Firefox 1.5/2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Firefox 3+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history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History.dat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Places.sqlite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_CACHE_&lt;XXX&gt;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_CACHE_&lt;XXX&gt;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Cookies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Cookies.txt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Cookies.sqlite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Bookmarks.html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Places.sqlite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Downloads.rdf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Downloads.sqlite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Auto-Complete/form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Formhistory.dat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Formhistory.sqlite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places.sqlite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Installed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Extensions.rdf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Extensions.sqlite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943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/>
              <a:t>Google Chrome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419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Webkit</a:t>
            </a:r>
            <a:r>
              <a:rPr lang="en-US" dirty="0" smtClean="0"/>
              <a:t> layout engine</a:t>
            </a:r>
          </a:p>
          <a:p>
            <a:r>
              <a:rPr lang="en-US" dirty="0" smtClean="0"/>
              <a:t>Artifact locations:</a:t>
            </a:r>
          </a:p>
          <a:p>
            <a:pPr lvl="1"/>
            <a:r>
              <a:rPr lang="en-US" dirty="0" smtClean="0"/>
              <a:t>XP: %</a:t>
            </a:r>
            <a:r>
              <a:rPr lang="en-US" dirty="0" err="1" smtClean="0"/>
              <a:t>userprofile</a:t>
            </a:r>
            <a:r>
              <a:rPr lang="en-US" dirty="0" smtClean="0"/>
              <a:t>%\Local Settings\Application Data\Google\User Data\Default</a:t>
            </a:r>
          </a:p>
          <a:p>
            <a:pPr lvl="1"/>
            <a:r>
              <a:rPr lang="en-US" dirty="0" smtClean="0"/>
              <a:t>Win7/8: </a:t>
            </a:r>
            <a:r>
              <a:rPr lang="en-US" dirty="0"/>
              <a:t>%</a:t>
            </a:r>
            <a:r>
              <a:rPr lang="en-US" dirty="0" err="1"/>
              <a:t>userprofile</a:t>
            </a:r>
            <a:r>
              <a:rPr lang="en-US" dirty="0" smtClean="0"/>
              <a:t>%\</a:t>
            </a:r>
            <a:r>
              <a:rPr lang="en-US" dirty="0" err="1" smtClean="0"/>
              <a:t>AppData</a:t>
            </a:r>
            <a:r>
              <a:rPr lang="en-US" dirty="0" smtClean="0"/>
              <a:t>\Local\Google\Chrome\User Data\Default</a:t>
            </a:r>
          </a:p>
          <a:p>
            <a:r>
              <a:rPr lang="en-US" dirty="0" smtClean="0"/>
              <a:t>Artifacts stored in the following formats:</a:t>
            </a:r>
          </a:p>
          <a:p>
            <a:pPr lvl="1"/>
            <a:r>
              <a:rPr lang="en-US" dirty="0" smtClean="0"/>
              <a:t>SQLite (majority of artifacts)</a:t>
            </a:r>
          </a:p>
          <a:p>
            <a:pPr lvl="1"/>
            <a:r>
              <a:rPr lang="en-US" dirty="0" smtClean="0"/>
              <a:t>JSON (</a:t>
            </a:r>
            <a:r>
              <a:rPr lang="en-US" dirty="0" err="1" smtClean="0"/>
              <a:t>javascript</a:t>
            </a:r>
            <a:r>
              <a:rPr lang="en-US" dirty="0" smtClean="0"/>
              <a:t> object notation)</a:t>
            </a:r>
          </a:p>
          <a:p>
            <a:pPr lvl="1"/>
            <a:r>
              <a:rPr lang="en-US" dirty="0" smtClean="0"/>
              <a:t>SNSS (session restore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0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57800"/>
            <a:ext cx="7543800" cy="9144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Chrome Page Transition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09252870"/>
              </p:ext>
            </p:extLst>
          </p:nvPr>
        </p:nvGraphicFramePr>
        <p:xfrm>
          <a:off x="381000" y="228600"/>
          <a:ext cx="84582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637"/>
                <a:gridCol w="46135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 =</a:t>
                      </a:r>
                      <a:r>
                        <a:rPr lang="en-US" sz="1400" baseline="0" dirty="0" smtClean="0"/>
                        <a:t>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clicked a link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Typed =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Typed in URL bar (same as IE Typed URLs)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Auto_bookmark</a:t>
                      </a:r>
                      <a:r>
                        <a:rPr lang="en-US" sz="1400" dirty="0" smtClean="0"/>
                        <a:t> =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a suggestion in the Chrome UI (NOT a user Favorite)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Auto_subframe</a:t>
                      </a:r>
                      <a:r>
                        <a:rPr lang="en-US" sz="1400" baseline="0" dirty="0" smtClean="0"/>
                        <a:t> =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 loaded in a non-top level frame (Advertisement)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Manual_Subframe</a:t>
                      </a:r>
                      <a:r>
                        <a:rPr lang="en-US" sz="1400" dirty="0" smtClean="0"/>
                        <a:t> =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request to load content in non-top level frame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Generated = 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Suggested based on user typing but user did NOT see URL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Start_Page</a:t>
                      </a:r>
                      <a:r>
                        <a:rPr lang="en-US" sz="1400" dirty="0" smtClean="0"/>
                        <a:t> = 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Home page of a tab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Form_Submit</a:t>
                      </a:r>
                      <a:r>
                        <a:rPr lang="en-US" sz="1400" baseline="0" dirty="0" smtClean="0"/>
                        <a:t> = 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filled out information in a form and submitted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Reload = 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Page</a:t>
                      </a:r>
                      <a:r>
                        <a:rPr lang="en-US" sz="1400" baseline="0" dirty="0" smtClean="0"/>
                        <a:t> refreshed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Keyword = 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Keyword typed to identify site (i.e. “Wired” &lt;TAB&gt;)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Keyword</a:t>
                      </a:r>
                      <a:r>
                        <a:rPr lang="en-US" sz="1400" baseline="0" dirty="0" smtClean="0"/>
                        <a:t> Generated = 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actual URL generated (and visited) as a result of keyword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75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Webkit</a:t>
            </a:r>
            <a:r>
              <a:rPr lang="en-US" dirty="0" smtClean="0"/>
              <a:t> format:</a:t>
            </a:r>
          </a:p>
          <a:p>
            <a:pPr lvl="1"/>
            <a:r>
              <a:rPr lang="en-US" dirty="0" smtClean="0"/>
              <a:t>Number of seconds since 1/1/1601 00:00:00 UTC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Use Dcode.exe to get translate the timestamp</a:t>
            </a:r>
          </a:p>
        </p:txBody>
      </p:sp>
    </p:spTree>
    <p:extLst>
      <p:ext uri="{BB962C8B-B14F-4D97-AF65-F5344CB8AC3E}">
        <p14:creationId xmlns:p14="http://schemas.microsoft.com/office/powerpoint/2010/main" val="1430300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6858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Chrome History Information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URL</a:t>
            </a:r>
          </a:p>
          <a:p>
            <a:r>
              <a:rPr lang="en-US" dirty="0" smtClean="0"/>
              <a:t>Page title</a:t>
            </a:r>
          </a:p>
          <a:p>
            <a:r>
              <a:rPr lang="en-US" dirty="0" smtClean="0"/>
              <a:t>Hidden</a:t>
            </a:r>
          </a:p>
          <a:p>
            <a:r>
              <a:rPr lang="en-US" dirty="0" smtClean="0"/>
              <a:t>Last visit</a:t>
            </a:r>
          </a:p>
          <a:p>
            <a:r>
              <a:rPr lang="en-US" dirty="0" smtClean="0"/>
              <a:t>Referrer (visit from)</a:t>
            </a:r>
          </a:p>
          <a:p>
            <a:r>
              <a:rPr lang="en-US" dirty="0" smtClean="0"/>
              <a:t>Page transition (visit type)</a:t>
            </a:r>
          </a:p>
          <a:p>
            <a:r>
              <a:rPr lang="en-US" dirty="0" smtClean="0"/>
              <a:t>Visit count</a:t>
            </a:r>
          </a:p>
          <a:p>
            <a:r>
              <a:rPr lang="en-US" dirty="0" smtClean="0"/>
              <a:t>Indexed content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241667"/>
            <a:ext cx="7002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ools: Web Historian; </a:t>
            </a:r>
            <a:r>
              <a:rPr lang="en-US" dirty="0" err="1" smtClean="0"/>
              <a:t>NirSoft’s</a:t>
            </a:r>
            <a:r>
              <a:rPr lang="en-US" dirty="0" smtClean="0"/>
              <a:t> </a:t>
            </a:r>
            <a:r>
              <a:rPr lang="en-US" dirty="0" err="1" smtClean="0"/>
              <a:t>ChromeHistoryView</a:t>
            </a:r>
            <a:r>
              <a:rPr lang="en-US" dirty="0" smtClean="0"/>
              <a:t>, </a:t>
            </a:r>
            <a:r>
              <a:rPr lang="en-US" dirty="0" err="1" smtClean="0"/>
              <a:t>ChromeCacheView</a:t>
            </a:r>
            <a:endParaRPr lang="en-US" dirty="0" smtClean="0"/>
          </a:p>
          <a:p>
            <a:r>
              <a:rPr lang="en-US" dirty="0" smtClean="0"/>
              <a:t>Chrome Cache location: %</a:t>
            </a:r>
            <a:r>
              <a:rPr lang="en-US" dirty="0" err="1" smtClean="0"/>
              <a:t>userprofile</a:t>
            </a:r>
            <a:r>
              <a:rPr lang="en-US" dirty="0" smtClean="0"/>
              <a:t>%\Local Settings\Application </a:t>
            </a:r>
          </a:p>
          <a:p>
            <a:r>
              <a:rPr lang="en-US" dirty="0" smtClean="0"/>
              <a:t>Data\Google\User Data\Default\Cache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6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410200"/>
            <a:ext cx="7543800" cy="762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Chrome Review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82183079"/>
              </p:ext>
            </p:extLst>
          </p:nvPr>
        </p:nvGraphicFramePr>
        <p:xfrm>
          <a:off x="762000" y="685800"/>
          <a:ext cx="75438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 Artifacts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Chrome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History;</a:t>
                      </a:r>
                      <a:r>
                        <a:rPr lang="en-US" baseline="0" dirty="0" smtClean="0"/>
                        <a:t> archived history; top 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Data_#, f_######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Cookies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Bookmarks, </a:t>
                      </a:r>
                      <a:r>
                        <a:rPr lang="en-US" dirty="0" err="1" smtClean="0"/>
                        <a:t>bookmarks.bak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Auto-complete/form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History, Web Data, Network action predictor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Installed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77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 Data Locations*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8315674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64008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*Not including Vista/Win7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Reports should answer these questions:</a:t>
            </a:r>
          </a:p>
          <a:p>
            <a:pPr lvl="1"/>
            <a:r>
              <a:rPr lang="en-US" dirty="0" smtClean="0"/>
              <a:t>Why was analysis conducted?</a:t>
            </a:r>
          </a:p>
          <a:p>
            <a:pPr lvl="1"/>
            <a:r>
              <a:rPr lang="en-US" dirty="0" smtClean="0"/>
              <a:t>What evidence was analyzed?</a:t>
            </a:r>
          </a:p>
          <a:p>
            <a:pPr lvl="1"/>
            <a:r>
              <a:rPr lang="en-US" dirty="0" smtClean="0"/>
              <a:t>How was evidence integrity safeguarded?</a:t>
            </a:r>
          </a:p>
          <a:p>
            <a:pPr lvl="1"/>
            <a:r>
              <a:rPr lang="en-US" dirty="0" smtClean="0"/>
              <a:t>What process was used?</a:t>
            </a:r>
          </a:p>
          <a:p>
            <a:pPr lvl="1"/>
            <a:r>
              <a:rPr lang="en-US" dirty="0" smtClean="0"/>
              <a:t>What relevant information was found?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9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990600"/>
          </a:xfrm>
        </p:spPr>
        <p:txBody>
          <a:bodyPr/>
          <a:lstStyle/>
          <a:p>
            <a:pPr algn="r"/>
            <a:r>
              <a:rPr lang="en-US" dirty="0" smtClean="0"/>
              <a:t>Examiner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Document as you go – NOT after the fact</a:t>
            </a:r>
          </a:p>
          <a:p>
            <a:pPr lvl="1"/>
            <a:r>
              <a:rPr lang="en-US" dirty="0" smtClean="0"/>
              <a:t>Handwritten notes are acceptable</a:t>
            </a:r>
          </a:p>
          <a:p>
            <a:r>
              <a:rPr lang="en-US" dirty="0" smtClean="0"/>
              <a:t>Report notes should include: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Electronic versus handwritten notes</a:t>
            </a:r>
          </a:p>
          <a:p>
            <a:pPr lvl="2"/>
            <a:r>
              <a:rPr lang="en-US" dirty="0" smtClean="0"/>
              <a:t>At a minimum, date, time, and any observations or actions should be recorded</a:t>
            </a:r>
          </a:p>
          <a:p>
            <a:pPr lvl="1"/>
            <a:r>
              <a:rPr lang="en-US" dirty="0" smtClean="0"/>
              <a:t>Exam anomalies</a:t>
            </a:r>
          </a:p>
          <a:p>
            <a:pPr lvl="1"/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5610999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ools: </a:t>
            </a:r>
            <a:r>
              <a:rPr lang="en-US" dirty="0" err="1" smtClean="0"/>
              <a:t>Casenotes</a:t>
            </a:r>
            <a:r>
              <a:rPr lang="en-US" dirty="0" smtClean="0"/>
              <a:t>, free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44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/>
          <a:lstStyle/>
          <a:p>
            <a:pPr algn="r"/>
            <a:r>
              <a:rPr lang="en-US" dirty="0" smtClean="0"/>
              <a:t>Examination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Executive Summary</a:t>
            </a:r>
          </a:p>
          <a:p>
            <a:pPr lvl="1"/>
            <a:r>
              <a:rPr lang="en-US" dirty="0" smtClean="0"/>
              <a:t>Simplified timeline, most read portion of report. Should be in language understandable </a:t>
            </a:r>
            <a:r>
              <a:rPr lang="en-US" smtClean="0"/>
              <a:t>by anyone</a:t>
            </a:r>
            <a:endParaRPr lang="en-US" dirty="0" smtClean="0"/>
          </a:p>
          <a:p>
            <a:r>
              <a:rPr lang="en-US" dirty="0" smtClean="0"/>
              <a:t>Scope and objectives</a:t>
            </a:r>
          </a:p>
          <a:p>
            <a:r>
              <a:rPr lang="en-US" dirty="0" smtClean="0"/>
              <a:t>Evidence listing</a:t>
            </a:r>
          </a:p>
          <a:p>
            <a:r>
              <a:rPr lang="en-US" dirty="0" smtClean="0"/>
              <a:t>Examination details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Supporting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2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Data Locations – Vista/Win7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43502210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2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6512511" cy="1143000"/>
          </a:xfrm>
        </p:spPr>
        <p:txBody>
          <a:bodyPr/>
          <a:lstStyle/>
          <a:p>
            <a:r>
              <a:rPr lang="en-US" dirty="0" smtClean="0"/>
              <a:t>Internet Explorer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62959950"/>
              </p:ext>
            </p:extLst>
          </p:nvPr>
        </p:nvGraphicFramePr>
        <p:xfrm>
          <a:off x="1143000" y="731838"/>
          <a:ext cx="64008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Browser Artifacts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Where to find them: IE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6, 7, 8, 9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Internet History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History index.dat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Suggestedsites.dat (IE8/9 only)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Session Recovery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{GUID}.dat (IE8/9 only)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Cache Files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Cache index.dat; content.ie5 folder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Cookies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Cookie.txt files; Cookie index.dat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Bookmarks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files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Download History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IEDownloadHistory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index.dat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TypedURLs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Registry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Auto-Complete/Form History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History index.dat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Protected Storage/Registry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Web Passwords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Protected Storage/Registry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27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File Locations*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75729612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066800"/>
            <a:ext cx="461665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2000 / XP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210" y="2819400"/>
            <a:ext cx="461665" cy="14289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Vista / Win7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369" y="5943600"/>
            <a:ext cx="769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Note: Pre-Firefox 3.0: history and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formhistory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were stored in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Mork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format. Cache files are stored in binary format and need a tool specifically designed to parse and read them. Post 3.0 stored in .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format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except for Cache.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1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48200"/>
            <a:ext cx="7579311" cy="1143000"/>
          </a:xfrm>
        </p:spPr>
        <p:txBody>
          <a:bodyPr/>
          <a:lstStyle/>
          <a:p>
            <a:r>
              <a:rPr lang="en-US" dirty="0" smtClean="0"/>
              <a:t>Firefox: Profile Files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64335682"/>
              </p:ext>
            </p:extLst>
          </p:nvPr>
        </p:nvGraphicFramePr>
        <p:xfrm>
          <a:off x="2133600" y="1600200"/>
          <a:ext cx="4953001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/>
                <a:gridCol w="276701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Firefox 3+ Profile Files: SQLite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Places.sqlite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History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– Bookmarks – Auto-complete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downloads.sqlite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Download History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formhistory.sqlite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Auto-complete form data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cookies.sqlite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Cookies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signons.sqlite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Stored usernames and passwords (FF 3.5+)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48200"/>
            <a:ext cx="7579311" cy="1143000"/>
          </a:xfrm>
        </p:spPr>
        <p:txBody>
          <a:bodyPr/>
          <a:lstStyle/>
          <a:p>
            <a:r>
              <a:rPr lang="en-US" dirty="0" smtClean="0"/>
              <a:t>Firefox: Investigating Sites Visited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53282348"/>
              </p:ext>
            </p:extLst>
          </p:nvPr>
        </p:nvGraphicFramePr>
        <p:xfrm>
          <a:off x="1295400" y="533400"/>
          <a:ext cx="64008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5240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Investigative Questions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Firefox 2 history.dat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Firefox 3+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places.sqlite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What was the complete URL that was visited?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What was the title of the page visited?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When was the site first visited?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FirstVisitDate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Visit_date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When was the site last visited?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LastVisitDate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Visit_date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How many visits were made to the site?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VisitCount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Visit_count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Was the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typed by the user?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Typed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Typed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Was the page retrieved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w/o any user actions?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Hidden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Hidden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What page led the user to this one?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Referrer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From_visit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How did the user request the page?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Visit_type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7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48200"/>
            <a:ext cx="7579311" cy="1143000"/>
          </a:xfrm>
        </p:spPr>
        <p:txBody>
          <a:bodyPr/>
          <a:lstStyle/>
          <a:p>
            <a:r>
              <a:rPr lang="en-US" sz="4000" dirty="0" smtClean="0"/>
              <a:t>Firefox: Investigating Downloads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90694542"/>
              </p:ext>
            </p:extLst>
          </p:nvPr>
        </p:nvGraphicFramePr>
        <p:xfrm>
          <a:off x="1295400" y="304800"/>
          <a:ext cx="64008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5240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Investigative Questions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Firefox 2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downloads.rdf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Firefox 3+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downloads.sqlite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What was the file name?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What was the file type?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mimeType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Where was the file downloaded from?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Source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What was the referring page?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Referrer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Where was the file saved?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File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What application was used to open the file?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preferredApplication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When did the download start?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DateStarted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startTime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When did the download end?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DateEnded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endTime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How large was the download?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maxBytes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Was the download successful?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DownloadState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state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8659" y="5410200"/>
            <a:ext cx="5050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Tools: SQLite Manager (Firefox Add-on)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Files: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downloads.rdf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(FF2);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downloads.sqlite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(FF3+);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moz_downloads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table in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downloads.sqlite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(see status field)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Default location: %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userprofile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%\Desktop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(can be changed in prefs.js, specifically in the Firefox profile folder in a text file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browser.download.dir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If it does not exist then the default was not changed)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3683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4794</TotalTime>
  <Words>2408</Words>
  <Application>Microsoft Office PowerPoint</Application>
  <PresentationFormat>On-screen Show (4:3)</PresentationFormat>
  <Paragraphs>519</Paragraphs>
  <Slides>32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Slipstream</vt:lpstr>
      <vt:lpstr>Windows Forensics In-Depth</vt:lpstr>
      <vt:lpstr>Browser Forensics</vt:lpstr>
      <vt:lpstr>Internet Explorer Data Locations*</vt:lpstr>
      <vt:lpstr>IE Data Locations – Vista/Win7</vt:lpstr>
      <vt:lpstr>Internet Explorer Review</vt:lpstr>
      <vt:lpstr>Firefox File Locations*</vt:lpstr>
      <vt:lpstr>Firefox: Profile Files</vt:lpstr>
      <vt:lpstr>Firefox: Investigating Sites Visited</vt:lpstr>
      <vt:lpstr>Firefox: Investigating Downloads</vt:lpstr>
      <vt:lpstr>Firefox: Investigating Bookmarks</vt:lpstr>
      <vt:lpstr>Firefox: Bookmark Backups</vt:lpstr>
      <vt:lpstr>Firefox: Visit types in Firefox 3+</vt:lpstr>
      <vt:lpstr>Using Nirsoft Tools</vt:lpstr>
      <vt:lpstr>Firefox Cache: Most Interesting Metadata</vt:lpstr>
      <vt:lpstr>Google Analytics Cookies</vt:lpstr>
      <vt:lpstr>Local Stored Objects (Flash Cookies)</vt:lpstr>
      <vt:lpstr>Web History</vt:lpstr>
      <vt:lpstr>Sessionstore.js: stores the above</vt:lpstr>
      <vt:lpstr>Firefox prefs.js</vt:lpstr>
      <vt:lpstr>Firefox prefs.js</vt:lpstr>
      <vt:lpstr>Private Browsing Mode Protects</vt:lpstr>
      <vt:lpstr>Firefox Extensions</vt:lpstr>
      <vt:lpstr>Firefox Forensic Methodology</vt:lpstr>
      <vt:lpstr>Firefox Review</vt:lpstr>
      <vt:lpstr>Google Chrome</vt:lpstr>
      <vt:lpstr>Chrome Page Transition</vt:lpstr>
      <vt:lpstr>Chrome Timestamps</vt:lpstr>
      <vt:lpstr>Chrome History Information</vt:lpstr>
      <vt:lpstr>Chrome Review</vt:lpstr>
      <vt:lpstr>Forensic Reporting</vt:lpstr>
      <vt:lpstr>Examiner Notes</vt:lpstr>
      <vt:lpstr>Examination Report</vt:lpstr>
    </vt:vector>
  </TitlesOfParts>
  <Company>Southern Utah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Forensics In-Depth</dc:title>
  <dc:creator>SUU</dc:creator>
  <cp:lastModifiedBy>SUU</cp:lastModifiedBy>
  <cp:revision>28</cp:revision>
  <cp:lastPrinted>2012-11-18T00:11:32Z</cp:lastPrinted>
  <dcterms:created xsi:type="dcterms:W3CDTF">2012-11-14T16:45:42Z</dcterms:created>
  <dcterms:modified xsi:type="dcterms:W3CDTF">2013-01-16T19:18:36Z</dcterms:modified>
</cp:coreProperties>
</file>