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66" r:id="rId4"/>
    <p:sldId id="258" r:id="rId5"/>
    <p:sldId id="268" r:id="rId6"/>
    <p:sldId id="259" r:id="rId7"/>
    <p:sldId id="267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6FF1A-BE87-4202-A57D-7E16FD84CDFB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B2886-4E33-447B-9FB2-BBC0845C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7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Power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Everyone</a:t>
            </a:r>
            <a:r>
              <a:rPr lang="en-US" baseline="0" dirty="0" smtClean="0"/>
              <a:t>, what we are presenting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B2886-4E33-447B-9FB2-BBC0845C2B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7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Stacks are a type of container adaptor, specifically designed to operate in a LIFO context (last-in first-out), where elements are inserted and extracted only from one end of the container.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are a type of container adaptor, specifically designed to operate in a FIFO context (first-in first-out), where elements are inserted into one end of the container and extracted from the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B2886-4E33-447B-9FB2-BBC0845C2B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 queues are a type of container adaptors, specifically designed such that its first element is always the greatest of the elements it contains, according to some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 weak ordering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criterion. This context is similar to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elements can be inserted at any moment, and only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heap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 can be retrieved (the one at the top in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 queue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Priority queues are implemented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adaptors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are classes that use an encapsulated object of a specific container class as its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underlying container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providing a specific set of member functions to access its elements. Elements are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popped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"back"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specific container, which is known as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priority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B2886-4E33-447B-9FB2-BBC0845C2B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Developed by David A Huffman PHD in 1952. "A Method for the Construction of Minimum-Redundancy Codes".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lossless data compression algorithm which uses a small number of bits to encode common characters. Huffman coding approximates the probability for each character 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power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1/2 to avoid complications associated with using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nonintegral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 of bits to encode characters using their actual probabilities.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B2886-4E33-447B-9FB2-BBC0845C2B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an</a:t>
            </a:r>
            <a:r>
              <a:rPr lang="en-US" baseline="0" dirty="0" smtClean="0"/>
              <a:t> Example on the board.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B2886-4E33-447B-9FB2-BBC0845C2B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Beginning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Takes Input</a:t>
            </a:r>
          </a:p>
          <a:p>
            <a:pPr marL="342900" indent="-342900">
              <a:buAutoNum type="arabicPeriod"/>
            </a:pPr>
            <a:r>
              <a:rPr lang="en-US" dirty="0" smtClean="0"/>
              <a:t>Splits Characters and Frequencies Using a </a:t>
            </a:r>
            <a:r>
              <a:rPr lang="en-US" dirty="0" err="1" smtClean="0"/>
              <a:t>TreeMap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Put it into the Priority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Took values out of the Priority Queue Sorted by frequency (priority).</a:t>
            </a:r>
          </a:p>
          <a:p>
            <a:pPr marL="342900" indent="-342900">
              <a:buAutoNum type="arabicPeriod"/>
            </a:pPr>
            <a:r>
              <a:rPr lang="en-US" dirty="0" smtClean="0"/>
              <a:t>Printed the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B2886-4E33-447B-9FB2-BBC0845C2B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82CF4E-B413-4186-BEEC-1A32AA2FED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UU\Desktop\625px-Huffman_tree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37723"/>
            <a:ext cx="3686628" cy="23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9340" y="152400"/>
            <a:ext cx="714134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 Priority Queue to Implement Huffman Encoding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1264" y="2737723"/>
            <a:ext cx="3336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 :</a:t>
            </a:r>
          </a:p>
          <a:p>
            <a:r>
              <a:rPr lang="en-US" sz="2400" dirty="0" smtClean="0"/>
              <a:t>Alexander </a:t>
            </a:r>
            <a:r>
              <a:rPr lang="en-US" sz="2400" dirty="0" err="1" smtClean="0"/>
              <a:t>Cannell</a:t>
            </a:r>
            <a:endParaRPr lang="en-US" sz="2400" dirty="0" smtClean="0"/>
          </a:p>
          <a:p>
            <a:r>
              <a:rPr lang="en-US" sz="2400" dirty="0" smtClean="0"/>
              <a:t>Nathan Erickson</a:t>
            </a:r>
          </a:p>
          <a:p>
            <a:r>
              <a:rPr lang="en-US" sz="2400" dirty="0" smtClean="0"/>
              <a:t>Chris Kelly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"/>
            <a:ext cx="217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Queue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137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Queues elements are pulled First In - First Out. </a:t>
            </a:r>
            <a:endParaRPr lang="en-US" dirty="0"/>
          </a:p>
        </p:txBody>
      </p:sp>
      <p:pic>
        <p:nvPicPr>
          <p:cNvPr id="8194" name="Picture 2" descr="http://farm3.static.flickr.com/2331/1534356662_f97bada3a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429000"/>
            <a:ext cx="3657600" cy="1943101"/>
          </a:xfrm>
          <a:prstGeom prst="rect">
            <a:avLst/>
          </a:prstGeom>
          <a:noFill/>
        </p:spPr>
      </p:pic>
      <p:pic>
        <p:nvPicPr>
          <p:cNvPr id="8196" name="Picture 4" descr="http://www.csee.umbc.edu/courses/201/fall10/lectures/stac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352800"/>
            <a:ext cx="2152650" cy="22955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13716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a Stack which is Last In - First  Out where elements are pulled.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52400"/>
            <a:ext cx="4532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Priority Queue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0" name="Picture 2" descr="C:\Users\SUU\Desktop\queue_lin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06" y="2520043"/>
            <a:ext cx="3372151" cy="25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2590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Priority Queue is an abstract data type which like a regular queue or stack data structure, but where additionally each element has a priority  associated with it. The higher the priority always comes first in the queue.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66255"/>
            <a:ext cx="5057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Huffman Coding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Huffman Coding is an entropy encoding algorithm used for lossless data compression. The term refers to the use of a variable length code table for encoding a source symbol where the variable length code table has been derived in a particular way based on the estimated probability of occurrence for each possible value of the source symbol. Developed by David A Huffman PHD in 1952. "A Method for the Construction of Minimum-Redundancy Codes". </a:t>
            </a:r>
            <a:endParaRPr lang="en-US" dirty="0"/>
          </a:p>
        </p:txBody>
      </p:sp>
      <p:pic>
        <p:nvPicPr>
          <p:cNvPr id="1030" name="Picture 6" descr="http://www.vias.org/encyclopedia/img/a10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3638550" cy="284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66255"/>
            <a:ext cx="5057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Huffman Coding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170" name="Picture 2" descr="File:Huffman huff demo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057400"/>
            <a:ext cx="3618865" cy="3124200"/>
          </a:xfrm>
          <a:prstGeom prst="rect">
            <a:avLst/>
          </a:prstGeom>
          <a:noFill/>
        </p:spPr>
      </p:pic>
      <p:sp>
        <p:nvSpPr>
          <p:cNvPr id="4" name="AutoShape 2" descr="https://mail-attachment.googleusercontent.com/attachment/u/0/?ui=2&amp;ik=a3570a6620&amp;view=att&amp;th=14263742d722500c&amp;attid=0.1&amp;disp=inline&amp;safe=1&amp;zw&amp;saduie=AG9B_P8HVaiPAvGUqcsK57JIuA17&amp;sadet=1384648066127&amp;sads=NjGQ5i236bMqAF-CrfwAco0N1NI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057400"/>
            <a:ext cx="431398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7572"/>
            <a:ext cx="3355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Over-Look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3529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Takes Input</a:t>
            </a:r>
          </a:p>
          <a:p>
            <a:pPr marL="342900" indent="-342900">
              <a:buAutoNum type="arabicPeriod"/>
            </a:pPr>
            <a:r>
              <a:rPr lang="en-US" dirty="0" smtClean="0"/>
              <a:t>Splits Characters and Frequencies Using a </a:t>
            </a:r>
            <a:r>
              <a:rPr lang="en-US" dirty="0" err="1" smtClean="0"/>
              <a:t>TreeMap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Put it into the Priority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Took values out of the Priority Queue Sorted by frequency (priority).</a:t>
            </a:r>
          </a:p>
          <a:p>
            <a:pPr marL="342900" indent="-342900">
              <a:buAutoNum type="arabicPeriod"/>
            </a:pPr>
            <a:r>
              <a:rPr lang="en-US" dirty="0" smtClean="0"/>
              <a:t>Printed the Values.</a:t>
            </a:r>
          </a:p>
          <a:p>
            <a:endParaRPr lang="en-US" dirty="0" smtClean="0"/>
          </a:p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392" y="1524000"/>
            <a:ext cx="4852608" cy="37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35004"/>
            <a:ext cx="5197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Methods/Classes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1" y="160020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Classes:</a:t>
            </a:r>
          </a:p>
          <a:p>
            <a:r>
              <a:rPr lang="en-US" dirty="0" smtClean="0"/>
              <a:t>-</a:t>
            </a:r>
            <a:r>
              <a:rPr lang="en-US" dirty="0" smtClean="0"/>
              <a:t>Huffman</a:t>
            </a:r>
          </a:p>
          <a:p>
            <a:endParaRPr lang="en-US" dirty="0" smtClean="0"/>
          </a:p>
          <a:p>
            <a:r>
              <a:rPr lang="en-US" dirty="0" smtClean="0"/>
              <a:t>Methods:</a:t>
            </a:r>
          </a:p>
          <a:p>
            <a:r>
              <a:rPr lang="en-US" dirty="0" smtClean="0"/>
              <a:t>   -</a:t>
            </a:r>
            <a:r>
              <a:rPr lang="en-US" dirty="0" err="1" smtClean="0"/>
              <a:t>DataGet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</a:t>
            </a:r>
            <a:r>
              <a:rPr lang="en-US" dirty="0" smtClean="0"/>
              <a:t>Main</a:t>
            </a:r>
          </a:p>
          <a:p>
            <a:r>
              <a:rPr lang="en-US" dirty="0" smtClean="0"/>
              <a:t>   -</a:t>
            </a:r>
            <a:r>
              <a:rPr lang="en-US" dirty="0" err="1"/>
              <a:t>TreeNode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58334"/>
            <a:ext cx="545083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3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895600"/>
            <a:ext cx="2829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The End!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5181600"/>
            <a:ext cx="4852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Any Questions?</a:t>
            </a:r>
          </a:p>
        </p:txBody>
      </p:sp>
      <p:pic>
        <p:nvPicPr>
          <p:cNvPr id="2050" name="Picture 2" descr="http://languagelog.ldc.upenn.edu/myl/AnyQuestio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01" y="533400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range-insight.com/blog/wp-content/uploads/2012/12/find_x_here_it_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85430"/>
            <a:ext cx="4953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727</TotalTime>
  <Words>425</Words>
  <Application>Microsoft Office PowerPoint</Application>
  <PresentationFormat>On-screen Show (4:3)</PresentationFormat>
  <Paragraphs>51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Southern Utah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SUU</dc:creator>
  <cp:lastModifiedBy>Alex Cannell</cp:lastModifiedBy>
  <cp:revision>30</cp:revision>
  <dcterms:created xsi:type="dcterms:W3CDTF">2012-11-19T18:17:13Z</dcterms:created>
  <dcterms:modified xsi:type="dcterms:W3CDTF">2013-11-19T22:21:59Z</dcterms:modified>
</cp:coreProperties>
</file>