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82CF4E-B413-4186-BEEC-1A32AA2FED5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B8274-31F9-4BF5-BA6C-78E6B035B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UU\Desktop\625px-Huffman_tree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37723"/>
            <a:ext cx="3686628" cy="23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9340" y="152400"/>
            <a:ext cx="714134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 Priority Queue to Implement Huffman Encoding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1264" y="2737723"/>
            <a:ext cx="3336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:</a:t>
            </a:r>
          </a:p>
          <a:p>
            <a:r>
              <a:rPr lang="en-US" sz="2400" dirty="0" smtClean="0"/>
              <a:t>Alexander </a:t>
            </a:r>
            <a:r>
              <a:rPr lang="en-US" sz="2400" dirty="0" err="1" smtClean="0"/>
              <a:t>Cannell</a:t>
            </a:r>
            <a:endParaRPr lang="en-US" sz="2400" dirty="0" smtClean="0"/>
          </a:p>
          <a:p>
            <a:r>
              <a:rPr lang="en-US" sz="2400" dirty="0" smtClean="0"/>
              <a:t>Nathan Erickson</a:t>
            </a:r>
          </a:p>
          <a:p>
            <a:r>
              <a:rPr lang="en-US" sz="2400" dirty="0" smtClean="0"/>
              <a:t>Dakota Gray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31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"/>
            <a:ext cx="217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137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Queues elements are pulled First In - First Out. </a:t>
            </a:r>
            <a:endParaRPr lang="en-US" dirty="0"/>
          </a:p>
        </p:txBody>
      </p:sp>
      <p:pic>
        <p:nvPicPr>
          <p:cNvPr id="8194" name="Picture 2" descr="http://farm3.static.flickr.com/2331/1534356662_f97bada3a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429000"/>
            <a:ext cx="3657600" cy="1943101"/>
          </a:xfrm>
          <a:prstGeom prst="rect">
            <a:avLst/>
          </a:prstGeom>
          <a:noFill/>
        </p:spPr>
      </p:pic>
      <p:pic>
        <p:nvPicPr>
          <p:cNvPr id="8196" name="Picture 4" descr="http://www.csee.umbc.edu/courses/201/fall10/lectures/stac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2152650" cy="22955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 Stack which is Last In - First  Out where elements are pulled.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52400"/>
            <a:ext cx="4532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Priority Queue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 descr="C:\Users\SUU\Desktop\queue_lin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6" y="2520043"/>
            <a:ext cx="3372151" cy="25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590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Priority Queue is an abstract data type which like a regular queue or stack data structure, but where additionally each element has a priority  associated with it. The higher the priority always comes first in the queue.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66255"/>
            <a:ext cx="5057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Huffman Coding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Huffman Coding is an entropy encoding algorithm used for lossless data compression. The term refers to the use of a variable length code table for encoding a source symbol where the variable length code table has been derived in a particular way based on the estimated probability of occurrence for each possible value of the source symbol. Developed by David A Huffman PHD in 1952. "A Method for the Construction of Minimum-Redundancy Codes". </a:t>
            </a:r>
            <a:endParaRPr lang="en-US" dirty="0"/>
          </a:p>
        </p:txBody>
      </p:sp>
      <p:pic>
        <p:nvPicPr>
          <p:cNvPr id="7170" name="Picture 2" descr="File:Huffman huff demo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5135" y="2057400"/>
            <a:ext cx="361886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7572"/>
            <a:ext cx="335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Over-Look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Takes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Splits Characters and Frequencies Using a </a:t>
            </a:r>
            <a:r>
              <a:rPr lang="en-US" dirty="0" err="1" smtClean="0"/>
              <a:t>TreeMap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Put it into the Priority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Took values out of the Priority Queue Sorted by frequency (priority).</a:t>
            </a:r>
          </a:p>
          <a:p>
            <a:pPr marL="342900" indent="-342900">
              <a:buAutoNum type="arabicPeriod"/>
            </a:pPr>
            <a:r>
              <a:rPr lang="en-US" dirty="0" smtClean="0"/>
              <a:t>Printed the Values.</a:t>
            </a:r>
          </a:p>
          <a:p>
            <a:endParaRPr lang="en-US" dirty="0" smtClean="0"/>
          </a:p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2050" name="Picture 2" descr="C:\Users\SUU\Desktop\tumblr_me38i6Szkw1rxo1i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16689"/>
            <a:ext cx="25336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0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35004"/>
            <a:ext cx="5197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Methods/Classes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4968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Classes:</a:t>
            </a:r>
          </a:p>
          <a:p>
            <a:r>
              <a:rPr lang="en-US" dirty="0"/>
              <a:t> </a:t>
            </a:r>
            <a:r>
              <a:rPr lang="en-US" dirty="0" smtClean="0"/>
              <a:t>  -</a:t>
            </a:r>
            <a:r>
              <a:rPr lang="en-US" dirty="0" err="1" smtClean="0"/>
              <a:t>TreeNode</a:t>
            </a:r>
            <a:endParaRPr lang="en-US" dirty="0" smtClean="0"/>
          </a:p>
          <a:p>
            <a:r>
              <a:rPr lang="en-US" dirty="0" smtClean="0"/>
              <a:t>   -Huffman</a:t>
            </a:r>
          </a:p>
          <a:p>
            <a:endParaRPr lang="en-US" dirty="0" smtClean="0"/>
          </a:p>
          <a:p>
            <a:r>
              <a:rPr lang="en-US" dirty="0" smtClean="0"/>
              <a:t>Methods:</a:t>
            </a:r>
          </a:p>
          <a:p>
            <a:r>
              <a:rPr lang="en-US" dirty="0" smtClean="0"/>
              <a:t>   -</a:t>
            </a:r>
            <a:r>
              <a:rPr lang="en-US" dirty="0" err="1" smtClean="0"/>
              <a:t>DataGet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-Main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SUU\Desktop\tumblr_me3b5vHZFR1r4tk7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3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895600"/>
            <a:ext cx="2829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The End!</a:t>
            </a:r>
          </a:p>
        </p:txBody>
      </p:sp>
      <p:pic>
        <p:nvPicPr>
          <p:cNvPr id="2050" name="Picture 2" descr="Aquaman to The Rescu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962400" cy="27432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33600" y="5181600"/>
            <a:ext cx="4852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641</TotalTime>
  <Words>225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SUU</dc:creator>
  <cp:lastModifiedBy>SUU</cp:lastModifiedBy>
  <cp:revision>18</cp:revision>
  <dcterms:created xsi:type="dcterms:W3CDTF">2012-11-19T18:17:13Z</dcterms:created>
  <dcterms:modified xsi:type="dcterms:W3CDTF">2012-11-26T17:47:20Z</dcterms:modified>
</cp:coreProperties>
</file>