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56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E7FC-CCEB-4685-9457-11CB70282FD7}" type="datetimeFigureOut">
              <a:rPr lang="en-US" smtClean="0"/>
              <a:t>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317A-4172-4E41-A4DA-2F0393975D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51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E7FC-CCEB-4685-9457-11CB70282FD7}" type="datetimeFigureOut">
              <a:rPr lang="en-US" smtClean="0"/>
              <a:t>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317A-4172-4E41-A4DA-2F0393975D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766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E7FC-CCEB-4685-9457-11CB70282FD7}" type="datetimeFigureOut">
              <a:rPr lang="en-US" smtClean="0"/>
              <a:t>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317A-4172-4E41-A4DA-2F0393975D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6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E7FC-CCEB-4685-9457-11CB70282FD7}" type="datetimeFigureOut">
              <a:rPr lang="en-US" smtClean="0"/>
              <a:t>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317A-4172-4E41-A4DA-2F0393975D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9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E7FC-CCEB-4685-9457-11CB70282FD7}" type="datetimeFigureOut">
              <a:rPr lang="en-US" smtClean="0"/>
              <a:t>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317A-4172-4E41-A4DA-2F0393975D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21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E7FC-CCEB-4685-9457-11CB70282FD7}" type="datetimeFigureOut">
              <a:rPr lang="en-US" smtClean="0"/>
              <a:t>2/7/2013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317A-4172-4E41-A4DA-2F0393975D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4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E7FC-CCEB-4685-9457-11CB70282FD7}" type="datetimeFigureOut">
              <a:rPr lang="en-US" smtClean="0"/>
              <a:t>2/7/2013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317A-4172-4E41-A4DA-2F0393975D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0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E7FC-CCEB-4685-9457-11CB70282FD7}" type="datetimeFigureOut">
              <a:rPr lang="en-US" smtClean="0"/>
              <a:t>2/7/2013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317A-4172-4E41-A4DA-2F0393975D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28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E7FC-CCEB-4685-9457-11CB70282FD7}" type="datetimeFigureOut">
              <a:rPr lang="en-US" smtClean="0"/>
              <a:t>2/7/2013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317A-4172-4E41-A4DA-2F0393975D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2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E7FC-CCEB-4685-9457-11CB70282FD7}" type="datetimeFigureOut">
              <a:rPr lang="en-US" smtClean="0"/>
              <a:t>2/7/2013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317A-4172-4E41-A4DA-2F0393975D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2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E7FC-CCEB-4685-9457-11CB70282FD7}" type="datetimeFigureOut">
              <a:rPr lang="en-US" smtClean="0"/>
              <a:t>2/7/2013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317A-4172-4E41-A4DA-2F0393975D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1E7FC-CCEB-4685-9457-11CB70282FD7}" type="datetimeFigureOut">
              <a:rPr lang="en-US" smtClean="0"/>
              <a:t>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C317A-4172-4E41-A4DA-2F0393975D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1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ideo" Target="http://www.youtube-nocookie.com/v/7g0pi4J8auQ?version=3&amp;hl=en_US&amp;rel=0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-nocookie.com/v/F7pYHN9iC9I?version=3&amp;hl=en_US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ideo" Target="http://www.youtube.com/v/PsrZHRRFIzs?version=3&amp;hl=en_US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ideo" Target="http://www.youtube.com/v/XU8PHihT_P4?hl=en_US&amp;version=3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ideo" Target="http://www.youtube.com/v/yfdXrhOoNrQ?hl=en_US&amp;version=3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unspeakable.org/gallery/var/albums/wallpapers/Typography-Text/Text/Quantum-Binary-1920x1200.jpg?m=13233491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23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99695" y="0"/>
            <a:ext cx="6544612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What do you want to </a:t>
            </a:r>
          </a:p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do for a career?</a:t>
            </a:r>
          </a:p>
        </p:txBody>
      </p:sp>
      <p:sp>
        <p:nvSpPr>
          <p:cNvPr id="6" name="Rectangle 5"/>
          <p:cNvSpPr/>
          <p:nvPr/>
        </p:nvSpPr>
        <p:spPr>
          <a:xfrm>
            <a:off x="2260381" y="5490865"/>
            <a:ext cx="42511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By </a:t>
            </a:r>
            <a:r>
              <a:rPr lang="en-US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Alexjandro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578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unspeakable.org/gallery/var/albums/wallpapers/Typography-Text/Text/Quantum-Binary-1920x1200.jpg?m=13233491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23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269487" y="2438400"/>
            <a:ext cx="619676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Any more questions </a:t>
            </a:r>
          </a:p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you want to ask?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578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www.unspeakable.org/gallery/var/albums/wallpapers/Typography-Text/Text/Quantum-Binary-1920x1200.jpg?m=13233491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23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923925" y="35599"/>
            <a:ext cx="729615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Stuxnet</a:t>
            </a: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- Cyber Warfare </a:t>
            </a:r>
            <a:endParaRPr lang="en-US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71700" y="11430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http://www.youtube.com/watch?v=7g0pi4J8auQ</a:t>
            </a:r>
          </a:p>
        </p:txBody>
      </p:sp>
      <p:pic>
        <p:nvPicPr>
          <p:cNvPr id="8" name="7g0pi4J8auQ?version=3&amp;hl=en_US&amp;rel=0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241425" y="1512332"/>
            <a:ext cx="6661150" cy="49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unspeakable.org/gallery/var/albums/wallpapers/Typography-Text/Text/Quantum-Binary-1920x1200.jpg?m=13233491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23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00200" y="0"/>
            <a:ext cx="5943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Computer Forensics </a:t>
            </a:r>
            <a:endParaRPr lang="en-US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199" y="838200"/>
            <a:ext cx="82295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C</a:t>
            </a:r>
            <a:r>
              <a:rPr lang="en-US" sz="4400" dirty="0" smtClean="0">
                <a:solidFill>
                  <a:srgbClr val="FF0000"/>
                </a:solidFill>
              </a:rPr>
              <a:t>omputer Forensics specialist examine digital media in a forensically sound manner with the aim of identifying, preserving, recovering, analyzing and presenting facts and opinions about the information.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unspeakable.org/gallery/var/albums/wallpapers/Typography-Text/Text/Quantum-Binary-1920x1200.jpg?m=13233491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0"/>
            <a:ext cx="9144000" cy="723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F7pYHN9iC9I?version=3&amp;hl=en_US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992909" y="914400"/>
            <a:ext cx="7213600" cy="5410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3925" y="35599"/>
            <a:ext cx="729615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Amazing Mind Reader! </a:t>
            </a:r>
            <a:endParaRPr lang="en-US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4875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unspeakable.org/gallery/var/albums/wallpapers/Typography-Text/Text/Quantum-Binary-1920x1200.jpg?m=13233491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23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23925" y="990600"/>
            <a:ext cx="7296150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What Can You Do To Help Your Self And Your Parents Prevent Your Personal Information From getting In The Hands Of A BAD GUY?!? </a:t>
            </a:r>
            <a:endParaRPr lang="en-US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739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unspeakable.org/gallery/var/albums/wallpapers/Typography-Text/Text/Quantum-Binary-1920x1200.jpg?m=13233491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23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1706" y="1080343"/>
            <a:ext cx="870058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Protect your private personal information. Social Security Numbers,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account </a:t>
            </a:r>
            <a:r>
              <a:rPr lang="en-US" dirty="0">
                <a:solidFill>
                  <a:srgbClr val="FF0000"/>
                </a:solidFill>
              </a:rPr>
              <a:t>numbers, passwords etc....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If anything on the internet says "FREE" </a:t>
            </a:r>
            <a:r>
              <a:rPr lang="en-US" dirty="0" smtClean="0">
                <a:solidFill>
                  <a:srgbClr val="FF0000"/>
                </a:solidFill>
              </a:rPr>
              <a:t>don't </a:t>
            </a:r>
            <a:r>
              <a:rPr lang="en-US" dirty="0">
                <a:solidFill>
                  <a:srgbClr val="FF0000"/>
                </a:solidFill>
              </a:rPr>
              <a:t>download it unless your parents trust the site.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Some </a:t>
            </a:r>
            <a:r>
              <a:rPr lang="en-US" dirty="0">
                <a:solidFill>
                  <a:srgbClr val="FF0000"/>
                </a:solidFill>
              </a:rPr>
              <a:t>good sites to download from is download.com, </a:t>
            </a:r>
            <a:r>
              <a:rPr lang="en-US" dirty="0" err="1">
                <a:solidFill>
                  <a:srgbClr val="FF0000"/>
                </a:solidFill>
              </a:rPr>
              <a:t>itunes</a:t>
            </a:r>
            <a:r>
              <a:rPr lang="en-US" dirty="0">
                <a:solidFill>
                  <a:srgbClr val="FF0000"/>
                </a:solidFill>
              </a:rPr>
              <a:t>, ...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Using strong passwords that are hard to guess.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https</a:t>
            </a:r>
            <a:r>
              <a:rPr lang="en-US" dirty="0">
                <a:solidFill>
                  <a:srgbClr val="FF0000"/>
                </a:solidFill>
              </a:rPr>
              <a:t>://www.microsoft.com/security/pc-security/password-checker.aspx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http</a:t>
            </a:r>
            <a:r>
              <a:rPr lang="en-US" dirty="0">
                <a:solidFill>
                  <a:srgbClr val="FF0000"/>
                </a:solidFill>
              </a:rPr>
              <a:t>://www.microsoft.com/security/online-privacy/passwords-create.aspx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Beware of Peer to Peer sharing, </a:t>
            </a:r>
            <a:r>
              <a:rPr lang="en-US" dirty="0" smtClean="0">
                <a:solidFill>
                  <a:srgbClr val="FF0000"/>
                </a:solidFill>
              </a:rPr>
              <a:t>frankly don't </a:t>
            </a:r>
            <a:r>
              <a:rPr lang="en-US" dirty="0">
                <a:solidFill>
                  <a:srgbClr val="FF0000"/>
                </a:solidFill>
              </a:rPr>
              <a:t>do it!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Phishing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Mobile devices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92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www.unspeakable.org/gallery/var/albums/wallpapers/Typography-Text/Text/Quantum-Binary-1920x1200.jpg?m=13233491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23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srZHRRFIzs?version=3&amp;hl=en_US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066800" y="990600"/>
            <a:ext cx="7010400" cy="5257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31181" y="67270"/>
            <a:ext cx="548163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Protect Yourselves </a:t>
            </a:r>
            <a:endParaRPr lang="en-US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6373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unspeakable.org/gallery/var/albums/wallpapers/Typography-Text/Text/Quantum-Binary-1920x1200.jpg?m=13233491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23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XU8PHihT_P4?hl=en_US&amp;version=3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914400" y="985837"/>
            <a:ext cx="70231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8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unspeakable.org/gallery/var/albums/wallpapers/Typography-Text/Text/Quantum-Binary-1920x1200.jpg?m=13233491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23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yfdXrhOoNrQ?hl=en_US&amp;version=3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63600" y="685800"/>
            <a:ext cx="74168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78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168</Words>
  <Application>Microsoft Office PowerPoint</Application>
  <PresentationFormat>On-screen Show (4:3)</PresentationFormat>
  <Paragraphs>30</Paragraphs>
  <Slides>10</Slides>
  <Notes>0</Notes>
  <HiddenSlides>0</HiddenSlides>
  <MMClips>5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Southern Utah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SUU</dc:creator>
  <cp:lastModifiedBy>SUU</cp:lastModifiedBy>
  <cp:revision>14</cp:revision>
  <dcterms:created xsi:type="dcterms:W3CDTF">2013-02-06T03:03:49Z</dcterms:created>
  <dcterms:modified xsi:type="dcterms:W3CDTF">2013-02-08T04:12:18Z</dcterms:modified>
</cp:coreProperties>
</file>