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91381-D34F-4C0A-8C02-0B8FB8F0BB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EAA29-4397-4991-869D-D281360F735B}">
      <dgm:prSet/>
      <dgm:spPr/>
      <dgm:t>
        <a:bodyPr/>
        <a:lstStyle/>
        <a:p>
          <a:r>
            <a:rPr lang="tr-TR" dirty="0"/>
            <a:t>1- AMAÇLANANLAR</a:t>
          </a:r>
          <a:endParaRPr lang="en-US" dirty="0"/>
        </a:p>
      </dgm:t>
    </dgm:pt>
    <dgm:pt modelId="{29C72DDE-4236-4841-9DD8-53068416F6E9}" type="parTrans" cxnId="{6E5CDDDA-DA0B-4C89-B05B-E10CDC9DA950}">
      <dgm:prSet/>
      <dgm:spPr/>
      <dgm:t>
        <a:bodyPr/>
        <a:lstStyle/>
        <a:p>
          <a:endParaRPr lang="en-US"/>
        </a:p>
      </dgm:t>
    </dgm:pt>
    <dgm:pt modelId="{055E1F79-9CF6-45AA-A0F4-2FCE3604029F}" type="sibTrans" cxnId="{6E5CDDDA-DA0B-4C89-B05B-E10CDC9DA950}">
      <dgm:prSet/>
      <dgm:spPr/>
      <dgm:t>
        <a:bodyPr/>
        <a:lstStyle/>
        <a:p>
          <a:endParaRPr lang="en-US"/>
        </a:p>
      </dgm:t>
    </dgm:pt>
    <dgm:pt modelId="{6055134D-E28A-4709-BB4B-47E70A48BF49}">
      <dgm:prSet/>
      <dgm:spPr/>
      <dgm:t>
        <a:bodyPr/>
        <a:lstStyle/>
        <a:p>
          <a:r>
            <a:rPr lang="tr-TR" dirty="0"/>
            <a:t>2- NASIL ÇALIŞIYOR</a:t>
          </a:r>
          <a:endParaRPr lang="en-US" dirty="0"/>
        </a:p>
      </dgm:t>
    </dgm:pt>
    <dgm:pt modelId="{E3573689-05B7-4B3A-86B2-88E74DB45383}" type="parTrans" cxnId="{9FAD6BA5-DC0C-4E6F-B22E-DCD3C0506934}">
      <dgm:prSet/>
      <dgm:spPr/>
      <dgm:t>
        <a:bodyPr/>
        <a:lstStyle/>
        <a:p>
          <a:endParaRPr lang="en-US"/>
        </a:p>
      </dgm:t>
    </dgm:pt>
    <dgm:pt modelId="{5582FC0A-1328-46E8-8E8A-233E12500D41}" type="sibTrans" cxnId="{9FAD6BA5-DC0C-4E6F-B22E-DCD3C0506934}">
      <dgm:prSet/>
      <dgm:spPr/>
      <dgm:t>
        <a:bodyPr/>
        <a:lstStyle/>
        <a:p>
          <a:endParaRPr lang="en-US"/>
        </a:p>
      </dgm:t>
    </dgm:pt>
    <dgm:pt modelId="{F01316E6-4DBC-4CC1-BA13-A13CFA6AE18A}">
      <dgm:prSet/>
      <dgm:spPr/>
      <dgm:t>
        <a:bodyPr/>
        <a:lstStyle/>
        <a:p>
          <a:r>
            <a:rPr lang="tr-TR" dirty="0"/>
            <a:t>3- DİYAGRAM GÖSTERİMİ</a:t>
          </a:r>
          <a:endParaRPr lang="en-US" dirty="0"/>
        </a:p>
      </dgm:t>
    </dgm:pt>
    <dgm:pt modelId="{420CF21D-F923-4DD2-8036-BB909C4F03C6}" type="parTrans" cxnId="{41016303-B61D-4946-A49E-8661FB5FD581}">
      <dgm:prSet/>
      <dgm:spPr/>
      <dgm:t>
        <a:bodyPr/>
        <a:lstStyle/>
        <a:p>
          <a:endParaRPr lang="en-US"/>
        </a:p>
      </dgm:t>
    </dgm:pt>
    <dgm:pt modelId="{68698004-8856-4C29-BE81-5EA79F836BE5}" type="sibTrans" cxnId="{41016303-B61D-4946-A49E-8661FB5FD581}">
      <dgm:prSet/>
      <dgm:spPr/>
      <dgm:t>
        <a:bodyPr/>
        <a:lstStyle/>
        <a:p>
          <a:endParaRPr lang="en-US"/>
        </a:p>
      </dgm:t>
    </dgm:pt>
    <dgm:pt modelId="{8AE8D653-8CB6-44AE-B97A-1B80E8AC4D40}">
      <dgm:prSet/>
      <dgm:spPr/>
      <dgm:t>
        <a:bodyPr/>
        <a:lstStyle/>
        <a:p>
          <a:r>
            <a:rPr lang="tr-TR" dirty="0"/>
            <a:t>4- KODUN İŞLEYİŞİ</a:t>
          </a:r>
          <a:endParaRPr lang="en-US" dirty="0"/>
        </a:p>
      </dgm:t>
    </dgm:pt>
    <dgm:pt modelId="{D4C29A77-D2C0-44A1-97F8-2603EE07A87A}" type="parTrans" cxnId="{6F685C4E-5994-413B-B9D5-5696882137D0}">
      <dgm:prSet/>
      <dgm:spPr/>
      <dgm:t>
        <a:bodyPr/>
        <a:lstStyle/>
        <a:p>
          <a:endParaRPr lang="en-US"/>
        </a:p>
      </dgm:t>
    </dgm:pt>
    <dgm:pt modelId="{D6C61AB4-1B95-4D13-8B14-7CC9103445F6}" type="sibTrans" cxnId="{6F685C4E-5994-413B-B9D5-5696882137D0}">
      <dgm:prSet/>
      <dgm:spPr/>
      <dgm:t>
        <a:bodyPr/>
        <a:lstStyle/>
        <a:p>
          <a:endParaRPr lang="en-US"/>
        </a:p>
      </dgm:t>
    </dgm:pt>
    <dgm:pt modelId="{7BE683A8-96B7-4150-8E8C-AA888398FC76}">
      <dgm:prSet/>
      <dgm:spPr/>
      <dgm:t>
        <a:bodyPr/>
        <a:lstStyle/>
        <a:p>
          <a:r>
            <a:rPr lang="tr-TR" dirty="0"/>
            <a:t>5- KODUN PARÇALARI VE AÇIKLAMALARI</a:t>
          </a:r>
          <a:endParaRPr lang="en-US" dirty="0"/>
        </a:p>
      </dgm:t>
    </dgm:pt>
    <dgm:pt modelId="{A6EEAEE9-4CCC-4CBC-87BC-BD7861E06FB9}" type="parTrans" cxnId="{0EB8C280-3CE6-4DB4-B06E-8BFE91D4BC0F}">
      <dgm:prSet/>
      <dgm:spPr/>
      <dgm:t>
        <a:bodyPr/>
        <a:lstStyle/>
        <a:p>
          <a:endParaRPr lang="en-US"/>
        </a:p>
      </dgm:t>
    </dgm:pt>
    <dgm:pt modelId="{6EFECA23-A0EE-47A4-B474-2AED0E48321F}" type="sibTrans" cxnId="{0EB8C280-3CE6-4DB4-B06E-8BFE91D4BC0F}">
      <dgm:prSet/>
      <dgm:spPr/>
      <dgm:t>
        <a:bodyPr/>
        <a:lstStyle/>
        <a:p>
          <a:endParaRPr lang="en-US"/>
        </a:p>
      </dgm:t>
    </dgm:pt>
    <dgm:pt modelId="{9BE213FF-D4AB-40A8-BA45-70A96F8EEC15}">
      <dgm:prSet/>
      <dgm:spPr/>
      <dgm:t>
        <a:bodyPr/>
        <a:lstStyle/>
        <a:p>
          <a:r>
            <a:rPr lang="tr-TR" dirty="0"/>
            <a:t>6- ÇALIŞMA ÖRNEĞİ</a:t>
          </a:r>
          <a:endParaRPr lang="en-US" dirty="0"/>
        </a:p>
      </dgm:t>
    </dgm:pt>
    <dgm:pt modelId="{88A4B0FD-99D6-4FC4-852E-1C9B4587E16E}" type="parTrans" cxnId="{E990A012-95C4-4155-9A9E-B00DD5F98B52}">
      <dgm:prSet/>
      <dgm:spPr/>
      <dgm:t>
        <a:bodyPr/>
        <a:lstStyle/>
        <a:p>
          <a:endParaRPr lang="en-US"/>
        </a:p>
      </dgm:t>
    </dgm:pt>
    <dgm:pt modelId="{58F09B40-2057-4276-A3C0-F6838DC98A3B}" type="sibTrans" cxnId="{E990A012-95C4-4155-9A9E-B00DD5F98B52}">
      <dgm:prSet/>
      <dgm:spPr/>
      <dgm:t>
        <a:bodyPr/>
        <a:lstStyle/>
        <a:p>
          <a:endParaRPr lang="en-US"/>
        </a:p>
      </dgm:t>
    </dgm:pt>
    <dgm:pt modelId="{957866A6-C514-4A98-8C57-84466F036F82}">
      <dgm:prSet/>
      <dgm:spPr/>
      <dgm:t>
        <a:bodyPr/>
        <a:lstStyle/>
        <a:p>
          <a:r>
            <a:rPr lang="tr-TR" dirty="0"/>
            <a:t>7- KAYNAKLAR</a:t>
          </a:r>
          <a:endParaRPr lang="en-US" dirty="0"/>
        </a:p>
      </dgm:t>
    </dgm:pt>
    <dgm:pt modelId="{09AF836B-2E0D-4C33-B4B7-5F833CE469F6}" type="parTrans" cxnId="{8B740248-A397-407C-89D0-6FBEAC6145E2}">
      <dgm:prSet/>
      <dgm:spPr/>
      <dgm:t>
        <a:bodyPr/>
        <a:lstStyle/>
        <a:p>
          <a:endParaRPr lang="en-US"/>
        </a:p>
      </dgm:t>
    </dgm:pt>
    <dgm:pt modelId="{8CF7C6AD-3FFF-45FF-9638-761493D41E4B}" type="sibTrans" cxnId="{8B740248-A397-407C-89D0-6FBEAC6145E2}">
      <dgm:prSet/>
      <dgm:spPr/>
      <dgm:t>
        <a:bodyPr/>
        <a:lstStyle/>
        <a:p>
          <a:endParaRPr lang="en-US"/>
        </a:p>
      </dgm:t>
    </dgm:pt>
    <dgm:pt modelId="{1DCCAF85-DF32-4683-848C-ABE41903DFB0}">
      <dgm:prSet/>
      <dgm:spPr/>
      <dgm:t>
        <a:bodyPr/>
        <a:lstStyle/>
        <a:p>
          <a:r>
            <a:rPr lang="tr-TR" dirty="0"/>
            <a:t>8- KAPANIŞ</a:t>
          </a:r>
          <a:endParaRPr lang="en-US" dirty="0"/>
        </a:p>
      </dgm:t>
    </dgm:pt>
    <dgm:pt modelId="{EC637FCA-5187-4FD6-8077-C9FE967A5A9B}" type="parTrans" cxnId="{126B607C-4D0C-47B6-898A-1FD90C581EEA}">
      <dgm:prSet/>
      <dgm:spPr/>
      <dgm:t>
        <a:bodyPr/>
        <a:lstStyle/>
        <a:p>
          <a:endParaRPr lang="en-US"/>
        </a:p>
      </dgm:t>
    </dgm:pt>
    <dgm:pt modelId="{66E5D284-9802-45AA-A83D-3C66853632AB}" type="sibTrans" cxnId="{126B607C-4D0C-47B6-898A-1FD90C581EEA}">
      <dgm:prSet/>
      <dgm:spPr/>
      <dgm:t>
        <a:bodyPr/>
        <a:lstStyle/>
        <a:p>
          <a:endParaRPr lang="en-US"/>
        </a:p>
      </dgm:t>
    </dgm:pt>
    <dgm:pt modelId="{2A336AC3-6FDF-4A9E-851E-E28DFC047FD5}" type="pres">
      <dgm:prSet presAssocID="{61691381-D34F-4C0A-8C02-0B8FB8F0BBE5}" presName="linear" presStyleCnt="0">
        <dgm:presLayoutVars>
          <dgm:animLvl val="lvl"/>
          <dgm:resizeHandles val="exact"/>
        </dgm:presLayoutVars>
      </dgm:prSet>
      <dgm:spPr/>
    </dgm:pt>
    <dgm:pt modelId="{89D88844-4E81-4C98-9E56-77A5596273AE}" type="pres">
      <dgm:prSet presAssocID="{2C5EAA29-4397-4991-869D-D281360F735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B61FFEE-1238-4CCA-B008-4E8035639FD4}" type="pres">
      <dgm:prSet presAssocID="{055E1F79-9CF6-45AA-A0F4-2FCE3604029F}" presName="spacer" presStyleCnt="0"/>
      <dgm:spPr/>
    </dgm:pt>
    <dgm:pt modelId="{0E4678A2-AC11-438B-987F-4971843071E4}" type="pres">
      <dgm:prSet presAssocID="{6055134D-E28A-4709-BB4B-47E70A48BF4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0A91134-E6DE-4B9A-B1CC-0BC6729323E6}" type="pres">
      <dgm:prSet presAssocID="{5582FC0A-1328-46E8-8E8A-233E12500D41}" presName="spacer" presStyleCnt="0"/>
      <dgm:spPr/>
    </dgm:pt>
    <dgm:pt modelId="{B9346689-ACDE-460C-93BE-20172D366D6F}" type="pres">
      <dgm:prSet presAssocID="{F01316E6-4DBC-4CC1-BA13-A13CFA6AE18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A624200-4214-4843-A5A5-EE36300DC2A6}" type="pres">
      <dgm:prSet presAssocID="{68698004-8856-4C29-BE81-5EA79F836BE5}" presName="spacer" presStyleCnt="0"/>
      <dgm:spPr/>
    </dgm:pt>
    <dgm:pt modelId="{5FFFF1D4-7D14-45A3-AE85-54B37FD1101D}" type="pres">
      <dgm:prSet presAssocID="{8AE8D653-8CB6-44AE-B97A-1B80E8AC4D4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BEE2DC7-F88A-4146-BAE8-EF318733CFFA}" type="pres">
      <dgm:prSet presAssocID="{D6C61AB4-1B95-4D13-8B14-7CC9103445F6}" presName="spacer" presStyleCnt="0"/>
      <dgm:spPr/>
    </dgm:pt>
    <dgm:pt modelId="{DB3BDCF8-C902-451C-8A3C-6B60157C9E83}" type="pres">
      <dgm:prSet presAssocID="{7BE683A8-96B7-4150-8E8C-AA888398FC7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1EABE69-F70F-4DD9-A5BE-E1621A643EDC}" type="pres">
      <dgm:prSet presAssocID="{6EFECA23-A0EE-47A4-B474-2AED0E48321F}" presName="spacer" presStyleCnt="0"/>
      <dgm:spPr/>
    </dgm:pt>
    <dgm:pt modelId="{CFE21F56-73A2-41E8-9C92-94A024F951B1}" type="pres">
      <dgm:prSet presAssocID="{9BE213FF-D4AB-40A8-BA45-70A96F8EEC1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BA4866C-E1F3-4980-AD3B-F3481DE647BC}" type="pres">
      <dgm:prSet presAssocID="{58F09B40-2057-4276-A3C0-F6838DC98A3B}" presName="spacer" presStyleCnt="0"/>
      <dgm:spPr/>
    </dgm:pt>
    <dgm:pt modelId="{8316B7F5-779D-4280-8B80-D14DC75D6A0E}" type="pres">
      <dgm:prSet presAssocID="{957866A6-C514-4A98-8C57-84466F036F8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253A52F-1F43-42CD-8084-4E4E6BB1F7AE}" type="pres">
      <dgm:prSet presAssocID="{8CF7C6AD-3FFF-45FF-9638-761493D41E4B}" presName="spacer" presStyleCnt="0"/>
      <dgm:spPr/>
    </dgm:pt>
    <dgm:pt modelId="{DEBE62DB-84CD-46C3-8380-560898B93FD4}" type="pres">
      <dgm:prSet presAssocID="{1DCCAF85-DF32-4683-848C-ABE41903DFB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C887B00-E668-453F-8E9F-D483BC062EFE}" type="presOf" srcId="{2C5EAA29-4397-4991-869D-D281360F735B}" destId="{89D88844-4E81-4C98-9E56-77A5596273AE}" srcOrd="0" destOrd="0" presId="urn:microsoft.com/office/officeart/2005/8/layout/vList2"/>
    <dgm:cxn modelId="{41016303-B61D-4946-A49E-8661FB5FD581}" srcId="{61691381-D34F-4C0A-8C02-0B8FB8F0BBE5}" destId="{F01316E6-4DBC-4CC1-BA13-A13CFA6AE18A}" srcOrd="2" destOrd="0" parTransId="{420CF21D-F923-4DD2-8036-BB909C4F03C6}" sibTransId="{68698004-8856-4C29-BE81-5EA79F836BE5}"/>
    <dgm:cxn modelId="{E990A012-95C4-4155-9A9E-B00DD5F98B52}" srcId="{61691381-D34F-4C0A-8C02-0B8FB8F0BBE5}" destId="{9BE213FF-D4AB-40A8-BA45-70A96F8EEC15}" srcOrd="5" destOrd="0" parTransId="{88A4B0FD-99D6-4FC4-852E-1C9B4587E16E}" sibTransId="{58F09B40-2057-4276-A3C0-F6838DC98A3B}"/>
    <dgm:cxn modelId="{F10F6815-EB4E-47A4-A661-B257D55ED432}" type="presOf" srcId="{F01316E6-4DBC-4CC1-BA13-A13CFA6AE18A}" destId="{B9346689-ACDE-460C-93BE-20172D366D6F}" srcOrd="0" destOrd="0" presId="urn:microsoft.com/office/officeart/2005/8/layout/vList2"/>
    <dgm:cxn modelId="{8B740248-A397-407C-89D0-6FBEAC6145E2}" srcId="{61691381-D34F-4C0A-8C02-0B8FB8F0BBE5}" destId="{957866A6-C514-4A98-8C57-84466F036F82}" srcOrd="6" destOrd="0" parTransId="{09AF836B-2E0D-4C33-B4B7-5F833CE469F6}" sibTransId="{8CF7C6AD-3FFF-45FF-9638-761493D41E4B}"/>
    <dgm:cxn modelId="{111E2269-007C-4991-888E-F7EC8A828612}" type="presOf" srcId="{9BE213FF-D4AB-40A8-BA45-70A96F8EEC15}" destId="{CFE21F56-73A2-41E8-9C92-94A024F951B1}" srcOrd="0" destOrd="0" presId="urn:microsoft.com/office/officeart/2005/8/layout/vList2"/>
    <dgm:cxn modelId="{6F685C4E-5994-413B-B9D5-5696882137D0}" srcId="{61691381-D34F-4C0A-8C02-0B8FB8F0BBE5}" destId="{8AE8D653-8CB6-44AE-B97A-1B80E8AC4D40}" srcOrd="3" destOrd="0" parTransId="{D4C29A77-D2C0-44A1-97F8-2603EE07A87A}" sibTransId="{D6C61AB4-1B95-4D13-8B14-7CC9103445F6}"/>
    <dgm:cxn modelId="{08329051-095B-431E-82CC-841D1C81E427}" type="presOf" srcId="{957866A6-C514-4A98-8C57-84466F036F82}" destId="{8316B7F5-779D-4280-8B80-D14DC75D6A0E}" srcOrd="0" destOrd="0" presId="urn:microsoft.com/office/officeart/2005/8/layout/vList2"/>
    <dgm:cxn modelId="{C03ADA52-11D7-4C27-BD8D-3CAC4A807E98}" type="presOf" srcId="{61691381-D34F-4C0A-8C02-0B8FB8F0BBE5}" destId="{2A336AC3-6FDF-4A9E-851E-E28DFC047FD5}" srcOrd="0" destOrd="0" presId="urn:microsoft.com/office/officeart/2005/8/layout/vList2"/>
    <dgm:cxn modelId="{126B607C-4D0C-47B6-898A-1FD90C581EEA}" srcId="{61691381-D34F-4C0A-8C02-0B8FB8F0BBE5}" destId="{1DCCAF85-DF32-4683-848C-ABE41903DFB0}" srcOrd="7" destOrd="0" parTransId="{EC637FCA-5187-4FD6-8077-C9FE967A5A9B}" sibTransId="{66E5D284-9802-45AA-A83D-3C66853632AB}"/>
    <dgm:cxn modelId="{DCD0C67F-DDBA-4B12-B170-6D7534ADC560}" type="presOf" srcId="{1DCCAF85-DF32-4683-848C-ABE41903DFB0}" destId="{DEBE62DB-84CD-46C3-8380-560898B93FD4}" srcOrd="0" destOrd="0" presId="urn:microsoft.com/office/officeart/2005/8/layout/vList2"/>
    <dgm:cxn modelId="{0EB8C280-3CE6-4DB4-B06E-8BFE91D4BC0F}" srcId="{61691381-D34F-4C0A-8C02-0B8FB8F0BBE5}" destId="{7BE683A8-96B7-4150-8E8C-AA888398FC76}" srcOrd="4" destOrd="0" parTransId="{A6EEAEE9-4CCC-4CBC-87BC-BD7861E06FB9}" sibTransId="{6EFECA23-A0EE-47A4-B474-2AED0E48321F}"/>
    <dgm:cxn modelId="{9FAD6BA5-DC0C-4E6F-B22E-DCD3C0506934}" srcId="{61691381-D34F-4C0A-8C02-0B8FB8F0BBE5}" destId="{6055134D-E28A-4709-BB4B-47E70A48BF49}" srcOrd="1" destOrd="0" parTransId="{E3573689-05B7-4B3A-86B2-88E74DB45383}" sibTransId="{5582FC0A-1328-46E8-8E8A-233E12500D41}"/>
    <dgm:cxn modelId="{B12C64D6-50CA-422C-B578-67183784C707}" type="presOf" srcId="{8AE8D653-8CB6-44AE-B97A-1B80E8AC4D40}" destId="{5FFFF1D4-7D14-45A3-AE85-54B37FD1101D}" srcOrd="0" destOrd="0" presId="urn:microsoft.com/office/officeart/2005/8/layout/vList2"/>
    <dgm:cxn modelId="{6E5CDDDA-DA0B-4C89-B05B-E10CDC9DA950}" srcId="{61691381-D34F-4C0A-8C02-0B8FB8F0BBE5}" destId="{2C5EAA29-4397-4991-869D-D281360F735B}" srcOrd="0" destOrd="0" parTransId="{29C72DDE-4236-4841-9DD8-53068416F6E9}" sibTransId="{055E1F79-9CF6-45AA-A0F4-2FCE3604029F}"/>
    <dgm:cxn modelId="{8CB9EDDB-B2F3-4E6C-AEF5-45C6318B0348}" type="presOf" srcId="{7BE683A8-96B7-4150-8E8C-AA888398FC76}" destId="{DB3BDCF8-C902-451C-8A3C-6B60157C9E83}" srcOrd="0" destOrd="0" presId="urn:microsoft.com/office/officeart/2005/8/layout/vList2"/>
    <dgm:cxn modelId="{0BAA17E7-3607-4898-BD99-AE6E4B979DB9}" type="presOf" srcId="{6055134D-E28A-4709-BB4B-47E70A48BF49}" destId="{0E4678A2-AC11-438B-987F-4971843071E4}" srcOrd="0" destOrd="0" presId="urn:microsoft.com/office/officeart/2005/8/layout/vList2"/>
    <dgm:cxn modelId="{E79B54EB-AC8E-486A-AA33-A33B6D0680FB}" type="presParOf" srcId="{2A336AC3-6FDF-4A9E-851E-E28DFC047FD5}" destId="{89D88844-4E81-4C98-9E56-77A5596273AE}" srcOrd="0" destOrd="0" presId="urn:microsoft.com/office/officeart/2005/8/layout/vList2"/>
    <dgm:cxn modelId="{6772133B-2DD3-458A-B0A8-93D1764C4925}" type="presParOf" srcId="{2A336AC3-6FDF-4A9E-851E-E28DFC047FD5}" destId="{EB61FFEE-1238-4CCA-B008-4E8035639FD4}" srcOrd="1" destOrd="0" presId="urn:microsoft.com/office/officeart/2005/8/layout/vList2"/>
    <dgm:cxn modelId="{79DFFD55-E662-41F3-8FEA-B0B1660D4310}" type="presParOf" srcId="{2A336AC3-6FDF-4A9E-851E-E28DFC047FD5}" destId="{0E4678A2-AC11-438B-987F-4971843071E4}" srcOrd="2" destOrd="0" presId="urn:microsoft.com/office/officeart/2005/8/layout/vList2"/>
    <dgm:cxn modelId="{0CBD3584-156C-4E6B-9C78-B48E36365114}" type="presParOf" srcId="{2A336AC3-6FDF-4A9E-851E-E28DFC047FD5}" destId="{70A91134-E6DE-4B9A-B1CC-0BC6729323E6}" srcOrd="3" destOrd="0" presId="urn:microsoft.com/office/officeart/2005/8/layout/vList2"/>
    <dgm:cxn modelId="{9C285E2F-BD47-4659-A5EB-674C4CAEEFD1}" type="presParOf" srcId="{2A336AC3-6FDF-4A9E-851E-E28DFC047FD5}" destId="{B9346689-ACDE-460C-93BE-20172D366D6F}" srcOrd="4" destOrd="0" presId="urn:microsoft.com/office/officeart/2005/8/layout/vList2"/>
    <dgm:cxn modelId="{074B0DD0-6038-4A5E-B164-82702957FFC2}" type="presParOf" srcId="{2A336AC3-6FDF-4A9E-851E-E28DFC047FD5}" destId="{2A624200-4214-4843-A5A5-EE36300DC2A6}" srcOrd="5" destOrd="0" presId="urn:microsoft.com/office/officeart/2005/8/layout/vList2"/>
    <dgm:cxn modelId="{8372F45A-7E8F-4B95-A1E1-C7DACE5230AE}" type="presParOf" srcId="{2A336AC3-6FDF-4A9E-851E-E28DFC047FD5}" destId="{5FFFF1D4-7D14-45A3-AE85-54B37FD1101D}" srcOrd="6" destOrd="0" presId="urn:microsoft.com/office/officeart/2005/8/layout/vList2"/>
    <dgm:cxn modelId="{72E418A9-E276-4844-94D4-4B7BC5E4E217}" type="presParOf" srcId="{2A336AC3-6FDF-4A9E-851E-E28DFC047FD5}" destId="{2BEE2DC7-F88A-4146-BAE8-EF318733CFFA}" srcOrd="7" destOrd="0" presId="urn:microsoft.com/office/officeart/2005/8/layout/vList2"/>
    <dgm:cxn modelId="{F52DF160-DDFB-4954-8156-60916DC4602F}" type="presParOf" srcId="{2A336AC3-6FDF-4A9E-851E-E28DFC047FD5}" destId="{DB3BDCF8-C902-451C-8A3C-6B60157C9E83}" srcOrd="8" destOrd="0" presId="urn:microsoft.com/office/officeart/2005/8/layout/vList2"/>
    <dgm:cxn modelId="{BC9F28D1-B721-4FFF-B69D-069950D8BC72}" type="presParOf" srcId="{2A336AC3-6FDF-4A9E-851E-E28DFC047FD5}" destId="{11EABE69-F70F-4DD9-A5BE-E1621A643EDC}" srcOrd="9" destOrd="0" presId="urn:microsoft.com/office/officeart/2005/8/layout/vList2"/>
    <dgm:cxn modelId="{A9B293E5-5710-4F45-A05E-99A058C152E3}" type="presParOf" srcId="{2A336AC3-6FDF-4A9E-851E-E28DFC047FD5}" destId="{CFE21F56-73A2-41E8-9C92-94A024F951B1}" srcOrd="10" destOrd="0" presId="urn:microsoft.com/office/officeart/2005/8/layout/vList2"/>
    <dgm:cxn modelId="{C1BB95E1-CB68-4568-8A14-AFEF587621AB}" type="presParOf" srcId="{2A336AC3-6FDF-4A9E-851E-E28DFC047FD5}" destId="{0BA4866C-E1F3-4980-AD3B-F3481DE647BC}" srcOrd="11" destOrd="0" presId="urn:microsoft.com/office/officeart/2005/8/layout/vList2"/>
    <dgm:cxn modelId="{F08269A1-AE02-416C-99BB-994C56CF0600}" type="presParOf" srcId="{2A336AC3-6FDF-4A9E-851E-E28DFC047FD5}" destId="{8316B7F5-779D-4280-8B80-D14DC75D6A0E}" srcOrd="12" destOrd="0" presId="urn:microsoft.com/office/officeart/2005/8/layout/vList2"/>
    <dgm:cxn modelId="{6BBB2B0B-2F6E-4488-B73B-CE442E832F71}" type="presParOf" srcId="{2A336AC3-6FDF-4A9E-851E-E28DFC047FD5}" destId="{A253A52F-1F43-42CD-8084-4E4E6BB1F7AE}" srcOrd="13" destOrd="0" presId="urn:microsoft.com/office/officeart/2005/8/layout/vList2"/>
    <dgm:cxn modelId="{6A927698-EFA3-4421-AE10-B62DE521A80E}" type="presParOf" srcId="{2A336AC3-6FDF-4A9E-851E-E28DFC047FD5}" destId="{DEBE62DB-84CD-46C3-8380-560898B93FD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EDF2E-F5FD-476C-BF34-92FF923C1A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9DCA9C-3A6B-4901-B709-CC9EE2A8A303}">
      <dgm:prSet custT="1"/>
      <dgm:spPr/>
      <dgm:t>
        <a:bodyPr/>
        <a:lstStyle/>
        <a:p>
          <a:r>
            <a:rPr lang="tr-TR" sz="1600" dirty="0" err="1"/>
            <a:t>İlbank</a:t>
          </a:r>
          <a:r>
            <a:rPr lang="tr-TR" sz="1600" dirty="0"/>
            <a:t> A.Ş. Genel Müdürlükleri yöneticilerini belirli bir büyüklükte deprem olduğu zaman SMS yoluyla uyarmak.</a:t>
          </a:r>
          <a:endParaRPr lang="en-US" sz="1600" dirty="0"/>
        </a:p>
      </dgm:t>
    </dgm:pt>
    <dgm:pt modelId="{918D085E-ACFE-4D10-83F8-30FF89F7D3B8}" type="parTrans" cxnId="{B90BFA57-1120-444E-9185-FB674CF33365}">
      <dgm:prSet/>
      <dgm:spPr/>
      <dgm:t>
        <a:bodyPr/>
        <a:lstStyle/>
        <a:p>
          <a:endParaRPr lang="en-US"/>
        </a:p>
      </dgm:t>
    </dgm:pt>
    <dgm:pt modelId="{D7A9508D-AF99-4E1C-BB19-CBE167143B81}" type="sibTrans" cxnId="{B90BFA57-1120-444E-9185-FB674CF3336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01A2BB-D055-46CB-A01C-0014F0D15C03}">
      <dgm:prSet custT="1"/>
      <dgm:spPr/>
      <dgm:t>
        <a:bodyPr/>
        <a:lstStyle/>
        <a:p>
          <a:r>
            <a:rPr lang="tr-TR" sz="1600" dirty="0"/>
            <a:t>Bu programı kullanacak olan yetkililerin, bir müdürlük açılıp/kapanması veya yöneticinin gelip/gitmesi durumlarında veri tabanını rahatlıkla güncelleyebilmesini sağlamak.</a:t>
          </a:r>
          <a:endParaRPr lang="en-US" sz="1600" dirty="0"/>
        </a:p>
      </dgm:t>
    </dgm:pt>
    <dgm:pt modelId="{B7B2691A-50FB-431F-A7A4-889AFAAB4AC7}" type="parTrans" cxnId="{22CAEEF2-C4CF-4489-85D0-87BB7535B769}">
      <dgm:prSet/>
      <dgm:spPr/>
      <dgm:t>
        <a:bodyPr/>
        <a:lstStyle/>
        <a:p>
          <a:endParaRPr lang="en-US"/>
        </a:p>
      </dgm:t>
    </dgm:pt>
    <dgm:pt modelId="{3ED894C2-7C0E-4AEA-B12C-06F1190659FF}" type="sibTrans" cxnId="{22CAEEF2-C4CF-4489-85D0-87BB7535B769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A1B8341E-DD13-4BA3-8194-A0B7F11681C7}">
      <dgm:prSet/>
      <dgm:spPr/>
      <dgm:t>
        <a:bodyPr/>
        <a:lstStyle/>
        <a:p>
          <a:r>
            <a:rPr lang="tr-TR"/>
            <a:t>Program kapandığında dahi veri tabanında önceden gönderilmiş SMS’lerin ve depremlerin kayıtlarının tutulmasının sağlanması.</a:t>
          </a:r>
          <a:endParaRPr lang="en-US"/>
        </a:p>
      </dgm:t>
    </dgm:pt>
    <dgm:pt modelId="{CA19CD53-B379-4790-AEE8-4AE9D182D638}" type="parTrans" cxnId="{014DB097-EB9E-4846-BDAD-6F75D0E11CAB}">
      <dgm:prSet/>
      <dgm:spPr/>
      <dgm:t>
        <a:bodyPr/>
        <a:lstStyle/>
        <a:p>
          <a:endParaRPr lang="en-US"/>
        </a:p>
      </dgm:t>
    </dgm:pt>
    <dgm:pt modelId="{F1FD7ED1-A40B-45D2-966A-0117B951EA12}" type="sibTrans" cxnId="{014DB097-EB9E-4846-BDAD-6F75D0E11CAB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2DB1D89-0513-419F-B671-04E4BB17AC5F}">
      <dgm:prSet/>
      <dgm:spPr/>
      <dgm:t>
        <a:bodyPr/>
        <a:lstStyle/>
        <a:p>
          <a:r>
            <a:rPr lang="tr-TR" dirty="0"/>
            <a:t>Program sürekli çalışacağından dolayı minimalist bir yaklaşım ile bilgisayarı en az yoracak şekilde çalışmasını sağlamak.</a:t>
          </a:r>
          <a:endParaRPr lang="en-US" dirty="0"/>
        </a:p>
      </dgm:t>
    </dgm:pt>
    <dgm:pt modelId="{BDA93199-CE1D-405F-9295-480991E09991}" type="parTrans" cxnId="{BE5FB347-1320-41D4-8059-DAF21FD91D1A}">
      <dgm:prSet/>
      <dgm:spPr/>
      <dgm:t>
        <a:bodyPr/>
        <a:lstStyle/>
        <a:p>
          <a:endParaRPr lang="en-US"/>
        </a:p>
      </dgm:t>
    </dgm:pt>
    <dgm:pt modelId="{11E2AD6A-1199-4EDD-BA64-19F50B7B5590}" type="sibTrans" cxnId="{BE5FB347-1320-41D4-8059-DAF21FD91D1A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30FD8BAF-CBF4-48F6-B244-88202F43670D}" type="pres">
      <dgm:prSet presAssocID="{C6FEDF2E-F5FD-476C-BF34-92FF923C1A7A}" presName="Name0" presStyleCnt="0">
        <dgm:presLayoutVars>
          <dgm:animLvl val="lvl"/>
          <dgm:resizeHandles val="exact"/>
        </dgm:presLayoutVars>
      </dgm:prSet>
      <dgm:spPr/>
    </dgm:pt>
    <dgm:pt modelId="{35DEE17E-6C76-426B-8F37-55E40F335C4C}" type="pres">
      <dgm:prSet presAssocID="{A89DCA9C-3A6B-4901-B709-CC9EE2A8A303}" presName="compositeNode" presStyleCnt="0">
        <dgm:presLayoutVars>
          <dgm:bulletEnabled val="1"/>
        </dgm:presLayoutVars>
      </dgm:prSet>
      <dgm:spPr/>
    </dgm:pt>
    <dgm:pt modelId="{CB1B9A05-76BA-4548-8826-2E3271C09708}" type="pres">
      <dgm:prSet presAssocID="{A89DCA9C-3A6B-4901-B709-CC9EE2A8A303}" presName="bgRect" presStyleLbl="alignNode1" presStyleIdx="0" presStyleCnt="4"/>
      <dgm:spPr/>
    </dgm:pt>
    <dgm:pt modelId="{427B6A23-8A7A-437E-8BEA-AB73B29665B7}" type="pres">
      <dgm:prSet presAssocID="{D7A9508D-AF99-4E1C-BB19-CBE167143B81}" presName="sibTransNodeRect" presStyleLbl="alignNode1" presStyleIdx="0" presStyleCnt="4" custScaleX="56607">
        <dgm:presLayoutVars>
          <dgm:chMax val="0"/>
          <dgm:bulletEnabled val="1"/>
        </dgm:presLayoutVars>
      </dgm:prSet>
      <dgm:spPr/>
    </dgm:pt>
    <dgm:pt modelId="{FF48ED4E-3B7A-412D-AD98-902AE901A6BC}" type="pres">
      <dgm:prSet presAssocID="{A89DCA9C-3A6B-4901-B709-CC9EE2A8A303}" presName="nodeRect" presStyleLbl="alignNode1" presStyleIdx="0" presStyleCnt="4">
        <dgm:presLayoutVars>
          <dgm:bulletEnabled val="1"/>
        </dgm:presLayoutVars>
      </dgm:prSet>
      <dgm:spPr/>
    </dgm:pt>
    <dgm:pt modelId="{4BAC9C6C-DDFF-4B63-AF5C-08A3E21C82B7}" type="pres">
      <dgm:prSet presAssocID="{D7A9508D-AF99-4E1C-BB19-CBE167143B81}" presName="sibTrans" presStyleCnt="0"/>
      <dgm:spPr/>
    </dgm:pt>
    <dgm:pt modelId="{CFFBD998-963D-4362-ADBE-895A08164C07}" type="pres">
      <dgm:prSet presAssocID="{2C01A2BB-D055-46CB-A01C-0014F0D15C03}" presName="compositeNode" presStyleCnt="0">
        <dgm:presLayoutVars>
          <dgm:bulletEnabled val="1"/>
        </dgm:presLayoutVars>
      </dgm:prSet>
      <dgm:spPr/>
    </dgm:pt>
    <dgm:pt modelId="{B072D033-2049-4A41-A431-FABF582C09DB}" type="pres">
      <dgm:prSet presAssocID="{2C01A2BB-D055-46CB-A01C-0014F0D15C03}" presName="bgRect" presStyleLbl="alignNode1" presStyleIdx="1" presStyleCnt="4"/>
      <dgm:spPr/>
    </dgm:pt>
    <dgm:pt modelId="{967C57A1-AB8F-4036-B800-B2B38910662A}" type="pres">
      <dgm:prSet presAssocID="{3ED894C2-7C0E-4AEA-B12C-06F1190659FF}" presName="sibTransNodeRect" presStyleLbl="alignNode1" presStyleIdx="1" presStyleCnt="4" custScaleX="54218">
        <dgm:presLayoutVars>
          <dgm:chMax val="0"/>
          <dgm:bulletEnabled val="1"/>
        </dgm:presLayoutVars>
      </dgm:prSet>
      <dgm:spPr/>
    </dgm:pt>
    <dgm:pt modelId="{BA913F79-F3D5-4AB6-A150-059CB7FE2FB8}" type="pres">
      <dgm:prSet presAssocID="{2C01A2BB-D055-46CB-A01C-0014F0D15C03}" presName="nodeRect" presStyleLbl="alignNode1" presStyleIdx="1" presStyleCnt="4">
        <dgm:presLayoutVars>
          <dgm:bulletEnabled val="1"/>
        </dgm:presLayoutVars>
      </dgm:prSet>
      <dgm:spPr/>
    </dgm:pt>
    <dgm:pt modelId="{B2493DF7-699F-4373-A926-C499E551413E}" type="pres">
      <dgm:prSet presAssocID="{3ED894C2-7C0E-4AEA-B12C-06F1190659FF}" presName="sibTrans" presStyleCnt="0"/>
      <dgm:spPr/>
    </dgm:pt>
    <dgm:pt modelId="{DF5887EE-7AF6-4AAE-8A20-045001C1D951}" type="pres">
      <dgm:prSet presAssocID="{A1B8341E-DD13-4BA3-8194-A0B7F11681C7}" presName="compositeNode" presStyleCnt="0">
        <dgm:presLayoutVars>
          <dgm:bulletEnabled val="1"/>
        </dgm:presLayoutVars>
      </dgm:prSet>
      <dgm:spPr/>
    </dgm:pt>
    <dgm:pt modelId="{F18002B0-1674-4734-95EC-2DCEAF9047D3}" type="pres">
      <dgm:prSet presAssocID="{A1B8341E-DD13-4BA3-8194-A0B7F11681C7}" presName="bgRect" presStyleLbl="alignNode1" presStyleIdx="2" presStyleCnt="4"/>
      <dgm:spPr/>
    </dgm:pt>
    <dgm:pt modelId="{9990F0F7-0720-4E91-B1DE-153F82F90AC7}" type="pres">
      <dgm:prSet presAssocID="{F1FD7ED1-A40B-45D2-966A-0117B951EA12}" presName="sibTransNodeRect" presStyleLbl="alignNode1" presStyleIdx="2" presStyleCnt="4" custScaleX="53340">
        <dgm:presLayoutVars>
          <dgm:chMax val="0"/>
          <dgm:bulletEnabled val="1"/>
        </dgm:presLayoutVars>
      </dgm:prSet>
      <dgm:spPr/>
    </dgm:pt>
    <dgm:pt modelId="{2E842ED5-0DE6-4AC9-831F-41062762E512}" type="pres">
      <dgm:prSet presAssocID="{A1B8341E-DD13-4BA3-8194-A0B7F11681C7}" presName="nodeRect" presStyleLbl="alignNode1" presStyleIdx="2" presStyleCnt="4">
        <dgm:presLayoutVars>
          <dgm:bulletEnabled val="1"/>
        </dgm:presLayoutVars>
      </dgm:prSet>
      <dgm:spPr/>
    </dgm:pt>
    <dgm:pt modelId="{4727281F-D0D9-4CDE-8C4E-EAAB4140C1F8}" type="pres">
      <dgm:prSet presAssocID="{F1FD7ED1-A40B-45D2-966A-0117B951EA12}" presName="sibTrans" presStyleCnt="0"/>
      <dgm:spPr/>
    </dgm:pt>
    <dgm:pt modelId="{0C5ECDEA-C21A-4DF1-B3DD-B99A2D570ACA}" type="pres">
      <dgm:prSet presAssocID="{52DB1D89-0513-419F-B671-04E4BB17AC5F}" presName="compositeNode" presStyleCnt="0">
        <dgm:presLayoutVars>
          <dgm:bulletEnabled val="1"/>
        </dgm:presLayoutVars>
      </dgm:prSet>
      <dgm:spPr/>
    </dgm:pt>
    <dgm:pt modelId="{3DF05734-2B98-47D6-9DC4-F60E0A485F94}" type="pres">
      <dgm:prSet presAssocID="{52DB1D89-0513-419F-B671-04E4BB17AC5F}" presName="bgRect" presStyleLbl="alignNode1" presStyleIdx="3" presStyleCnt="4"/>
      <dgm:spPr/>
    </dgm:pt>
    <dgm:pt modelId="{02A8DCC2-798F-46DC-A33F-5CC8F32CC3F1}" type="pres">
      <dgm:prSet presAssocID="{11E2AD6A-1199-4EDD-BA64-19F50B7B5590}" presName="sibTransNodeRect" presStyleLbl="alignNode1" presStyleIdx="3" presStyleCnt="4" custScaleX="49439">
        <dgm:presLayoutVars>
          <dgm:chMax val="0"/>
          <dgm:bulletEnabled val="1"/>
        </dgm:presLayoutVars>
      </dgm:prSet>
      <dgm:spPr/>
    </dgm:pt>
    <dgm:pt modelId="{4E4938B6-AEBE-48AC-A755-690FECA71CD5}" type="pres">
      <dgm:prSet presAssocID="{52DB1D89-0513-419F-B671-04E4BB17AC5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B8F1801-B82E-43ED-AC67-38A24491A18E}" type="presOf" srcId="{3ED894C2-7C0E-4AEA-B12C-06F1190659FF}" destId="{967C57A1-AB8F-4036-B800-B2B38910662A}" srcOrd="0" destOrd="0" presId="urn:microsoft.com/office/officeart/2016/7/layout/LinearBlockProcessNumbered"/>
    <dgm:cxn modelId="{9016A807-F7E7-4E6E-8CF3-881BD14A3206}" type="presOf" srcId="{2C01A2BB-D055-46CB-A01C-0014F0D15C03}" destId="{BA913F79-F3D5-4AB6-A150-059CB7FE2FB8}" srcOrd="1" destOrd="0" presId="urn:microsoft.com/office/officeart/2016/7/layout/LinearBlockProcessNumbered"/>
    <dgm:cxn modelId="{90E43023-D5EE-4478-9BE7-25CA79FACFCE}" type="presOf" srcId="{52DB1D89-0513-419F-B671-04E4BB17AC5F}" destId="{4E4938B6-AEBE-48AC-A755-690FECA71CD5}" srcOrd="1" destOrd="0" presId="urn:microsoft.com/office/officeart/2016/7/layout/LinearBlockProcessNumbered"/>
    <dgm:cxn modelId="{8137212A-E9C7-4C43-9E84-73F4401D8751}" type="presOf" srcId="{A1B8341E-DD13-4BA3-8194-A0B7F11681C7}" destId="{2E842ED5-0DE6-4AC9-831F-41062762E512}" srcOrd="1" destOrd="0" presId="urn:microsoft.com/office/officeart/2016/7/layout/LinearBlockProcessNumbered"/>
    <dgm:cxn modelId="{BE5FB347-1320-41D4-8059-DAF21FD91D1A}" srcId="{C6FEDF2E-F5FD-476C-BF34-92FF923C1A7A}" destId="{52DB1D89-0513-419F-B671-04E4BB17AC5F}" srcOrd="3" destOrd="0" parTransId="{BDA93199-CE1D-405F-9295-480991E09991}" sibTransId="{11E2AD6A-1199-4EDD-BA64-19F50B7B5590}"/>
    <dgm:cxn modelId="{3ABB276D-C7E2-4477-8A34-6FB435207767}" type="presOf" srcId="{C6FEDF2E-F5FD-476C-BF34-92FF923C1A7A}" destId="{30FD8BAF-CBF4-48F6-B244-88202F43670D}" srcOrd="0" destOrd="0" presId="urn:microsoft.com/office/officeart/2016/7/layout/LinearBlockProcessNumbered"/>
    <dgm:cxn modelId="{5A1CDE4D-A969-4E44-B3B1-3B8D9B9B7FD3}" type="presOf" srcId="{A89DCA9C-3A6B-4901-B709-CC9EE2A8A303}" destId="{FF48ED4E-3B7A-412D-AD98-902AE901A6BC}" srcOrd="1" destOrd="0" presId="urn:microsoft.com/office/officeart/2016/7/layout/LinearBlockProcessNumbered"/>
    <dgm:cxn modelId="{B90BFA57-1120-444E-9185-FB674CF33365}" srcId="{C6FEDF2E-F5FD-476C-BF34-92FF923C1A7A}" destId="{A89DCA9C-3A6B-4901-B709-CC9EE2A8A303}" srcOrd="0" destOrd="0" parTransId="{918D085E-ACFE-4D10-83F8-30FF89F7D3B8}" sibTransId="{D7A9508D-AF99-4E1C-BB19-CBE167143B81}"/>
    <dgm:cxn modelId="{2337278A-AD1C-4EFB-903E-1730213FE154}" type="presOf" srcId="{52DB1D89-0513-419F-B671-04E4BB17AC5F}" destId="{3DF05734-2B98-47D6-9DC4-F60E0A485F94}" srcOrd="0" destOrd="0" presId="urn:microsoft.com/office/officeart/2016/7/layout/LinearBlockProcessNumbered"/>
    <dgm:cxn modelId="{014DB097-EB9E-4846-BDAD-6F75D0E11CAB}" srcId="{C6FEDF2E-F5FD-476C-BF34-92FF923C1A7A}" destId="{A1B8341E-DD13-4BA3-8194-A0B7F11681C7}" srcOrd="2" destOrd="0" parTransId="{CA19CD53-B379-4790-AEE8-4AE9D182D638}" sibTransId="{F1FD7ED1-A40B-45D2-966A-0117B951EA12}"/>
    <dgm:cxn modelId="{71BDA5A6-45BF-4D37-A583-0F8BE30D7852}" type="presOf" srcId="{F1FD7ED1-A40B-45D2-966A-0117B951EA12}" destId="{9990F0F7-0720-4E91-B1DE-153F82F90AC7}" srcOrd="0" destOrd="0" presId="urn:microsoft.com/office/officeart/2016/7/layout/LinearBlockProcessNumbered"/>
    <dgm:cxn modelId="{0658D5A9-BB1E-4F3A-92DF-B080A538C290}" type="presOf" srcId="{A89DCA9C-3A6B-4901-B709-CC9EE2A8A303}" destId="{CB1B9A05-76BA-4548-8826-2E3271C09708}" srcOrd="0" destOrd="0" presId="urn:microsoft.com/office/officeart/2016/7/layout/LinearBlockProcessNumbered"/>
    <dgm:cxn modelId="{FCD340DE-5A81-49CE-8746-56AD266612FF}" type="presOf" srcId="{A1B8341E-DD13-4BA3-8194-A0B7F11681C7}" destId="{F18002B0-1674-4734-95EC-2DCEAF9047D3}" srcOrd="0" destOrd="0" presId="urn:microsoft.com/office/officeart/2016/7/layout/LinearBlockProcessNumbered"/>
    <dgm:cxn modelId="{1DA5FCE7-6A7C-43DE-9F70-C483533BAE96}" type="presOf" srcId="{D7A9508D-AF99-4E1C-BB19-CBE167143B81}" destId="{427B6A23-8A7A-437E-8BEA-AB73B29665B7}" srcOrd="0" destOrd="0" presId="urn:microsoft.com/office/officeart/2016/7/layout/LinearBlockProcessNumbered"/>
    <dgm:cxn modelId="{C3A2D9F1-8A5D-48DB-9E36-CAB20F076A98}" type="presOf" srcId="{11E2AD6A-1199-4EDD-BA64-19F50B7B5590}" destId="{02A8DCC2-798F-46DC-A33F-5CC8F32CC3F1}" srcOrd="0" destOrd="0" presId="urn:microsoft.com/office/officeart/2016/7/layout/LinearBlockProcessNumbered"/>
    <dgm:cxn modelId="{22CAEEF2-C4CF-4489-85D0-87BB7535B769}" srcId="{C6FEDF2E-F5FD-476C-BF34-92FF923C1A7A}" destId="{2C01A2BB-D055-46CB-A01C-0014F0D15C03}" srcOrd="1" destOrd="0" parTransId="{B7B2691A-50FB-431F-A7A4-889AFAAB4AC7}" sibTransId="{3ED894C2-7C0E-4AEA-B12C-06F1190659FF}"/>
    <dgm:cxn modelId="{3E5CB6F7-4129-4706-BBC3-8BCA573DD4E5}" type="presOf" srcId="{2C01A2BB-D055-46CB-A01C-0014F0D15C03}" destId="{B072D033-2049-4A41-A431-FABF582C09DB}" srcOrd="0" destOrd="0" presId="urn:microsoft.com/office/officeart/2016/7/layout/LinearBlockProcessNumbered"/>
    <dgm:cxn modelId="{7211F164-5782-4BD6-89F9-A6CC77EBDF9D}" type="presParOf" srcId="{30FD8BAF-CBF4-48F6-B244-88202F43670D}" destId="{35DEE17E-6C76-426B-8F37-55E40F335C4C}" srcOrd="0" destOrd="0" presId="urn:microsoft.com/office/officeart/2016/7/layout/LinearBlockProcessNumbered"/>
    <dgm:cxn modelId="{A07B221D-EE0B-4E69-B396-8B8FEB03AD31}" type="presParOf" srcId="{35DEE17E-6C76-426B-8F37-55E40F335C4C}" destId="{CB1B9A05-76BA-4548-8826-2E3271C09708}" srcOrd="0" destOrd="0" presId="urn:microsoft.com/office/officeart/2016/7/layout/LinearBlockProcessNumbered"/>
    <dgm:cxn modelId="{20736C05-1BB4-4AB8-A04F-3990FA0E57C0}" type="presParOf" srcId="{35DEE17E-6C76-426B-8F37-55E40F335C4C}" destId="{427B6A23-8A7A-437E-8BEA-AB73B29665B7}" srcOrd="1" destOrd="0" presId="urn:microsoft.com/office/officeart/2016/7/layout/LinearBlockProcessNumbered"/>
    <dgm:cxn modelId="{6D163B57-9F25-4F5C-9DFF-3C60F43B4CB7}" type="presParOf" srcId="{35DEE17E-6C76-426B-8F37-55E40F335C4C}" destId="{FF48ED4E-3B7A-412D-AD98-902AE901A6BC}" srcOrd="2" destOrd="0" presId="urn:microsoft.com/office/officeart/2016/7/layout/LinearBlockProcessNumbered"/>
    <dgm:cxn modelId="{F4138C06-D454-4F7B-9631-76AB6700F627}" type="presParOf" srcId="{30FD8BAF-CBF4-48F6-B244-88202F43670D}" destId="{4BAC9C6C-DDFF-4B63-AF5C-08A3E21C82B7}" srcOrd="1" destOrd="0" presId="urn:microsoft.com/office/officeart/2016/7/layout/LinearBlockProcessNumbered"/>
    <dgm:cxn modelId="{03660929-A172-4E32-B6C8-32BFD707A19F}" type="presParOf" srcId="{30FD8BAF-CBF4-48F6-B244-88202F43670D}" destId="{CFFBD998-963D-4362-ADBE-895A08164C07}" srcOrd="2" destOrd="0" presId="urn:microsoft.com/office/officeart/2016/7/layout/LinearBlockProcessNumbered"/>
    <dgm:cxn modelId="{4441BEB7-C265-4E20-AE24-980B7C4A8495}" type="presParOf" srcId="{CFFBD998-963D-4362-ADBE-895A08164C07}" destId="{B072D033-2049-4A41-A431-FABF582C09DB}" srcOrd="0" destOrd="0" presId="urn:microsoft.com/office/officeart/2016/7/layout/LinearBlockProcessNumbered"/>
    <dgm:cxn modelId="{ADA43208-21A3-49C6-9894-B60EAD6DCEFC}" type="presParOf" srcId="{CFFBD998-963D-4362-ADBE-895A08164C07}" destId="{967C57A1-AB8F-4036-B800-B2B38910662A}" srcOrd="1" destOrd="0" presId="urn:microsoft.com/office/officeart/2016/7/layout/LinearBlockProcessNumbered"/>
    <dgm:cxn modelId="{CD38FE25-9650-4662-B8CD-373D60E58264}" type="presParOf" srcId="{CFFBD998-963D-4362-ADBE-895A08164C07}" destId="{BA913F79-F3D5-4AB6-A150-059CB7FE2FB8}" srcOrd="2" destOrd="0" presId="urn:microsoft.com/office/officeart/2016/7/layout/LinearBlockProcessNumbered"/>
    <dgm:cxn modelId="{33DFA1B2-BD36-4E7C-BCBD-11832C00BBA1}" type="presParOf" srcId="{30FD8BAF-CBF4-48F6-B244-88202F43670D}" destId="{B2493DF7-699F-4373-A926-C499E551413E}" srcOrd="3" destOrd="0" presId="urn:microsoft.com/office/officeart/2016/7/layout/LinearBlockProcessNumbered"/>
    <dgm:cxn modelId="{04EFBC87-DE3D-400E-9523-7AA472B92173}" type="presParOf" srcId="{30FD8BAF-CBF4-48F6-B244-88202F43670D}" destId="{DF5887EE-7AF6-4AAE-8A20-045001C1D951}" srcOrd="4" destOrd="0" presId="urn:microsoft.com/office/officeart/2016/7/layout/LinearBlockProcessNumbered"/>
    <dgm:cxn modelId="{5BE06C73-3A94-4A48-8000-5ADD2D63174D}" type="presParOf" srcId="{DF5887EE-7AF6-4AAE-8A20-045001C1D951}" destId="{F18002B0-1674-4734-95EC-2DCEAF9047D3}" srcOrd="0" destOrd="0" presId="urn:microsoft.com/office/officeart/2016/7/layout/LinearBlockProcessNumbered"/>
    <dgm:cxn modelId="{DC6FCFA8-AF0F-43CA-BEC3-5E45F5FE40A0}" type="presParOf" srcId="{DF5887EE-7AF6-4AAE-8A20-045001C1D951}" destId="{9990F0F7-0720-4E91-B1DE-153F82F90AC7}" srcOrd="1" destOrd="0" presId="urn:microsoft.com/office/officeart/2016/7/layout/LinearBlockProcessNumbered"/>
    <dgm:cxn modelId="{005D79FA-3708-4B4A-937E-23D541C763FC}" type="presParOf" srcId="{DF5887EE-7AF6-4AAE-8A20-045001C1D951}" destId="{2E842ED5-0DE6-4AC9-831F-41062762E512}" srcOrd="2" destOrd="0" presId="urn:microsoft.com/office/officeart/2016/7/layout/LinearBlockProcessNumbered"/>
    <dgm:cxn modelId="{780EE76F-BDBA-4749-B8A0-504B754B314A}" type="presParOf" srcId="{30FD8BAF-CBF4-48F6-B244-88202F43670D}" destId="{4727281F-D0D9-4CDE-8C4E-EAAB4140C1F8}" srcOrd="5" destOrd="0" presId="urn:microsoft.com/office/officeart/2016/7/layout/LinearBlockProcessNumbered"/>
    <dgm:cxn modelId="{DA12C881-DCA0-492E-9244-648C67F8F80F}" type="presParOf" srcId="{30FD8BAF-CBF4-48F6-B244-88202F43670D}" destId="{0C5ECDEA-C21A-4DF1-B3DD-B99A2D570ACA}" srcOrd="6" destOrd="0" presId="urn:microsoft.com/office/officeart/2016/7/layout/LinearBlockProcessNumbered"/>
    <dgm:cxn modelId="{B9CE8A46-0DB5-4661-941D-5BAB05DD4312}" type="presParOf" srcId="{0C5ECDEA-C21A-4DF1-B3DD-B99A2D570ACA}" destId="{3DF05734-2B98-47D6-9DC4-F60E0A485F94}" srcOrd="0" destOrd="0" presId="urn:microsoft.com/office/officeart/2016/7/layout/LinearBlockProcessNumbered"/>
    <dgm:cxn modelId="{ED3ED9B2-49EB-459D-8808-E7DB8A698566}" type="presParOf" srcId="{0C5ECDEA-C21A-4DF1-B3DD-B99A2D570ACA}" destId="{02A8DCC2-798F-46DC-A33F-5CC8F32CC3F1}" srcOrd="1" destOrd="0" presId="urn:microsoft.com/office/officeart/2016/7/layout/LinearBlockProcessNumbered"/>
    <dgm:cxn modelId="{A48D448A-9D98-42F6-A2B7-E8F1E415F005}" type="presParOf" srcId="{0C5ECDEA-C21A-4DF1-B3DD-B99A2D570ACA}" destId="{4E4938B6-AEBE-48AC-A755-690FECA71CD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F929A-C227-43FA-A37C-9B9BC98DC53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83927A-10B8-4452-899D-0F19A7527AF1}">
      <dgm:prSet/>
      <dgm:spPr/>
      <dgm:t>
        <a:bodyPr/>
        <a:lstStyle/>
        <a:p>
          <a:r>
            <a:rPr lang="tr-TR"/>
            <a:t>Main class</a:t>
          </a:r>
          <a:endParaRPr lang="en-US"/>
        </a:p>
      </dgm:t>
    </dgm:pt>
    <dgm:pt modelId="{DF36057D-D2FA-4EB3-8579-519AB851B145}" type="parTrans" cxnId="{5F5C1093-DE82-4F90-9457-0065E4D8F16A}">
      <dgm:prSet/>
      <dgm:spPr/>
      <dgm:t>
        <a:bodyPr/>
        <a:lstStyle/>
        <a:p>
          <a:endParaRPr lang="en-US"/>
        </a:p>
      </dgm:t>
    </dgm:pt>
    <dgm:pt modelId="{4E688233-FCC6-4200-AB1E-11A89E5E122C}" type="sibTrans" cxnId="{5F5C1093-DE82-4F90-9457-0065E4D8F16A}">
      <dgm:prSet/>
      <dgm:spPr/>
      <dgm:t>
        <a:bodyPr/>
        <a:lstStyle/>
        <a:p>
          <a:endParaRPr lang="en-US"/>
        </a:p>
      </dgm:t>
    </dgm:pt>
    <dgm:pt modelId="{96035D7E-E3E8-4644-A56A-477939954148}">
      <dgm:prSet/>
      <dgm:spPr/>
      <dgm:t>
        <a:bodyPr/>
        <a:lstStyle/>
        <a:p>
          <a:r>
            <a:rPr lang="tr-TR" dirty="0" err="1"/>
            <a:t>EarthquakeSys</a:t>
          </a:r>
          <a:r>
            <a:rPr lang="tr-TR" dirty="0"/>
            <a:t> </a:t>
          </a:r>
          <a:r>
            <a:rPr lang="tr-TR" dirty="0" err="1"/>
            <a:t>class</a:t>
          </a:r>
          <a:endParaRPr lang="en-US" dirty="0"/>
        </a:p>
      </dgm:t>
    </dgm:pt>
    <dgm:pt modelId="{8F14D372-B3A9-4385-A66A-6BF1EC78C1BE}" type="parTrans" cxnId="{F004B486-AB10-4D78-8564-7782FFC21413}">
      <dgm:prSet/>
      <dgm:spPr/>
      <dgm:t>
        <a:bodyPr/>
        <a:lstStyle/>
        <a:p>
          <a:endParaRPr lang="en-US"/>
        </a:p>
      </dgm:t>
    </dgm:pt>
    <dgm:pt modelId="{1B469213-00EB-4642-9D98-2B9D517213B8}" type="sibTrans" cxnId="{F004B486-AB10-4D78-8564-7782FFC21413}">
      <dgm:prSet/>
      <dgm:spPr/>
      <dgm:t>
        <a:bodyPr/>
        <a:lstStyle/>
        <a:p>
          <a:endParaRPr lang="en-US"/>
        </a:p>
      </dgm:t>
    </dgm:pt>
    <dgm:pt modelId="{70329C98-4D91-47F2-BC47-FEB173EBB14A}">
      <dgm:prSet/>
      <dgm:spPr/>
      <dgm:t>
        <a:bodyPr/>
        <a:lstStyle/>
        <a:p>
          <a:r>
            <a:rPr lang="tr-TR"/>
            <a:t>extractLocation method</a:t>
          </a:r>
          <a:endParaRPr lang="en-US"/>
        </a:p>
      </dgm:t>
    </dgm:pt>
    <dgm:pt modelId="{A149C30B-2896-4830-98AD-4C798DFA0A0F}" type="parTrans" cxnId="{C9B3E725-92B4-4AC8-9B59-ABDC8DE27CB8}">
      <dgm:prSet/>
      <dgm:spPr/>
      <dgm:t>
        <a:bodyPr/>
        <a:lstStyle/>
        <a:p>
          <a:endParaRPr lang="en-US"/>
        </a:p>
      </dgm:t>
    </dgm:pt>
    <dgm:pt modelId="{E1CFFACD-70E1-4D34-8466-152285B8FEFB}" type="sibTrans" cxnId="{C9B3E725-92B4-4AC8-9B59-ABDC8DE27CB8}">
      <dgm:prSet/>
      <dgm:spPr/>
      <dgm:t>
        <a:bodyPr/>
        <a:lstStyle/>
        <a:p>
          <a:endParaRPr lang="en-US"/>
        </a:p>
      </dgm:t>
    </dgm:pt>
    <dgm:pt modelId="{F28EE6ED-6E15-4C8A-89F3-A73B10200E16}">
      <dgm:prSet/>
      <dgm:spPr/>
      <dgm:t>
        <a:bodyPr/>
        <a:lstStyle/>
        <a:p>
          <a:r>
            <a:rPr lang="tr-TR"/>
            <a:t>clearProcessedEarthquakesDate method</a:t>
          </a:r>
          <a:endParaRPr lang="en-US"/>
        </a:p>
      </dgm:t>
    </dgm:pt>
    <dgm:pt modelId="{F0867A9C-4B4E-4207-9DD5-FC60A57F4F53}" type="parTrans" cxnId="{B0AFA435-F4FC-431C-B363-5628F13B7669}">
      <dgm:prSet/>
      <dgm:spPr/>
      <dgm:t>
        <a:bodyPr/>
        <a:lstStyle/>
        <a:p>
          <a:endParaRPr lang="en-US"/>
        </a:p>
      </dgm:t>
    </dgm:pt>
    <dgm:pt modelId="{08680762-1B0E-4942-A52F-8C9EFC6BE4E7}" type="sibTrans" cxnId="{B0AFA435-F4FC-431C-B363-5628F13B7669}">
      <dgm:prSet/>
      <dgm:spPr/>
      <dgm:t>
        <a:bodyPr/>
        <a:lstStyle/>
        <a:p>
          <a:endParaRPr lang="en-US"/>
        </a:p>
      </dgm:t>
    </dgm:pt>
    <dgm:pt modelId="{1256E9EE-DB65-462A-BCCA-33C3A6DA6DE0}">
      <dgm:prSet/>
      <dgm:spPr/>
      <dgm:t>
        <a:bodyPr/>
        <a:lstStyle/>
        <a:p>
          <a:r>
            <a:rPr lang="tr-TR"/>
            <a:t>clearAllHarmfullEarthquakes method</a:t>
          </a:r>
          <a:endParaRPr lang="en-US"/>
        </a:p>
      </dgm:t>
    </dgm:pt>
    <dgm:pt modelId="{F9324863-9807-45A1-BA2D-B70A9238744B}" type="parTrans" cxnId="{CD78F144-E4D6-4161-802B-27C34AB9C5CF}">
      <dgm:prSet/>
      <dgm:spPr/>
      <dgm:t>
        <a:bodyPr/>
        <a:lstStyle/>
        <a:p>
          <a:endParaRPr lang="en-US"/>
        </a:p>
      </dgm:t>
    </dgm:pt>
    <dgm:pt modelId="{97EB8652-35E7-43B4-A24E-5864B15FE772}" type="sibTrans" cxnId="{CD78F144-E4D6-4161-802B-27C34AB9C5CF}">
      <dgm:prSet/>
      <dgm:spPr/>
      <dgm:t>
        <a:bodyPr/>
        <a:lstStyle/>
        <a:p>
          <a:endParaRPr lang="en-US"/>
        </a:p>
      </dgm:t>
    </dgm:pt>
    <dgm:pt modelId="{925F3FFE-11D5-44A5-9712-15BF6BDD93C7}">
      <dgm:prSet/>
      <dgm:spPr/>
      <dgm:t>
        <a:bodyPr/>
        <a:lstStyle/>
        <a:p>
          <a:r>
            <a:rPr lang="tr-TR"/>
            <a:t>Earthquake class</a:t>
          </a:r>
          <a:endParaRPr lang="en-US"/>
        </a:p>
      </dgm:t>
    </dgm:pt>
    <dgm:pt modelId="{A2613DC4-74B0-417F-929F-81162D19FF88}" type="parTrans" cxnId="{2E1C30FA-0CC5-46D9-BA36-6D9D315BADF1}">
      <dgm:prSet/>
      <dgm:spPr/>
      <dgm:t>
        <a:bodyPr/>
        <a:lstStyle/>
        <a:p>
          <a:endParaRPr lang="en-US"/>
        </a:p>
      </dgm:t>
    </dgm:pt>
    <dgm:pt modelId="{18318A7F-072F-42DF-9A23-F88C30788BE7}" type="sibTrans" cxnId="{2E1C30FA-0CC5-46D9-BA36-6D9D315BADF1}">
      <dgm:prSet/>
      <dgm:spPr/>
      <dgm:t>
        <a:bodyPr/>
        <a:lstStyle/>
        <a:p>
          <a:endParaRPr lang="en-US"/>
        </a:p>
      </dgm:t>
    </dgm:pt>
    <dgm:pt modelId="{BC780AD9-02DB-4159-AD8C-B0356AB613E5}">
      <dgm:prSet/>
      <dgm:spPr/>
      <dgm:t>
        <a:bodyPr/>
        <a:lstStyle/>
        <a:p>
          <a:r>
            <a:rPr lang="tr-TR" dirty="0" err="1"/>
            <a:t>DataParser</a:t>
          </a:r>
          <a:r>
            <a:rPr lang="tr-TR" dirty="0"/>
            <a:t> </a:t>
          </a:r>
          <a:r>
            <a:rPr lang="tr-TR" dirty="0" err="1"/>
            <a:t>class</a:t>
          </a:r>
          <a:endParaRPr lang="en-US" dirty="0"/>
        </a:p>
      </dgm:t>
    </dgm:pt>
    <dgm:pt modelId="{05387109-D3B7-4C1B-954A-AF478A232C9D}" type="parTrans" cxnId="{48F1ACA8-0B55-488D-92A9-6BCDD6B5CABE}">
      <dgm:prSet/>
      <dgm:spPr/>
      <dgm:t>
        <a:bodyPr/>
        <a:lstStyle/>
        <a:p>
          <a:endParaRPr lang="en-US"/>
        </a:p>
      </dgm:t>
    </dgm:pt>
    <dgm:pt modelId="{2D36B354-AFA4-4C7F-A39B-8356A3884AB8}" type="sibTrans" cxnId="{48F1ACA8-0B55-488D-92A9-6BCDD6B5CABE}">
      <dgm:prSet/>
      <dgm:spPr/>
      <dgm:t>
        <a:bodyPr/>
        <a:lstStyle/>
        <a:p>
          <a:endParaRPr lang="en-US"/>
        </a:p>
      </dgm:t>
    </dgm:pt>
    <dgm:pt modelId="{ED28076E-9559-4007-AED6-C34E35A65789}">
      <dgm:prSet/>
      <dgm:spPr/>
      <dgm:t>
        <a:bodyPr/>
        <a:lstStyle/>
        <a:p>
          <a:r>
            <a:rPr lang="tr-TR"/>
            <a:t>AllEarthquakesDataParser method (part1)</a:t>
          </a:r>
          <a:endParaRPr lang="en-US"/>
        </a:p>
      </dgm:t>
    </dgm:pt>
    <dgm:pt modelId="{568E5354-CBB4-4867-A8FA-86F6058244FE}" type="parTrans" cxnId="{FEC01E2C-1B12-45C8-BB7B-9D34EBEF814C}">
      <dgm:prSet/>
      <dgm:spPr/>
      <dgm:t>
        <a:bodyPr/>
        <a:lstStyle/>
        <a:p>
          <a:endParaRPr lang="en-US"/>
        </a:p>
      </dgm:t>
    </dgm:pt>
    <dgm:pt modelId="{CD840228-F644-43F1-BDDC-9B041B46DF65}" type="sibTrans" cxnId="{FEC01E2C-1B12-45C8-BB7B-9D34EBEF814C}">
      <dgm:prSet/>
      <dgm:spPr/>
      <dgm:t>
        <a:bodyPr/>
        <a:lstStyle/>
        <a:p>
          <a:endParaRPr lang="en-US"/>
        </a:p>
      </dgm:t>
    </dgm:pt>
    <dgm:pt modelId="{A85EC2B0-8191-4F36-AD15-254A28C276BD}">
      <dgm:prSet/>
      <dgm:spPr/>
      <dgm:t>
        <a:bodyPr/>
        <a:lstStyle/>
        <a:p>
          <a:r>
            <a:rPr lang="tr-TR"/>
            <a:t>AllEarthquakesDataParser method (part2)</a:t>
          </a:r>
          <a:endParaRPr lang="en-US"/>
        </a:p>
      </dgm:t>
    </dgm:pt>
    <dgm:pt modelId="{41C2FD0F-EA47-4448-8A17-594581A20D4C}" type="parTrans" cxnId="{EF59AE9F-4D00-4B87-BAE0-9281CEDBDCAF}">
      <dgm:prSet/>
      <dgm:spPr/>
      <dgm:t>
        <a:bodyPr/>
        <a:lstStyle/>
        <a:p>
          <a:endParaRPr lang="en-US"/>
        </a:p>
      </dgm:t>
    </dgm:pt>
    <dgm:pt modelId="{3FE03F49-3E9C-4E1D-A507-4A15C0AD0114}" type="sibTrans" cxnId="{EF59AE9F-4D00-4B87-BAE0-9281CEDBDCAF}">
      <dgm:prSet/>
      <dgm:spPr/>
      <dgm:t>
        <a:bodyPr/>
        <a:lstStyle/>
        <a:p>
          <a:endParaRPr lang="en-US"/>
        </a:p>
      </dgm:t>
    </dgm:pt>
    <dgm:pt modelId="{2A67F6E2-31BC-42DD-BE82-8AB72988A65E}">
      <dgm:prSet/>
      <dgm:spPr/>
      <dgm:t>
        <a:bodyPr/>
        <a:lstStyle/>
        <a:p>
          <a:r>
            <a:rPr lang="tr-TR"/>
            <a:t>AllEarthquakesDataParser method (part3)</a:t>
          </a:r>
          <a:endParaRPr lang="en-US"/>
        </a:p>
      </dgm:t>
    </dgm:pt>
    <dgm:pt modelId="{69C835A5-F0F1-4BA9-AB8D-408AB44858D6}" type="parTrans" cxnId="{BAB6578F-CF94-4029-A748-AB2F7A5E40FF}">
      <dgm:prSet/>
      <dgm:spPr/>
      <dgm:t>
        <a:bodyPr/>
        <a:lstStyle/>
        <a:p>
          <a:endParaRPr lang="en-US"/>
        </a:p>
      </dgm:t>
    </dgm:pt>
    <dgm:pt modelId="{7EF35D23-FFB8-4E1F-9158-17C2A8CC2258}" type="sibTrans" cxnId="{BAB6578F-CF94-4029-A748-AB2F7A5E40FF}">
      <dgm:prSet/>
      <dgm:spPr/>
      <dgm:t>
        <a:bodyPr/>
        <a:lstStyle/>
        <a:p>
          <a:endParaRPr lang="en-US"/>
        </a:p>
      </dgm:t>
    </dgm:pt>
    <dgm:pt modelId="{8866E9DA-5D3F-44A5-8542-B15E73507876}">
      <dgm:prSet/>
      <dgm:spPr/>
      <dgm:t>
        <a:bodyPr/>
        <a:lstStyle/>
        <a:p>
          <a:r>
            <a:rPr lang="tr-TR"/>
            <a:t>Last5EarthquakeDataParser method (part1)</a:t>
          </a:r>
          <a:endParaRPr lang="en-US"/>
        </a:p>
      </dgm:t>
    </dgm:pt>
    <dgm:pt modelId="{6FA9791B-88C9-4662-B2AF-1ABDAF62B08C}" type="parTrans" cxnId="{39A7726E-C627-49CF-A52B-525C1DCBD6F2}">
      <dgm:prSet/>
      <dgm:spPr/>
      <dgm:t>
        <a:bodyPr/>
        <a:lstStyle/>
        <a:p>
          <a:endParaRPr lang="en-US"/>
        </a:p>
      </dgm:t>
    </dgm:pt>
    <dgm:pt modelId="{2D8DDD28-44D7-43BA-B4BE-1FCE58AF4D45}" type="sibTrans" cxnId="{39A7726E-C627-49CF-A52B-525C1DCBD6F2}">
      <dgm:prSet/>
      <dgm:spPr/>
      <dgm:t>
        <a:bodyPr/>
        <a:lstStyle/>
        <a:p>
          <a:endParaRPr lang="en-US"/>
        </a:p>
      </dgm:t>
    </dgm:pt>
    <dgm:pt modelId="{319E638A-EA02-44C4-B342-B1D8D2AA562A}">
      <dgm:prSet/>
      <dgm:spPr/>
      <dgm:t>
        <a:bodyPr/>
        <a:lstStyle/>
        <a:p>
          <a:r>
            <a:rPr lang="tr-TR"/>
            <a:t>Last5EarthquakeDataParser method (part2)</a:t>
          </a:r>
          <a:endParaRPr lang="en-US"/>
        </a:p>
      </dgm:t>
    </dgm:pt>
    <dgm:pt modelId="{D17EA88D-199B-4D93-AFED-6A8BA1D58F43}" type="parTrans" cxnId="{1575904D-16F4-44E5-B77E-C0BA615ED499}">
      <dgm:prSet/>
      <dgm:spPr/>
      <dgm:t>
        <a:bodyPr/>
        <a:lstStyle/>
        <a:p>
          <a:endParaRPr lang="en-US"/>
        </a:p>
      </dgm:t>
    </dgm:pt>
    <dgm:pt modelId="{D0E3CE7D-A104-48C4-A0F2-78641139C060}" type="sibTrans" cxnId="{1575904D-16F4-44E5-B77E-C0BA615ED499}">
      <dgm:prSet/>
      <dgm:spPr/>
      <dgm:t>
        <a:bodyPr/>
        <a:lstStyle/>
        <a:p>
          <a:endParaRPr lang="en-US"/>
        </a:p>
      </dgm:t>
    </dgm:pt>
    <dgm:pt modelId="{5B99B64D-94E9-4C8D-A399-BA6FAE4A440D}">
      <dgm:prSet/>
      <dgm:spPr/>
      <dgm:t>
        <a:bodyPr/>
        <a:lstStyle/>
        <a:p>
          <a:r>
            <a:rPr lang="tr-TR"/>
            <a:t>Last5EarthquakeDataParser method (part3)</a:t>
          </a:r>
          <a:endParaRPr lang="en-US"/>
        </a:p>
      </dgm:t>
    </dgm:pt>
    <dgm:pt modelId="{9C53FEAB-5971-4F5C-A946-87A7589E49F5}" type="parTrans" cxnId="{6B379025-5451-4A21-A33E-4F7B3A504DBA}">
      <dgm:prSet/>
      <dgm:spPr/>
      <dgm:t>
        <a:bodyPr/>
        <a:lstStyle/>
        <a:p>
          <a:endParaRPr lang="en-US"/>
        </a:p>
      </dgm:t>
    </dgm:pt>
    <dgm:pt modelId="{67D192B0-EF3E-4861-AF77-9AC6ED1CD700}" type="sibTrans" cxnId="{6B379025-5451-4A21-A33E-4F7B3A504DBA}">
      <dgm:prSet/>
      <dgm:spPr/>
      <dgm:t>
        <a:bodyPr/>
        <a:lstStyle/>
        <a:p>
          <a:endParaRPr lang="en-US"/>
        </a:p>
      </dgm:t>
    </dgm:pt>
    <dgm:pt modelId="{92683C57-200A-493D-9DF2-A6C98B693385}">
      <dgm:prSet/>
      <dgm:spPr/>
      <dgm:t>
        <a:bodyPr/>
        <a:lstStyle/>
        <a:p>
          <a:r>
            <a:rPr lang="tr-TR"/>
            <a:t>isWithin48Hours method</a:t>
          </a:r>
          <a:endParaRPr lang="en-US"/>
        </a:p>
      </dgm:t>
    </dgm:pt>
    <dgm:pt modelId="{07E564FC-9955-4054-A3DD-99DB1E16E706}" type="parTrans" cxnId="{792E367A-94B0-4142-838B-A87FD297BCAE}">
      <dgm:prSet/>
      <dgm:spPr/>
      <dgm:t>
        <a:bodyPr/>
        <a:lstStyle/>
        <a:p>
          <a:endParaRPr lang="en-US"/>
        </a:p>
      </dgm:t>
    </dgm:pt>
    <dgm:pt modelId="{99234AEA-0BFA-4EFC-967A-9D975D2B54C7}" type="sibTrans" cxnId="{792E367A-94B0-4142-838B-A87FD297BCAE}">
      <dgm:prSet/>
      <dgm:spPr/>
      <dgm:t>
        <a:bodyPr/>
        <a:lstStyle/>
        <a:p>
          <a:endParaRPr lang="en-US"/>
        </a:p>
      </dgm:t>
    </dgm:pt>
    <dgm:pt modelId="{0260D21A-7DC6-4E6A-8446-3259F1EDEAFE}">
      <dgm:prSet/>
      <dgm:spPr/>
      <dgm:t>
        <a:bodyPr/>
        <a:lstStyle/>
        <a:p>
          <a:r>
            <a:rPr lang="tr-TR" dirty="0"/>
            <a:t>Database </a:t>
          </a:r>
          <a:r>
            <a:rPr lang="tr-TR" dirty="0" err="1"/>
            <a:t>class</a:t>
          </a:r>
          <a:endParaRPr lang="en-US" dirty="0"/>
        </a:p>
      </dgm:t>
    </dgm:pt>
    <dgm:pt modelId="{ED48657C-F34A-4F92-AFAE-06ECB46010FF}" type="parTrans" cxnId="{0CEEF37C-9988-466A-A49A-3558F1E936FF}">
      <dgm:prSet/>
      <dgm:spPr/>
      <dgm:t>
        <a:bodyPr/>
        <a:lstStyle/>
        <a:p>
          <a:endParaRPr lang="en-US"/>
        </a:p>
      </dgm:t>
    </dgm:pt>
    <dgm:pt modelId="{6C2F221B-D68E-4A66-9E25-7C69BB0E809E}" type="sibTrans" cxnId="{0CEEF37C-9988-466A-A49A-3558F1E936FF}">
      <dgm:prSet/>
      <dgm:spPr/>
      <dgm:t>
        <a:bodyPr/>
        <a:lstStyle/>
        <a:p>
          <a:endParaRPr lang="en-US"/>
        </a:p>
      </dgm:t>
    </dgm:pt>
    <dgm:pt modelId="{6ECD1B57-A498-43D7-9A6D-22B18D596F7F}">
      <dgm:prSet/>
      <dgm:spPr/>
      <dgm:t>
        <a:bodyPr/>
        <a:lstStyle/>
        <a:p>
          <a:r>
            <a:rPr lang="tr-TR"/>
            <a:t>findLocation method</a:t>
          </a:r>
          <a:endParaRPr lang="en-US"/>
        </a:p>
      </dgm:t>
    </dgm:pt>
    <dgm:pt modelId="{D9DDDDD5-E602-4607-87D5-3A0086B41762}" type="parTrans" cxnId="{46A8C357-60C3-4267-8978-005EA30F7A79}">
      <dgm:prSet/>
      <dgm:spPr/>
      <dgm:t>
        <a:bodyPr/>
        <a:lstStyle/>
        <a:p>
          <a:endParaRPr lang="en-US"/>
        </a:p>
      </dgm:t>
    </dgm:pt>
    <dgm:pt modelId="{5ACCB0A1-C73B-4A70-8E4A-9B065BF7F224}" type="sibTrans" cxnId="{46A8C357-60C3-4267-8978-005EA30F7A79}">
      <dgm:prSet/>
      <dgm:spPr/>
      <dgm:t>
        <a:bodyPr/>
        <a:lstStyle/>
        <a:p>
          <a:endParaRPr lang="en-US"/>
        </a:p>
      </dgm:t>
    </dgm:pt>
    <dgm:pt modelId="{D66D0E82-DFC5-4F42-A69B-C4D948B41A2C}">
      <dgm:prSet/>
      <dgm:spPr/>
      <dgm:t>
        <a:bodyPr/>
        <a:lstStyle/>
        <a:p>
          <a:r>
            <a:rPr lang="tr-TR"/>
            <a:t>getPhonesFromLocation_id method</a:t>
          </a:r>
          <a:endParaRPr lang="en-US"/>
        </a:p>
      </dgm:t>
    </dgm:pt>
    <dgm:pt modelId="{BBA04AF5-7DF9-4944-968C-4A833221AA22}" type="parTrans" cxnId="{4E485CEF-D9A4-41C9-ADEF-792FC3AE8244}">
      <dgm:prSet/>
      <dgm:spPr/>
      <dgm:t>
        <a:bodyPr/>
        <a:lstStyle/>
        <a:p>
          <a:endParaRPr lang="en-US"/>
        </a:p>
      </dgm:t>
    </dgm:pt>
    <dgm:pt modelId="{ED126AEB-E869-4DE7-9A00-ED96EA7E2E82}" type="sibTrans" cxnId="{4E485CEF-D9A4-41C9-ADEF-792FC3AE8244}">
      <dgm:prSet/>
      <dgm:spPr/>
      <dgm:t>
        <a:bodyPr/>
        <a:lstStyle/>
        <a:p>
          <a:endParaRPr lang="en-US"/>
        </a:p>
      </dgm:t>
    </dgm:pt>
    <dgm:pt modelId="{F8746937-041E-42F5-BCC9-8181E36525B7}">
      <dgm:prSet/>
      <dgm:spPr/>
      <dgm:t>
        <a:bodyPr/>
        <a:lstStyle/>
        <a:p>
          <a:r>
            <a:rPr lang="tr-TR"/>
            <a:t>insertEarthquakeSms</a:t>
          </a:r>
          <a:endParaRPr lang="en-US"/>
        </a:p>
      </dgm:t>
    </dgm:pt>
    <dgm:pt modelId="{A8382F2E-1285-47E2-B994-04AE5E1E246C}" type="parTrans" cxnId="{37ECA69C-F6E5-445A-B672-2C7B5AEE15A6}">
      <dgm:prSet/>
      <dgm:spPr/>
      <dgm:t>
        <a:bodyPr/>
        <a:lstStyle/>
        <a:p>
          <a:endParaRPr lang="en-US"/>
        </a:p>
      </dgm:t>
    </dgm:pt>
    <dgm:pt modelId="{75A20C2C-500F-423B-9032-EBBBB3AE30B7}" type="sibTrans" cxnId="{37ECA69C-F6E5-445A-B672-2C7B5AEE15A6}">
      <dgm:prSet/>
      <dgm:spPr/>
      <dgm:t>
        <a:bodyPr/>
        <a:lstStyle/>
        <a:p>
          <a:endParaRPr lang="en-US"/>
        </a:p>
      </dgm:t>
    </dgm:pt>
    <dgm:pt modelId="{B8F7775B-9966-418B-AD0A-DB7CAF006EB0}">
      <dgm:prSet/>
      <dgm:spPr/>
      <dgm:t>
        <a:bodyPr/>
        <a:lstStyle/>
        <a:p>
          <a:r>
            <a:rPr lang="tr-TR"/>
            <a:t>ifMatchDatesFromEartquake_log method</a:t>
          </a:r>
          <a:endParaRPr lang="en-US"/>
        </a:p>
      </dgm:t>
    </dgm:pt>
    <dgm:pt modelId="{432AD33F-D729-476C-B8EF-D6C8B0B6629E}" type="parTrans" cxnId="{6D44D3C5-77A0-4826-AD36-7C7BCB933E4B}">
      <dgm:prSet/>
      <dgm:spPr/>
      <dgm:t>
        <a:bodyPr/>
        <a:lstStyle/>
        <a:p>
          <a:endParaRPr lang="en-US"/>
        </a:p>
      </dgm:t>
    </dgm:pt>
    <dgm:pt modelId="{62D63892-5CCE-4571-A9FD-B3693F60AF63}" type="sibTrans" cxnId="{6D44D3C5-77A0-4826-AD36-7C7BCB933E4B}">
      <dgm:prSet/>
      <dgm:spPr/>
      <dgm:t>
        <a:bodyPr/>
        <a:lstStyle/>
        <a:p>
          <a:endParaRPr lang="en-US"/>
        </a:p>
      </dgm:t>
    </dgm:pt>
    <dgm:pt modelId="{F5DC4E11-EFAF-4A06-BFD5-4E4A56F3573D}">
      <dgm:prSet/>
      <dgm:spPr/>
      <dgm:t>
        <a:bodyPr/>
        <a:lstStyle/>
        <a:p>
          <a:r>
            <a:rPr lang="tr-TR"/>
            <a:t>checkAndDeleteOldEarthquakes method</a:t>
          </a:r>
          <a:endParaRPr lang="en-US"/>
        </a:p>
      </dgm:t>
    </dgm:pt>
    <dgm:pt modelId="{DAF6A42D-31B2-4A58-9BD6-FC07FED106E3}" type="parTrans" cxnId="{24BEDB3E-EFDF-4D49-A0E2-66C462FB9C3C}">
      <dgm:prSet/>
      <dgm:spPr/>
      <dgm:t>
        <a:bodyPr/>
        <a:lstStyle/>
        <a:p>
          <a:endParaRPr lang="en-US"/>
        </a:p>
      </dgm:t>
    </dgm:pt>
    <dgm:pt modelId="{54AE8CE4-DF0E-40DF-810B-B1C1CADA857F}" type="sibTrans" cxnId="{24BEDB3E-EFDF-4D49-A0E2-66C462FB9C3C}">
      <dgm:prSet/>
      <dgm:spPr/>
      <dgm:t>
        <a:bodyPr/>
        <a:lstStyle/>
        <a:p>
          <a:endParaRPr lang="en-US"/>
        </a:p>
      </dgm:t>
    </dgm:pt>
    <dgm:pt modelId="{905F4396-7A70-48AF-A9A3-61191D116502}" type="pres">
      <dgm:prSet presAssocID="{148F929A-C227-43FA-A37C-9B9BC98DC53F}" presName="linear" presStyleCnt="0">
        <dgm:presLayoutVars>
          <dgm:dir/>
          <dgm:animLvl val="lvl"/>
          <dgm:resizeHandles val="exact"/>
        </dgm:presLayoutVars>
      </dgm:prSet>
      <dgm:spPr/>
    </dgm:pt>
    <dgm:pt modelId="{BADC3412-C410-475C-959C-65DBF55D9780}" type="pres">
      <dgm:prSet presAssocID="{8A83927A-10B8-4452-899D-0F19A7527AF1}" presName="parentLin" presStyleCnt="0"/>
      <dgm:spPr/>
    </dgm:pt>
    <dgm:pt modelId="{CA27245C-70A2-40F9-A471-72CEDA63DCF9}" type="pres">
      <dgm:prSet presAssocID="{8A83927A-10B8-4452-899D-0F19A7527AF1}" presName="parentLeftMargin" presStyleLbl="node1" presStyleIdx="0" presStyleCnt="5"/>
      <dgm:spPr/>
    </dgm:pt>
    <dgm:pt modelId="{46A0C09A-641E-456F-8C3E-9F954A1F8E77}" type="pres">
      <dgm:prSet presAssocID="{8A83927A-10B8-4452-899D-0F19A7527A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4F5D7C9-2DCA-4F7F-86E6-D9EA08E31B1E}" type="pres">
      <dgm:prSet presAssocID="{8A83927A-10B8-4452-899D-0F19A7527AF1}" presName="negativeSpace" presStyleCnt="0"/>
      <dgm:spPr/>
    </dgm:pt>
    <dgm:pt modelId="{046C9AD3-5D82-4C61-821E-1A85C4AA8B1E}" type="pres">
      <dgm:prSet presAssocID="{8A83927A-10B8-4452-899D-0F19A7527AF1}" presName="childText" presStyleLbl="conFgAcc1" presStyleIdx="0" presStyleCnt="5">
        <dgm:presLayoutVars>
          <dgm:bulletEnabled val="1"/>
        </dgm:presLayoutVars>
      </dgm:prSet>
      <dgm:spPr/>
    </dgm:pt>
    <dgm:pt modelId="{556EB763-2A32-4065-A0EC-CC1E0EA9A43F}" type="pres">
      <dgm:prSet presAssocID="{4E688233-FCC6-4200-AB1E-11A89E5E122C}" presName="spaceBetweenRectangles" presStyleCnt="0"/>
      <dgm:spPr/>
    </dgm:pt>
    <dgm:pt modelId="{54028C3D-3FEF-4BE0-918C-1FE88B9DC672}" type="pres">
      <dgm:prSet presAssocID="{96035D7E-E3E8-4644-A56A-477939954148}" presName="parentLin" presStyleCnt="0"/>
      <dgm:spPr/>
    </dgm:pt>
    <dgm:pt modelId="{017BB150-F3D5-4DB8-B5E2-F6265FA33F9A}" type="pres">
      <dgm:prSet presAssocID="{96035D7E-E3E8-4644-A56A-477939954148}" presName="parentLeftMargin" presStyleLbl="node1" presStyleIdx="0" presStyleCnt="5"/>
      <dgm:spPr/>
    </dgm:pt>
    <dgm:pt modelId="{17509EBF-0CD6-4E85-9C76-D03E2088F413}" type="pres">
      <dgm:prSet presAssocID="{96035D7E-E3E8-4644-A56A-4779399541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CC208A-980D-48CD-A776-EB943C9DB0D5}" type="pres">
      <dgm:prSet presAssocID="{96035D7E-E3E8-4644-A56A-477939954148}" presName="negativeSpace" presStyleCnt="0"/>
      <dgm:spPr/>
    </dgm:pt>
    <dgm:pt modelId="{FD8CEEF7-0E79-49DC-911B-887E49077427}" type="pres">
      <dgm:prSet presAssocID="{96035D7E-E3E8-4644-A56A-477939954148}" presName="childText" presStyleLbl="conFgAcc1" presStyleIdx="1" presStyleCnt="5">
        <dgm:presLayoutVars>
          <dgm:bulletEnabled val="1"/>
        </dgm:presLayoutVars>
      </dgm:prSet>
      <dgm:spPr/>
    </dgm:pt>
    <dgm:pt modelId="{2E67AD51-F8DB-49DC-8A43-728D66E9E77D}" type="pres">
      <dgm:prSet presAssocID="{1B469213-00EB-4642-9D98-2B9D517213B8}" presName="spaceBetweenRectangles" presStyleCnt="0"/>
      <dgm:spPr/>
    </dgm:pt>
    <dgm:pt modelId="{720C9EF2-D809-4EDC-98EB-87FD0456971D}" type="pres">
      <dgm:prSet presAssocID="{925F3FFE-11D5-44A5-9712-15BF6BDD93C7}" presName="parentLin" presStyleCnt="0"/>
      <dgm:spPr/>
    </dgm:pt>
    <dgm:pt modelId="{19584C48-BDD6-4E3A-8425-A5D84E2E7790}" type="pres">
      <dgm:prSet presAssocID="{925F3FFE-11D5-44A5-9712-15BF6BDD93C7}" presName="parentLeftMargin" presStyleLbl="node1" presStyleIdx="1" presStyleCnt="5"/>
      <dgm:spPr/>
    </dgm:pt>
    <dgm:pt modelId="{F78FDE7D-4E77-4ADF-9EE1-78DEA6B69374}" type="pres">
      <dgm:prSet presAssocID="{925F3FFE-11D5-44A5-9712-15BF6BDD93C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1771F8-6EA9-43BB-A602-D0F45AD2FA40}" type="pres">
      <dgm:prSet presAssocID="{925F3FFE-11D5-44A5-9712-15BF6BDD93C7}" presName="negativeSpace" presStyleCnt="0"/>
      <dgm:spPr/>
    </dgm:pt>
    <dgm:pt modelId="{B8435A0F-BB5C-4217-8946-2ADE1ADEB7DB}" type="pres">
      <dgm:prSet presAssocID="{925F3FFE-11D5-44A5-9712-15BF6BDD93C7}" presName="childText" presStyleLbl="conFgAcc1" presStyleIdx="2" presStyleCnt="5" custScaleY="157819">
        <dgm:presLayoutVars>
          <dgm:bulletEnabled val="1"/>
        </dgm:presLayoutVars>
      </dgm:prSet>
      <dgm:spPr/>
    </dgm:pt>
    <dgm:pt modelId="{0578362B-2D96-4A0C-B4B2-ACE47392AEC8}" type="pres">
      <dgm:prSet presAssocID="{18318A7F-072F-42DF-9A23-F88C30788BE7}" presName="spaceBetweenRectangles" presStyleCnt="0"/>
      <dgm:spPr/>
    </dgm:pt>
    <dgm:pt modelId="{3FE76BB5-7813-4E13-9354-EB0FBD5E874C}" type="pres">
      <dgm:prSet presAssocID="{BC780AD9-02DB-4159-AD8C-B0356AB613E5}" presName="parentLin" presStyleCnt="0"/>
      <dgm:spPr/>
    </dgm:pt>
    <dgm:pt modelId="{5103B354-4D94-49A0-AB29-DA5697AD0CD3}" type="pres">
      <dgm:prSet presAssocID="{BC780AD9-02DB-4159-AD8C-B0356AB613E5}" presName="parentLeftMargin" presStyleLbl="node1" presStyleIdx="2" presStyleCnt="5"/>
      <dgm:spPr/>
    </dgm:pt>
    <dgm:pt modelId="{2D360BE5-4F77-45B4-82E4-6BD28F7E480A}" type="pres">
      <dgm:prSet presAssocID="{BC780AD9-02DB-4159-AD8C-B0356AB613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7B196E-E6C2-483F-AC39-FFE12912C8EA}" type="pres">
      <dgm:prSet presAssocID="{BC780AD9-02DB-4159-AD8C-B0356AB613E5}" presName="negativeSpace" presStyleCnt="0"/>
      <dgm:spPr/>
    </dgm:pt>
    <dgm:pt modelId="{64F61020-A26E-4D5C-8F67-5179D7C4FDF1}" type="pres">
      <dgm:prSet presAssocID="{BC780AD9-02DB-4159-AD8C-B0356AB613E5}" presName="childText" presStyleLbl="conFgAcc1" presStyleIdx="3" presStyleCnt="5">
        <dgm:presLayoutVars>
          <dgm:bulletEnabled val="1"/>
        </dgm:presLayoutVars>
      </dgm:prSet>
      <dgm:spPr/>
    </dgm:pt>
    <dgm:pt modelId="{23BE85A9-2F95-4CEA-BE3C-B985464D97C1}" type="pres">
      <dgm:prSet presAssocID="{2D36B354-AFA4-4C7F-A39B-8356A3884AB8}" presName="spaceBetweenRectangles" presStyleCnt="0"/>
      <dgm:spPr/>
    </dgm:pt>
    <dgm:pt modelId="{46570540-5304-4B4B-80C2-A2E867390297}" type="pres">
      <dgm:prSet presAssocID="{0260D21A-7DC6-4E6A-8446-3259F1EDEAFE}" presName="parentLin" presStyleCnt="0"/>
      <dgm:spPr/>
    </dgm:pt>
    <dgm:pt modelId="{E320270E-FA83-48B0-9828-3584DEE158B0}" type="pres">
      <dgm:prSet presAssocID="{0260D21A-7DC6-4E6A-8446-3259F1EDEAFE}" presName="parentLeftMargin" presStyleLbl="node1" presStyleIdx="3" presStyleCnt="5"/>
      <dgm:spPr/>
    </dgm:pt>
    <dgm:pt modelId="{CC9DAA3A-CDA5-4C11-AE81-BF3EDFAC4E08}" type="pres">
      <dgm:prSet presAssocID="{0260D21A-7DC6-4E6A-8446-3259F1EDEAF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2985B7-5001-4FF8-BF1E-25DCD43BEC2B}" type="pres">
      <dgm:prSet presAssocID="{0260D21A-7DC6-4E6A-8446-3259F1EDEAFE}" presName="negativeSpace" presStyleCnt="0"/>
      <dgm:spPr/>
    </dgm:pt>
    <dgm:pt modelId="{FF3839AD-8AC3-4212-9B31-3049C28A3E32}" type="pres">
      <dgm:prSet presAssocID="{0260D21A-7DC6-4E6A-8446-3259F1EDEA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6B9A08-A288-4CCC-84E5-9CE0E9EBFA25}" type="presOf" srcId="{BC780AD9-02DB-4159-AD8C-B0356AB613E5}" destId="{5103B354-4D94-49A0-AB29-DA5697AD0CD3}" srcOrd="0" destOrd="0" presId="urn:microsoft.com/office/officeart/2005/8/layout/list1"/>
    <dgm:cxn modelId="{10BFB209-E62D-40CC-AFD0-1C9FB604DECC}" type="presOf" srcId="{8866E9DA-5D3F-44A5-8542-B15E73507876}" destId="{64F61020-A26E-4D5C-8F67-5179D7C4FDF1}" srcOrd="0" destOrd="3" presId="urn:microsoft.com/office/officeart/2005/8/layout/list1"/>
    <dgm:cxn modelId="{CD1F9015-81CD-4C7F-9FDE-379C985DABC3}" type="presOf" srcId="{0260D21A-7DC6-4E6A-8446-3259F1EDEAFE}" destId="{CC9DAA3A-CDA5-4C11-AE81-BF3EDFAC4E08}" srcOrd="1" destOrd="0" presId="urn:microsoft.com/office/officeart/2005/8/layout/list1"/>
    <dgm:cxn modelId="{D6A0BD17-D575-4555-B97F-25A74508A6FE}" type="presOf" srcId="{F8746937-041E-42F5-BCC9-8181E36525B7}" destId="{FF3839AD-8AC3-4212-9B31-3049C28A3E32}" srcOrd="0" destOrd="2" presId="urn:microsoft.com/office/officeart/2005/8/layout/list1"/>
    <dgm:cxn modelId="{5FBB611C-EBE5-4D9F-B555-D780228D82F4}" type="presOf" srcId="{6ECD1B57-A498-43D7-9A6D-22B18D596F7F}" destId="{FF3839AD-8AC3-4212-9B31-3049C28A3E32}" srcOrd="0" destOrd="0" presId="urn:microsoft.com/office/officeart/2005/8/layout/list1"/>
    <dgm:cxn modelId="{6B379025-5451-4A21-A33E-4F7B3A504DBA}" srcId="{BC780AD9-02DB-4159-AD8C-B0356AB613E5}" destId="{5B99B64D-94E9-4C8D-A399-BA6FAE4A440D}" srcOrd="5" destOrd="0" parTransId="{9C53FEAB-5971-4F5C-A946-87A7589E49F5}" sibTransId="{67D192B0-EF3E-4861-AF77-9AC6ED1CD700}"/>
    <dgm:cxn modelId="{C9B3E725-92B4-4AC8-9B59-ABDC8DE27CB8}" srcId="{96035D7E-E3E8-4644-A56A-477939954148}" destId="{70329C98-4D91-47F2-BC47-FEB173EBB14A}" srcOrd="0" destOrd="0" parTransId="{A149C30B-2896-4830-98AD-4C798DFA0A0F}" sibTransId="{E1CFFACD-70E1-4D34-8466-152285B8FEFB}"/>
    <dgm:cxn modelId="{FEC01E2C-1B12-45C8-BB7B-9D34EBEF814C}" srcId="{BC780AD9-02DB-4159-AD8C-B0356AB613E5}" destId="{ED28076E-9559-4007-AED6-C34E35A65789}" srcOrd="0" destOrd="0" parTransId="{568E5354-CBB4-4867-A8FA-86F6058244FE}" sibTransId="{CD840228-F644-43F1-BDDC-9B041B46DF65}"/>
    <dgm:cxn modelId="{E7ED0830-42E2-4BE7-98C3-90BC1D0D931B}" type="presOf" srcId="{148F929A-C227-43FA-A37C-9B9BC98DC53F}" destId="{905F4396-7A70-48AF-A9A3-61191D116502}" srcOrd="0" destOrd="0" presId="urn:microsoft.com/office/officeart/2005/8/layout/list1"/>
    <dgm:cxn modelId="{B0AFA435-F4FC-431C-B363-5628F13B7669}" srcId="{96035D7E-E3E8-4644-A56A-477939954148}" destId="{F28EE6ED-6E15-4C8A-89F3-A73B10200E16}" srcOrd="1" destOrd="0" parTransId="{F0867A9C-4B4E-4207-9DD5-FC60A57F4F53}" sibTransId="{08680762-1B0E-4942-A52F-8C9EFC6BE4E7}"/>
    <dgm:cxn modelId="{24BEDB3E-EFDF-4D49-A0E2-66C462FB9C3C}" srcId="{0260D21A-7DC6-4E6A-8446-3259F1EDEAFE}" destId="{F5DC4E11-EFAF-4A06-BFD5-4E4A56F3573D}" srcOrd="4" destOrd="0" parTransId="{DAF6A42D-31B2-4A58-9BD6-FC07FED106E3}" sibTransId="{54AE8CE4-DF0E-40DF-810B-B1C1CADA857F}"/>
    <dgm:cxn modelId="{5B2F515D-5434-4BF2-913B-064AECC6F1F5}" type="presOf" srcId="{70329C98-4D91-47F2-BC47-FEB173EBB14A}" destId="{FD8CEEF7-0E79-49DC-911B-887E49077427}" srcOrd="0" destOrd="0" presId="urn:microsoft.com/office/officeart/2005/8/layout/list1"/>
    <dgm:cxn modelId="{39B28841-D28D-4B0D-9C0F-FFED9286ED73}" type="presOf" srcId="{925F3FFE-11D5-44A5-9712-15BF6BDD93C7}" destId="{19584C48-BDD6-4E3A-8425-A5D84E2E7790}" srcOrd="0" destOrd="0" presId="urn:microsoft.com/office/officeart/2005/8/layout/list1"/>
    <dgm:cxn modelId="{68D49942-DF90-4485-BDBA-D0CA19997F0E}" type="presOf" srcId="{5B99B64D-94E9-4C8D-A399-BA6FAE4A440D}" destId="{64F61020-A26E-4D5C-8F67-5179D7C4FDF1}" srcOrd="0" destOrd="5" presId="urn:microsoft.com/office/officeart/2005/8/layout/list1"/>
    <dgm:cxn modelId="{CD78F144-E4D6-4161-802B-27C34AB9C5CF}" srcId="{96035D7E-E3E8-4644-A56A-477939954148}" destId="{1256E9EE-DB65-462A-BCCA-33C3A6DA6DE0}" srcOrd="2" destOrd="0" parTransId="{F9324863-9807-45A1-BA2D-B70A9238744B}" sibTransId="{97EB8652-35E7-43B4-A24E-5864B15FE772}"/>
    <dgm:cxn modelId="{8641C44B-B734-42BE-AB22-BC0DF150EF90}" type="presOf" srcId="{8A83927A-10B8-4452-899D-0F19A7527AF1}" destId="{CA27245C-70A2-40F9-A471-72CEDA63DCF9}" srcOrd="0" destOrd="0" presId="urn:microsoft.com/office/officeart/2005/8/layout/list1"/>
    <dgm:cxn modelId="{1575904D-16F4-44E5-B77E-C0BA615ED499}" srcId="{BC780AD9-02DB-4159-AD8C-B0356AB613E5}" destId="{319E638A-EA02-44C4-B342-B1D8D2AA562A}" srcOrd="4" destOrd="0" parTransId="{D17EA88D-199B-4D93-AFED-6A8BA1D58F43}" sibTransId="{D0E3CE7D-A104-48C4-A0F2-78641139C060}"/>
    <dgm:cxn modelId="{39A7726E-C627-49CF-A52B-525C1DCBD6F2}" srcId="{BC780AD9-02DB-4159-AD8C-B0356AB613E5}" destId="{8866E9DA-5D3F-44A5-8542-B15E73507876}" srcOrd="3" destOrd="0" parTransId="{6FA9791B-88C9-4662-B2AF-1ABDAF62B08C}" sibTransId="{2D8DDD28-44D7-43BA-B4BE-1FCE58AF4D45}"/>
    <dgm:cxn modelId="{A1DF2B6F-5A84-47B3-8484-0F7B24D73A23}" type="presOf" srcId="{96035D7E-E3E8-4644-A56A-477939954148}" destId="{017BB150-F3D5-4DB8-B5E2-F6265FA33F9A}" srcOrd="0" destOrd="0" presId="urn:microsoft.com/office/officeart/2005/8/layout/list1"/>
    <dgm:cxn modelId="{35CA8F50-0C03-4ABA-AF37-68FCF32590F0}" type="presOf" srcId="{F5DC4E11-EFAF-4A06-BFD5-4E4A56F3573D}" destId="{FF3839AD-8AC3-4212-9B31-3049C28A3E32}" srcOrd="0" destOrd="4" presId="urn:microsoft.com/office/officeart/2005/8/layout/list1"/>
    <dgm:cxn modelId="{331AA271-9385-4E4F-A6BB-375ACE6C343D}" type="presOf" srcId="{1256E9EE-DB65-462A-BCCA-33C3A6DA6DE0}" destId="{FD8CEEF7-0E79-49DC-911B-887E49077427}" srcOrd="0" destOrd="2" presId="urn:microsoft.com/office/officeart/2005/8/layout/list1"/>
    <dgm:cxn modelId="{A4126152-F2BC-4493-A314-B60D3D7F9F0A}" type="presOf" srcId="{B8F7775B-9966-418B-AD0A-DB7CAF006EB0}" destId="{FF3839AD-8AC3-4212-9B31-3049C28A3E32}" srcOrd="0" destOrd="3" presId="urn:microsoft.com/office/officeart/2005/8/layout/list1"/>
    <dgm:cxn modelId="{46A8C357-60C3-4267-8978-005EA30F7A79}" srcId="{0260D21A-7DC6-4E6A-8446-3259F1EDEAFE}" destId="{6ECD1B57-A498-43D7-9A6D-22B18D596F7F}" srcOrd="0" destOrd="0" parTransId="{D9DDDDD5-E602-4607-87D5-3A0086B41762}" sibTransId="{5ACCB0A1-C73B-4A70-8E4A-9B065BF7F224}"/>
    <dgm:cxn modelId="{49F12A78-75C7-430D-986F-92B5EB37DA2B}" type="presOf" srcId="{A85EC2B0-8191-4F36-AD15-254A28C276BD}" destId="{64F61020-A26E-4D5C-8F67-5179D7C4FDF1}" srcOrd="0" destOrd="1" presId="urn:microsoft.com/office/officeart/2005/8/layout/list1"/>
    <dgm:cxn modelId="{792E367A-94B0-4142-838B-A87FD297BCAE}" srcId="{BC780AD9-02DB-4159-AD8C-B0356AB613E5}" destId="{92683C57-200A-493D-9DF2-A6C98B693385}" srcOrd="6" destOrd="0" parTransId="{07E564FC-9955-4054-A3DD-99DB1E16E706}" sibTransId="{99234AEA-0BFA-4EFC-967A-9D975D2B54C7}"/>
    <dgm:cxn modelId="{0CEEF37C-9988-466A-A49A-3558F1E936FF}" srcId="{148F929A-C227-43FA-A37C-9B9BC98DC53F}" destId="{0260D21A-7DC6-4E6A-8446-3259F1EDEAFE}" srcOrd="4" destOrd="0" parTransId="{ED48657C-F34A-4F92-AFAE-06ECB46010FF}" sibTransId="{6C2F221B-D68E-4A66-9E25-7C69BB0E809E}"/>
    <dgm:cxn modelId="{F004B486-AB10-4D78-8564-7782FFC21413}" srcId="{148F929A-C227-43FA-A37C-9B9BC98DC53F}" destId="{96035D7E-E3E8-4644-A56A-477939954148}" srcOrd="1" destOrd="0" parTransId="{8F14D372-B3A9-4385-A66A-6BF1EC78C1BE}" sibTransId="{1B469213-00EB-4642-9D98-2B9D517213B8}"/>
    <dgm:cxn modelId="{D472748A-BB6A-4970-BC70-8FB97717EA4C}" type="presOf" srcId="{BC780AD9-02DB-4159-AD8C-B0356AB613E5}" destId="{2D360BE5-4F77-45B4-82E4-6BD28F7E480A}" srcOrd="1" destOrd="0" presId="urn:microsoft.com/office/officeart/2005/8/layout/list1"/>
    <dgm:cxn modelId="{BAB6578F-CF94-4029-A748-AB2F7A5E40FF}" srcId="{BC780AD9-02DB-4159-AD8C-B0356AB613E5}" destId="{2A67F6E2-31BC-42DD-BE82-8AB72988A65E}" srcOrd="2" destOrd="0" parTransId="{69C835A5-F0F1-4BA9-AB8D-408AB44858D6}" sibTransId="{7EF35D23-FFB8-4E1F-9158-17C2A8CC2258}"/>
    <dgm:cxn modelId="{5F5C1093-DE82-4F90-9457-0065E4D8F16A}" srcId="{148F929A-C227-43FA-A37C-9B9BC98DC53F}" destId="{8A83927A-10B8-4452-899D-0F19A7527AF1}" srcOrd="0" destOrd="0" parTransId="{DF36057D-D2FA-4EB3-8579-519AB851B145}" sibTransId="{4E688233-FCC6-4200-AB1E-11A89E5E122C}"/>
    <dgm:cxn modelId="{37ECA69C-F6E5-445A-B672-2C7B5AEE15A6}" srcId="{0260D21A-7DC6-4E6A-8446-3259F1EDEAFE}" destId="{F8746937-041E-42F5-BCC9-8181E36525B7}" srcOrd="2" destOrd="0" parTransId="{A8382F2E-1285-47E2-B994-04AE5E1E246C}" sibTransId="{75A20C2C-500F-423B-9032-EBBBB3AE30B7}"/>
    <dgm:cxn modelId="{F5E4739F-82DB-444F-A167-0393D91DD47B}" type="presOf" srcId="{8A83927A-10B8-4452-899D-0F19A7527AF1}" destId="{46A0C09A-641E-456F-8C3E-9F954A1F8E77}" srcOrd="1" destOrd="0" presId="urn:microsoft.com/office/officeart/2005/8/layout/list1"/>
    <dgm:cxn modelId="{EF59AE9F-4D00-4B87-BAE0-9281CEDBDCAF}" srcId="{BC780AD9-02DB-4159-AD8C-B0356AB613E5}" destId="{A85EC2B0-8191-4F36-AD15-254A28C276BD}" srcOrd="1" destOrd="0" parTransId="{41C2FD0F-EA47-4448-8A17-594581A20D4C}" sibTransId="{3FE03F49-3E9C-4E1D-A507-4A15C0AD0114}"/>
    <dgm:cxn modelId="{E3482CA7-E535-46CF-A35A-A2FEBD162400}" type="presOf" srcId="{925F3FFE-11D5-44A5-9712-15BF6BDD93C7}" destId="{F78FDE7D-4E77-4ADF-9EE1-78DEA6B69374}" srcOrd="1" destOrd="0" presId="urn:microsoft.com/office/officeart/2005/8/layout/list1"/>
    <dgm:cxn modelId="{48F1ACA8-0B55-488D-92A9-6BCDD6B5CABE}" srcId="{148F929A-C227-43FA-A37C-9B9BC98DC53F}" destId="{BC780AD9-02DB-4159-AD8C-B0356AB613E5}" srcOrd="3" destOrd="0" parTransId="{05387109-D3B7-4C1B-954A-AF478A232C9D}" sibTransId="{2D36B354-AFA4-4C7F-A39B-8356A3884AB8}"/>
    <dgm:cxn modelId="{87943EA9-F786-4B99-A1BD-D18D07735FC5}" type="presOf" srcId="{92683C57-200A-493D-9DF2-A6C98B693385}" destId="{64F61020-A26E-4D5C-8F67-5179D7C4FDF1}" srcOrd="0" destOrd="6" presId="urn:microsoft.com/office/officeart/2005/8/layout/list1"/>
    <dgm:cxn modelId="{6D44D3C5-77A0-4826-AD36-7C7BCB933E4B}" srcId="{0260D21A-7DC6-4E6A-8446-3259F1EDEAFE}" destId="{B8F7775B-9966-418B-AD0A-DB7CAF006EB0}" srcOrd="3" destOrd="0" parTransId="{432AD33F-D729-476C-B8EF-D6C8B0B6629E}" sibTransId="{62D63892-5CCE-4571-A9FD-B3693F60AF63}"/>
    <dgm:cxn modelId="{537B22C6-3A9D-4D0E-A72F-1C787AED3EF8}" type="presOf" srcId="{2A67F6E2-31BC-42DD-BE82-8AB72988A65E}" destId="{64F61020-A26E-4D5C-8F67-5179D7C4FDF1}" srcOrd="0" destOrd="2" presId="urn:microsoft.com/office/officeart/2005/8/layout/list1"/>
    <dgm:cxn modelId="{99B1FDD6-3DD1-4954-981E-90C2243D8C46}" type="presOf" srcId="{ED28076E-9559-4007-AED6-C34E35A65789}" destId="{64F61020-A26E-4D5C-8F67-5179D7C4FDF1}" srcOrd="0" destOrd="0" presId="urn:microsoft.com/office/officeart/2005/8/layout/list1"/>
    <dgm:cxn modelId="{F58FCEDA-E1DB-41A7-8C0F-AF5558891C4B}" type="presOf" srcId="{96035D7E-E3E8-4644-A56A-477939954148}" destId="{17509EBF-0CD6-4E85-9C76-D03E2088F413}" srcOrd="1" destOrd="0" presId="urn:microsoft.com/office/officeart/2005/8/layout/list1"/>
    <dgm:cxn modelId="{2B0DF4DB-2206-400D-B481-BFB56D130647}" type="presOf" srcId="{D66D0E82-DFC5-4F42-A69B-C4D948B41A2C}" destId="{FF3839AD-8AC3-4212-9B31-3049C28A3E32}" srcOrd="0" destOrd="1" presId="urn:microsoft.com/office/officeart/2005/8/layout/list1"/>
    <dgm:cxn modelId="{A4B3B6E8-B979-4CED-BD50-B339F6885B87}" type="presOf" srcId="{F28EE6ED-6E15-4C8A-89F3-A73B10200E16}" destId="{FD8CEEF7-0E79-49DC-911B-887E49077427}" srcOrd="0" destOrd="1" presId="urn:microsoft.com/office/officeart/2005/8/layout/list1"/>
    <dgm:cxn modelId="{4E485CEF-D9A4-41C9-ADEF-792FC3AE8244}" srcId="{0260D21A-7DC6-4E6A-8446-3259F1EDEAFE}" destId="{D66D0E82-DFC5-4F42-A69B-C4D948B41A2C}" srcOrd="1" destOrd="0" parTransId="{BBA04AF5-7DF9-4944-968C-4A833221AA22}" sibTransId="{ED126AEB-E869-4DE7-9A00-ED96EA7E2E82}"/>
    <dgm:cxn modelId="{B35C85F5-83A4-4047-9BE6-6A4CBAC98B1D}" type="presOf" srcId="{319E638A-EA02-44C4-B342-B1D8D2AA562A}" destId="{64F61020-A26E-4D5C-8F67-5179D7C4FDF1}" srcOrd="0" destOrd="4" presId="urn:microsoft.com/office/officeart/2005/8/layout/list1"/>
    <dgm:cxn modelId="{2E1C30FA-0CC5-46D9-BA36-6D9D315BADF1}" srcId="{148F929A-C227-43FA-A37C-9B9BC98DC53F}" destId="{925F3FFE-11D5-44A5-9712-15BF6BDD93C7}" srcOrd="2" destOrd="0" parTransId="{A2613DC4-74B0-417F-929F-81162D19FF88}" sibTransId="{18318A7F-072F-42DF-9A23-F88C30788BE7}"/>
    <dgm:cxn modelId="{630095FE-4EAE-4174-84D3-20A7FE23DE69}" type="presOf" srcId="{0260D21A-7DC6-4E6A-8446-3259F1EDEAFE}" destId="{E320270E-FA83-48B0-9828-3584DEE158B0}" srcOrd="0" destOrd="0" presId="urn:microsoft.com/office/officeart/2005/8/layout/list1"/>
    <dgm:cxn modelId="{6EDBDDD5-6403-4AC8-A92D-EFA47F0D8F4E}" type="presParOf" srcId="{905F4396-7A70-48AF-A9A3-61191D116502}" destId="{BADC3412-C410-475C-959C-65DBF55D9780}" srcOrd="0" destOrd="0" presId="urn:microsoft.com/office/officeart/2005/8/layout/list1"/>
    <dgm:cxn modelId="{F8CE3A98-83B1-47B4-AEE3-AD4A6A10AD46}" type="presParOf" srcId="{BADC3412-C410-475C-959C-65DBF55D9780}" destId="{CA27245C-70A2-40F9-A471-72CEDA63DCF9}" srcOrd="0" destOrd="0" presId="urn:microsoft.com/office/officeart/2005/8/layout/list1"/>
    <dgm:cxn modelId="{F0D0B56F-CAEC-4EF6-87E7-70935FA52CE3}" type="presParOf" srcId="{BADC3412-C410-475C-959C-65DBF55D9780}" destId="{46A0C09A-641E-456F-8C3E-9F954A1F8E77}" srcOrd="1" destOrd="0" presId="urn:microsoft.com/office/officeart/2005/8/layout/list1"/>
    <dgm:cxn modelId="{EE2FEC63-94C9-46B7-AF90-1408BAB2F845}" type="presParOf" srcId="{905F4396-7A70-48AF-A9A3-61191D116502}" destId="{A4F5D7C9-2DCA-4F7F-86E6-D9EA08E31B1E}" srcOrd="1" destOrd="0" presId="urn:microsoft.com/office/officeart/2005/8/layout/list1"/>
    <dgm:cxn modelId="{412C8709-A6C9-44BF-AF97-96F33AA7A76F}" type="presParOf" srcId="{905F4396-7A70-48AF-A9A3-61191D116502}" destId="{046C9AD3-5D82-4C61-821E-1A85C4AA8B1E}" srcOrd="2" destOrd="0" presId="urn:microsoft.com/office/officeart/2005/8/layout/list1"/>
    <dgm:cxn modelId="{2A8FF6B9-4CEB-43BB-A976-88E09E0C5806}" type="presParOf" srcId="{905F4396-7A70-48AF-A9A3-61191D116502}" destId="{556EB763-2A32-4065-A0EC-CC1E0EA9A43F}" srcOrd="3" destOrd="0" presId="urn:microsoft.com/office/officeart/2005/8/layout/list1"/>
    <dgm:cxn modelId="{00987309-EFE6-4F03-8AF7-A0330B8D8E1E}" type="presParOf" srcId="{905F4396-7A70-48AF-A9A3-61191D116502}" destId="{54028C3D-3FEF-4BE0-918C-1FE88B9DC672}" srcOrd="4" destOrd="0" presId="urn:microsoft.com/office/officeart/2005/8/layout/list1"/>
    <dgm:cxn modelId="{8FF726E5-7046-4301-9E39-10F3FD73D205}" type="presParOf" srcId="{54028C3D-3FEF-4BE0-918C-1FE88B9DC672}" destId="{017BB150-F3D5-4DB8-B5E2-F6265FA33F9A}" srcOrd="0" destOrd="0" presId="urn:microsoft.com/office/officeart/2005/8/layout/list1"/>
    <dgm:cxn modelId="{633B795E-7AD8-4679-97A9-6E141A449F33}" type="presParOf" srcId="{54028C3D-3FEF-4BE0-918C-1FE88B9DC672}" destId="{17509EBF-0CD6-4E85-9C76-D03E2088F413}" srcOrd="1" destOrd="0" presId="urn:microsoft.com/office/officeart/2005/8/layout/list1"/>
    <dgm:cxn modelId="{210EE3C0-023A-4289-A355-CD245829ADA5}" type="presParOf" srcId="{905F4396-7A70-48AF-A9A3-61191D116502}" destId="{5FCC208A-980D-48CD-A776-EB943C9DB0D5}" srcOrd="5" destOrd="0" presId="urn:microsoft.com/office/officeart/2005/8/layout/list1"/>
    <dgm:cxn modelId="{BA818AC9-FD6B-4893-B69B-EC559109EF0B}" type="presParOf" srcId="{905F4396-7A70-48AF-A9A3-61191D116502}" destId="{FD8CEEF7-0E79-49DC-911B-887E49077427}" srcOrd="6" destOrd="0" presId="urn:microsoft.com/office/officeart/2005/8/layout/list1"/>
    <dgm:cxn modelId="{B92C4D79-AA2D-4F42-98A1-D8DF39A723F6}" type="presParOf" srcId="{905F4396-7A70-48AF-A9A3-61191D116502}" destId="{2E67AD51-F8DB-49DC-8A43-728D66E9E77D}" srcOrd="7" destOrd="0" presId="urn:microsoft.com/office/officeart/2005/8/layout/list1"/>
    <dgm:cxn modelId="{43AC6F64-C8E5-449B-A22B-14552501E569}" type="presParOf" srcId="{905F4396-7A70-48AF-A9A3-61191D116502}" destId="{720C9EF2-D809-4EDC-98EB-87FD0456971D}" srcOrd="8" destOrd="0" presId="urn:microsoft.com/office/officeart/2005/8/layout/list1"/>
    <dgm:cxn modelId="{B9B96BCA-B1CE-4F56-863A-53132C4BAE4C}" type="presParOf" srcId="{720C9EF2-D809-4EDC-98EB-87FD0456971D}" destId="{19584C48-BDD6-4E3A-8425-A5D84E2E7790}" srcOrd="0" destOrd="0" presId="urn:microsoft.com/office/officeart/2005/8/layout/list1"/>
    <dgm:cxn modelId="{6285FFCD-6591-4108-9C6F-14C2CCDB7B2B}" type="presParOf" srcId="{720C9EF2-D809-4EDC-98EB-87FD0456971D}" destId="{F78FDE7D-4E77-4ADF-9EE1-78DEA6B69374}" srcOrd="1" destOrd="0" presId="urn:microsoft.com/office/officeart/2005/8/layout/list1"/>
    <dgm:cxn modelId="{AF46AA01-FF72-4024-A549-CCB252E85605}" type="presParOf" srcId="{905F4396-7A70-48AF-A9A3-61191D116502}" destId="{9F1771F8-6EA9-43BB-A602-D0F45AD2FA40}" srcOrd="9" destOrd="0" presId="urn:microsoft.com/office/officeart/2005/8/layout/list1"/>
    <dgm:cxn modelId="{5E0886C8-D159-4AA8-ADDC-2992D3032BE4}" type="presParOf" srcId="{905F4396-7A70-48AF-A9A3-61191D116502}" destId="{B8435A0F-BB5C-4217-8946-2ADE1ADEB7DB}" srcOrd="10" destOrd="0" presId="urn:microsoft.com/office/officeart/2005/8/layout/list1"/>
    <dgm:cxn modelId="{30E7C58D-1E15-41F9-999B-84B5C7A74530}" type="presParOf" srcId="{905F4396-7A70-48AF-A9A3-61191D116502}" destId="{0578362B-2D96-4A0C-B4B2-ACE47392AEC8}" srcOrd="11" destOrd="0" presId="urn:microsoft.com/office/officeart/2005/8/layout/list1"/>
    <dgm:cxn modelId="{8D595B77-E507-4A98-A661-B5087FD2273E}" type="presParOf" srcId="{905F4396-7A70-48AF-A9A3-61191D116502}" destId="{3FE76BB5-7813-4E13-9354-EB0FBD5E874C}" srcOrd="12" destOrd="0" presId="urn:microsoft.com/office/officeart/2005/8/layout/list1"/>
    <dgm:cxn modelId="{F780DA19-4D95-4460-9B22-5D8E693A6C05}" type="presParOf" srcId="{3FE76BB5-7813-4E13-9354-EB0FBD5E874C}" destId="{5103B354-4D94-49A0-AB29-DA5697AD0CD3}" srcOrd="0" destOrd="0" presId="urn:microsoft.com/office/officeart/2005/8/layout/list1"/>
    <dgm:cxn modelId="{F1939EE8-163E-40C5-B456-60AFDCB0001B}" type="presParOf" srcId="{3FE76BB5-7813-4E13-9354-EB0FBD5E874C}" destId="{2D360BE5-4F77-45B4-82E4-6BD28F7E480A}" srcOrd="1" destOrd="0" presId="urn:microsoft.com/office/officeart/2005/8/layout/list1"/>
    <dgm:cxn modelId="{31D060F7-250F-4F97-88EA-11A38EB80EFC}" type="presParOf" srcId="{905F4396-7A70-48AF-A9A3-61191D116502}" destId="{4B7B196E-E6C2-483F-AC39-FFE12912C8EA}" srcOrd="13" destOrd="0" presId="urn:microsoft.com/office/officeart/2005/8/layout/list1"/>
    <dgm:cxn modelId="{CD1AE45E-9A04-488B-8A20-E3BE8B8DD533}" type="presParOf" srcId="{905F4396-7A70-48AF-A9A3-61191D116502}" destId="{64F61020-A26E-4D5C-8F67-5179D7C4FDF1}" srcOrd="14" destOrd="0" presId="urn:microsoft.com/office/officeart/2005/8/layout/list1"/>
    <dgm:cxn modelId="{84149DFC-6703-46E9-AB85-86D71F330338}" type="presParOf" srcId="{905F4396-7A70-48AF-A9A3-61191D116502}" destId="{23BE85A9-2F95-4CEA-BE3C-B985464D97C1}" srcOrd="15" destOrd="0" presId="urn:microsoft.com/office/officeart/2005/8/layout/list1"/>
    <dgm:cxn modelId="{B569C3A3-275D-4FE3-A593-4F8A7B8A0C14}" type="presParOf" srcId="{905F4396-7A70-48AF-A9A3-61191D116502}" destId="{46570540-5304-4B4B-80C2-A2E867390297}" srcOrd="16" destOrd="0" presId="urn:microsoft.com/office/officeart/2005/8/layout/list1"/>
    <dgm:cxn modelId="{F00FCB44-E6ED-4E2B-B169-E7457979B191}" type="presParOf" srcId="{46570540-5304-4B4B-80C2-A2E867390297}" destId="{E320270E-FA83-48B0-9828-3584DEE158B0}" srcOrd="0" destOrd="0" presId="urn:microsoft.com/office/officeart/2005/8/layout/list1"/>
    <dgm:cxn modelId="{FC34DC0E-9C53-461E-AD43-FA0FAD0F00F7}" type="presParOf" srcId="{46570540-5304-4B4B-80C2-A2E867390297}" destId="{CC9DAA3A-CDA5-4C11-AE81-BF3EDFAC4E08}" srcOrd="1" destOrd="0" presId="urn:microsoft.com/office/officeart/2005/8/layout/list1"/>
    <dgm:cxn modelId="{73D0ECB8-A7C8-4616-8DD3-04C0D3C7C0BF}" type="presParOf" srcId="{905F4396-7A70-48AF-A9A3-61191D116502}" destId="{432985B7-5001-4FF8-BF1E-25DCD43BEC2B}" srcOrd="17" destOrd="0" presId="urn:microsoft.com/office/officeart/2005/8/layout/list1"/>
    <dgm:cxn modelId="{89B154A6-DCA2-4BF7-AC18-EBF8499A41B6}" type="presParOf" srcId="{905F4396-7A70-48AF-A9A3-61191D116502}" destId="{FF3839AD-8AC3-4212-9B31-3049C28A3E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8844-4E81-4C98-9E56-77A5596273AE}">
      <dsp:nvSpPr>
        <dsp:cNvPr id="0" name=""/>
        <dsp:cNvSpPr/>
      </dsp:nvSpPr>
      <dsp:spPr>
        <a:xfrm>
          <a:off x="0" y="82740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1- AMAÇLANANLAR</a:t>
          </a:r>
          <a:endParaRPr lang="en-US" sz="2500" kern="1200" dirty="0"/>
        </a:p>
      </dsp:txBody>
      <dsp:txXfrm>
        <a:off x="29450" y="112190"/>
        <a:ext cx="11623027" cy="544381"/>
      </dsp:txXfrm>
    </dsp:sp>
    <dsp:sp modelId="{0E4678A2-AC11-438B-987F-4971843071E4}">
      <dsp:nvSpPr>
        <dsp:cNvPr id="0" name=""/>
        <dsp:cNvSpPr/>
      </dsp:nvSpPr>
      <dsp:spPr>
        <a:xfrm>
          <a:off x="0" y="758021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2- NASIL ÇALIŞIYOR</a:t>
          </a:r>
          <a:endParaRPr lang="en-US" sz="2500" kern="1200" dirty="0"/>
        </a:p>
      </dsp:txBody>
      <dsp:txXfrm>
        <a:off x="29450" y="787471"/>
        <a:ext cx="11623027" cy="544381"/>
      </dsp:txXfrm>
    </dsp:sp>
    <dsp:sp modelId="{B9346689-ACDE-460C-93BE-20172D366D6F}">
      <dsp:nvSpPr>
        <dsp:cNvPr id="0" name=""/>
        <dsp:cNvSpPr/>
      </dsp:nvSpPr>
      <dsp:spPr>
        <a:xfrm>
          <a:off x="0" y="1433302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3- DİYAGRAM GÖSTERİMİ</a:t>
          </a:r>
          <a:endParaRPr lang="en-US" sz="2500" kern="1200" dirty="0"/>
        </a:p>
      </dsp:txBody>
      <dsp:txXfrm>
        <a:off x="29450" y="1462752"/>
        <a:ext cx="11623027" cy="544381"/>
      </dsp:txXfrm>
    </dsp:sp>
    <dsp:sp modelId="{5FFFF1D4-7D14-45A3-AE85-54B37FD1101D}">
      <dsp:nvSpPr>
        <dsp:cNvPr id="0" name=""/>
        <dsp:cNvSpPr/>
      </dsp:nvSpPr>
      <dsp:spPr>
        <a:xfrm>
          <a:off x="0" y="2108584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4- KODUN İŞLEYİŞİ</a:t>
          </a:r>
          <a:endParaRPr lang="en-US" sz="2500" kern="1200" dirty="0"/>
        </a:p>
      </dsp:txBody>
      <dsp:txXfrm>
        <a:off x="29450" y="2138034"/>
        <a:ext cx="11623027" cy="544381"/>
      </dsp:txXfrm>
    </dsp:sp>
    <dsp:sp modelId="{DB3BDCF8-C902-451C-8A3C-6B60157C9E83}">
      <dsp:nvSpPr>
        <dsp:cNvPr id="0" name=""/>
        <dsp:cNvSpPr/>
      </dsp:nvSpPr>
      <dsp:spPr>
        <a:xfrm>
          <a:off x="0" y="2783865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5- KODUN PARÇALARI VE AÇIKLAMALARI</a:t>
          </a:r>
          <a:endParaRPr lang="en-US" sz="2500" kern="1200" dirty="0"/>
        </a:p>
      </dsp:txBody>
      <dsp:txXfrm>
        <a:off x="29450" y="2813315"/>
        <a:ext cx="11623027" cy="544381"/>
      </dsp:txXfrm>
    </dsp:sp>
    <dsp:sp modelId="{CFE21F56-73A2-41E8-9C92-94A024F951B1}">
      <dsp:nvSpPr>
        <dsp:cNvPr id="0" name=""/>
        <dsp:cNvSpPr/>
      </dsp:nvSpPr>
      <dsp:spPr>
        <a:xfrm>
          <a:off x="0" y="3459146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6- ÇALIŞMA ÖRNEĞİ</a:t>
          </a:r>
          <a:endParaRPr lang="en-US" sz="2500" kern="1200" dirty="0"/>
        </a:p>
      </dsp:txBody>
      <dsp:txXfrm>
        <a:off x="29450" y="3488596"/>
        <a:ext cx="11623027" cy="544381"/>
      </dsp:txXfrm>
    </dsp:sp>
    <dsp:sp modelId="{8316B7F5-779D-4280-8B80-D14DC75D6A0E}">
      <dsp:nvSpPr>
        <dsp:cNvPr id="0" name=""/>
        <dsp:cNvSpPr/>
      </dsp:nvSpPr>
      <dsp:spPr>
        <a:xfrm>
          <a:off x="0" y="4134428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7- KAYNAKLAR</a:t>
          </a:r>
          <a:endParaRPr lang="en-US" sz="2500" kern="1200" dirty="0"/>
        </a:p>
      </dsp:txBody>
      <dsp:txXfrm>
        <a:off x="29450" y="4163878"/>
        <a:ext cx="11623027" cy="544381"/>
      </dsp:txXfrm>
    </dsp:sp>
    <dsp:sp modelId="{DEBE62DB-84CD-46C3-8380-560898B93FD4}">
      <dsp:nvSpPr>
        <dsp:cNvPr id="0" name=""/>
        <dsp:cNvSpPr/>
      </dsp:nvSpPr>
      <dsp:spPr>
        <a:xfrm>
          <a:off x="0" y="4809709"/>
          <a:ext cx="11681927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8- KAPANIŞ</a:t>
          </a:r>
          <a:endParaRPr lang="en-US" sz="2500" kern="1200" dirty="0"/>
        </a:p>
      </dsp:txBody>
      <dsp:txXfrm>
        <a:off x="29450" y="4839159"/>
        <a:ext cx="11623027" cy="54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B9A05-76BA-4548-8826-2E3271C09708}">
      <dsp:nvSpPr>
        <dsp:cNvPr id="0" name=""/>
        <dsp:cNvSpPr/>
      </dsp:nvSpPr>
      <dsp:spPr>
        <a:xfrm>
          <a:off x="220" y="413555"/>
          <a:ext cx="2663541" cy="3196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0" rIns="2630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İlbank</a:t>
          </a:r>
          <a:r>
            <a:rPr lang="tr-TR" sz="1600" kern="1200" dirty="0"/>
            <a:t> A.Ş. Genel Müdürlükleri yöneticilerini belirli bir büyüklükte deprem olduğu zaman SMS yoluyla uyarmak.</a:t>
          </a:r>
          <a:endParaRPr lang="en-US" sz="1600" kern="1200" dirty="0"/>
        </a:p>
      </dsp:txBody>
      <dsp:txXfrm>
        <a:off x="220" y="1692055"/>
        <a:ext cx="2663541" cy="1917749"/>
      </dsp:txXfrm>
    </dsp:sp>
    <dsp:sp modelId="{427B6A23-8A7A-437E-8BEA-AB73B29665B7}">
      <dsp:nvSpPr>
        <dsp:cNvPr id="0" name=""/>
        <dsp:cNvSpPr/>
      </dsp:nvSpPr>
      <dsp:spPr>
        <a:xfrm>
          <a:off x="578115" y="413555"/>
          <a:ext cx="1507750" cy="12784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165100" rIns="26309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  <a:endParaRPr lang="en-US" sz="6200" kern="1200" dirty="0"/>
        </a:p>
      </dsp:txBody>
      <dsp:txXfrm>
        <a:off x="578115" y="413555"/>
        <a:ext cx="1507750" cy="1278499"/>
      </dsp:txXfrm>
    </dsp:sp>
    <dsp:sp modelId="{B072D033-2049-4A41-A431-FABF582C09DB}">
      <dsp:nvSpPr>
        <dsp:cNvPr id="0" name=""/>
        <dsp:cNvSpPr/>
      </dsp:nvSpPr>
      <dsp:spPr>
        <a:xfrm>
          <a:off x="2876845" y="413555"/>
          <a:ext cx="2663541" cy="3196249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0" rIns="2630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Bu programı kullanacak olan yetkililerin, bir müdürlük açılıp/kapanması veya yöneticinin gelip/gitmesi durumlarında veri tabanını rahatlıkla güncelleyebilmesini sağlamak.</a:t>
          </a:r>
          <a:endParaRPr lang="en-US" sz="1600" kern="1200" dirty="0"/>
        </a:p>
      </dsp:txBody>
      <dsp:txXfrm>
        <a:off x="2876845" y="1692055"/>
        <a:ext cx="2663541" cy="1917749"/>
      </dsp:txXfrm>
    </dsp:sp>
    <dsp:sp modelId="{967C57A1-AB8F-4036-B800-B2B38910662A}">
      <dsp:nvSpPr>
        <dsp:cNvPr id="0" name=""/>
        <dsp:cNvSpPr/>
      </dsp:nvSpPr>
      <dsp:spPr>
        <a:xfrm>
          <a:off x="3486556" y="413555"/>
          <a:ext cx="1444118" cy="12784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165100" rIns="26309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  <a:endParaRPr lang="en-US" sz="6200" kern="1200" dirty="0"/>
        </a:p>
      </dsp:txBody>
      <dsp:txXfrm>
        <a:off x="3486556" y="413555"/>
        <a:ext cx="1444118" cy="1278499"/>
      </dsp:txXfrm>
    </dsp:sp>
    <dsp:sp modelId="{F18002B0-1674-4734-95EC-2DCEAF9047D3}">
      <dsp:nvSpPr>
        <dsp:cNvPr id="0" name=""/>
        <dsp:cNvSpPr/>
      </dsp:nvSpPr>
      <dsp:spPr>
        <a:xfrm>
          <a:off x="5753469" y="413555"/>
          <a:ext cx="2663541" cy="3196249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0" rIns="2630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Program kapandığında dahi veri tabanında önceden gönderilmiş SMS’lerin ve depremlerin kayıtlarının tutulmasının sağlanması.</a:t>
          </a:r>
          <a:endParaRPr lang="en-US" sz="1700" kern="1200"/>
        </a:p>
      </dsp:txBody>
      <dsp:txXfrm>
        <a:off x="5753469" y="1692055"/>
        <a:ext cx="2663541" cy="1917749"/>
      </dsp:txXfrm>
    </dsp:sp>
    <dsp:sp modelId="{9990F0F7-0720-4E91-B1DE-153F82F90AC7}">
      <dsp:nvSpPr>
        <dsp:cNvPr id="0" name=""/>
        <dsp:cNvSpPr/>
      </dsp:nvSpPr>
      <dsp:spPr>
        <a:xfrm>
          <a:off x="6374873" y="413555"/>
          <a:ext cx="1420732" cy="12784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165100" rIns="26309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  <a:endParaRPr lang="en-US" sz="6200" kern="1200" dirty="0"/>
        </a:p>
      </dsp:txBody>
      <dsp:txXfrm>
        <a:off x="6374873" y="413555"/>
        <a:ext cx="1420732" cy="1278499"/>
      </dsp:txXfrm>
    </dsp:sp>
    <dsp:sp modelId="{3DF05734-2B98-47D6-9DC4-F60E0A485F94}">
      <dsp:nvSpPr>
        <dsp:cNvPr id="0" name=""/>
        <dsp:cNvSpPr/>
      </dsp:nvSpPr>
      <dsp:spPr>
        <a:xfrm>
          <a:off x="8630094" y="413555"/>
          <a:ext cx="2663541" cy="3196249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0" rIns="26309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Program sürekli çalışacağından dolayı minimalist bir yaklaşım ile bilgisayarı en az yoracak şekilde çalışmasını sağlamak.</a:t>
          </a:r>
          <a:endParaRPr lang="en-US" sz="1700" kern="1200" dirty="0"/>
        </a:p>
      </dsp:txBody>
      <dsp:txXfrm>
        <a:off x="8630094" y="1692055"/>
        <a:ext cx="2663541" cy="1917749"/>
      </dsp:txXfrm>
    </dsp:sp>
    <dsp:sp modelId="{02A8DCC2-798F-46DC-A33F-5CC8F32CC3F1}">
      <dsp:nvSpPr>
        <dsp:cNvPr id="0" name=""/>
        <dsp:cNvSpPr/>
      </dsp:nvSpPr>
      <dsp:spPr>
        <a:xfrm>
          <a:off x="9303450" y="413555"/>
          <a:ext cx="1316828" cy="12784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099" tIns="165100" rIns="26309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  <a:endParaRPr lang="en-US" sz="6200" kern="1200" dirty="0"/>
        </a:p>
      </dsp:txBody>
      <dsp:txXfrm>
        <a:off x="9303450" y="413555"/>
        <a:ext cx="1316828" cy="127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9AD3-5D82-4C61-821E-1A85C4AA8B1E}">
      <dsp:nvSpPr>
        <dsp:cNvPr id="0" name=""/>
        <dsp:cNvSpPr/>
      </dsp:nvSpPr>
      <dsp:spPr>
        <a:xfrm>
          <a:off x="0" y="280859"/>
          <a:ext cx="6556654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0C09A-641E-456F-8C3E-9F954A1F8E77}">
      <dsp:nvSpPr>
        <dsp:cNvPr id="0" name=""/>
        <dsp:cNvSpPr/>
      </dsp:nvSpPr>
      <dsp:spPr>
        <a:xfrm>
          <a:off x="327832" y="88979"/>
          <a:ext cx="4589657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478" tIns="0" rIns="17347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Main class</a:t>
          </a:r>
          <a:endParaRPr lang="en-US" sz="1300" kern="1200"/>
        </a:p>
      </dsp:txBody>
      <dsp:txXfrm>
        <a:off x="346566" y="107713"/>
        <a:ext cx="4552189" cy="346292"/>
      </dsp:txXfrm>
    </dsp:sp>
    <dsp:sp modelId="{FD8CEEF7-0E79-49DC-911B-887E49077427}">
      <dsp:nvSpPr>
        <dsp:cNvPr id="0" name=""/>
        <dsp:cNvSpPr/>
      </dsp:nvSpPr>
      <dsp:spPr>
        <a:xfrm>
          <a:off x="0" y="870539"/>
          <a:ext cx="6556654" cy="941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869" tIns="270764" rIns="5088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extractLocation method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clearProcessedEarthquakesDate method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clearAllHarmfullEarthquakes method</a:t>
          </a:r>
          <a:endParaRPr lang="en-US" sz="1300" kern="1200"/>
        </a:p>
      </dsp:txBody>
      <dsp:txXfrm>
        <a:off x="0" y="870539"/>
        <a:ext cx="6556654" cy="941850"/>
      </dsp:txXfrm>
    </dsp:sp>
    <dsp:sp modelId="{17509EBF-0CD6-4E85-9C76-D03E2088F413}">
      <dsp:nvSpPr>
        <dsp:cNvPr id="0" name=""/>
        <dsp:cNvSpPr/>
      </dsp:nvSpPr>
      <dsp:spPr>
        <a:xfrm>
          <a:off x="327832" y="678659"/>
          <a:ext cx="4589657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478" tIns="0" rIns="17347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EarthquakeSys</a:t>
          </a:r>
          <a:r>
            <a:rPr lang="tr-TR" sz="1300" kern="1200" dirty="0"/>
            <a:t> </a:t>
          </a:r>
          <a:r>
            <a:rPr lang="tr-TR" sz="1300" kern="1200" dirty="0" err="1"/>
            <a:t>class</a:t>
          </a:r>
          <a:endParaRPr lang="en-US" sz="1300" kern="1200" dirty="0"/>
        </a:p>
      </dsp:txBody>
      <dsp:txXfrm>
        <a:off x="346566" y="697393"/>
        <a:ext cx="4552189" cy="346292"/>
      </dsp:txXfrm>
    </dsp:sp>
    <dsp:sp modelId="{B8435A0F-BB5C-4217-8946-2ADE1ADEB7DB}">
      <dsp:nvSpPr>
        <dsp:cNvPr id="0" name=""/>
        <dsp:cNvSpPr/>
      </dsp:nvSpPr>
      <dsp:spPr>
        <a:xfrm>
          <a:off x="0" y="2074469"/>
          <a:ext cx="6556654" cy="51701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DE7D-4E77-4ADF-9EE1-78DEA6B69374}">
      <dsp:nvSpPr>
        <dsp:cNvPr id="0" name=""/>
        <dsp:cNvSpPr/>
      </dsp:nvSpPr>
      <dsp:spPr>
        <a:xfrm>
          <a:off x="327832" y="1882589"/>
          <a:ext cx="4589657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478" tIns="0" rIns="17347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Earthquake class</a:t>
          </a:r>
          <a:endParaRPr lang="en-US" sz="1300" kern="1200"/>
        </a:p>
      </dsp:txBody>
      <dsp:txXfrm>
        <a:off x="346566" y="1901323"/>
        <a:ext cx="4552189" cy="346292"/>
      </dsp:txXfrm>
    </dsp:sp>
    <dsp:sp modelId="{64F61020-A26E-4D5C-8F67-5179D7C4FDF1}">
      <dsp:nvSpPr>
        <dsp:cNvPr id="0" name=""/>
        <dsp:cNvSpPr/>
      </dsp:nvSpPr>
      <dsp:spPr>
        <a:xfrm>
          <a:off x="0" y="2853564"/>
          <a:ext cx="6556654" cy="1760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869" tIns="270764" rIns="5088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AllEarthquakesDataParser method (part1)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AllEarthquakesDataParser method (part2)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AllEarthquakesDataParser method (part3)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Last5EarthquakeDataParser method (part1)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Last5EarthquakeDataParser method (part2)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Last5EarthquakeDataParser method (part3)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isWithin48Hours method</a:t>
          </a:r>
          <a:endParaRPr lang="en-US" sz="1300" kern="1200"/>
        </a:p>
      </dsp:txBody>
      <dsp:txXfrm>
        <a:off x="0" y="2853564"/>
        <a:ext cx="6556654" cy="1760850"/>
      </dsp:txXfrm>
    </dsp:sp>
    <dsp:sp modelId="{2D360BE5-4F77-45B4-82E4-6BD28F7E480A}">
      <dsp:nvSpPr>
        <dsp:cNvPr id="0" name=""/>
        <dsp:cNvSpPr/>
      </dsp:nvSpPr>
      <dsp:spPr>
        <a:xfrm>
          <a:off x="327832" y="2661684"/>
          <a:ext cx="4589657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478" tIns="0" rIns="17347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DataParser</a:t>
          </a:r>
          <a:r>
            <a:rPr lang="tr-TR" sz="1300" kern="1200" dirty="0"/>
            <a:t> </a:t>
          </a:r>
          <a:r>
            <a:rPr lang="tr-TR" sz="1300" kern="1200" dirty="0" err="1"/>
            <a:t>class</a:t>
          </a:r>
          <a:endParaRPr lang="en-US" sz="1300" kern="1200" dirty="0"/>
        </a:p>
      </dsp:txBody>
      <dsp:txXfrm>
        <a:off x="346566" y="2680418"/>
        <a:ext cx="4552189" cy="346292"/>
      </dsp:txXfrm>
    </dsp:sp>
    <dsp:sp modelId="{FF3839AD-8AC3-4212-9B31-3049C28A3E32}">
      <dsp:nvSpPr>
        <dsp:cNvPr id="0" name=""/>
        <dsp:cNvSpPr/>
      </dsp:nvSpPr>
      <dsp:spPr>
        <a:xfrm>
          <a:off x="0" y="4876494"/>
          <a:ext cx="6556654" cy="1351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869" tIns="270764" rIns="5088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findLocation method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getPhonesFromLocation_id method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insertEarthquakeSms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ifMatchDatesFromEartquake_log method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300" kern="1200"/>
            <a:t>checkAndDeleteOldEarthquakes method</a:t>
          </a:r>
          <a:endParaRPr lang="en-US" sz="1300" kern="1200"/>
        </a:p>
      </dsp:txBody>
      <dsp:txXfrm>
        <a:off x="0" y="4876494"/>
        <a:ext cx="6556654" cy="1351350"/>
      </dsp:txXfrm>
    </dsp:sp>
    <dsp:sp modelId="{CC9DAA3A-CDA5-4C11-AE81-BF3EDFAC4E08}">
      <dsp:nvSpPr>
        <dsp:cNvPr id="0" name=""/>
        <dsp:cNvSpPr/>
      </dsp:nvSpPr>
      <dsp:spPr>
        <a:xfrm>
          <a:off x="327832" y="4684614"/>
          <a:ext cx="4589657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478" tIns="0" rIns="17347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Database </a:t>
          </a:r>
          <a:r>
            <a:rPr lang="tr-TR" sz="1300" kern="1200" dirty="0" err="1"/>
            <a:t>class</a:t>
          </a:r>
          <a:endParaRPr lang="en-US" sz="1300" kern="1200" dirty="0"/>
        </a:p>
      </dsp:txBody>
      <dsp:txXfrm>
        <a:off x="346566" y="4703348"/>
        <a:ext cx="455218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954E7-2D43-4573-A578-0EFF3BAA9FEF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B10A-50A8-4D02-B5FE-BC79E03C7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75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B10A-50A8-4D02-B5FE-BC79E03C785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46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B10A-50A8-4D02-B5FE-BC79E03C7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21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34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9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2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34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2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0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8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5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4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6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3F650B-6D41-41D1-9EB7-CA086CE0F410}" type="datetimeFigureOut">
              <a:rPr lang="tr-TR" smtClean="0"/>
              <a:t>28.08.2024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4F64AC-EFCE-4C04-9E20-A30D3DDE51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4A75A-076D-3B0F-7571-73FA2FED2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4836AB0-1F35-1D4C-4CDC-D0AB467B3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İLBANK GENEL MÜDÜRLÜKLERİ YÖNETİCİLERİ İÇİN UYARI SİSTEMİ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875D2E-C601-6D26-A1ED-F5E9F60E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>
                <a:solidFill>
                  <a:schemeClr val="tx1"/>
                </a:solidFill>
              </a:rPr>
              <a:t>Ahmet Kutay ÖZDEMİR</a:t>
            </a:r>
          </a:p>
          <a:p>
            <a:pPr>
              <a:lnSpc>
                <a:spcPct val="90000"/>
              </a:lnSpc>
            </a:pPr>
            <a:r>
              <a:rPr lang="tr-TR">
                <a:solidFill>
                  <a:schemeClr val="tx1"/>
                </a:solidFill>
              </a:rPr>
              <a:t>Cavit Mert ERGÜL</a:t>
            </a:r>
          </a:p>
          <a:p>
            <a:pPr>
              <a:lnSpc>
                <a:spcPct val="90000"/>
              </a:lnSpc>
            </a:pPr>
            <a:r>
              <a:rPr lang="tr-TR">
                <a:solidFill>
                  <a:schemeClr val="tx1"/>
                </a:solidFill>
              </a:rPr>
              <a:t>Mustafa Çağrı MANAV</a:t>
            </a:r>
          </a:p>
        </p:txBody>
      </p:sp>
    </p:spTree>
    <p:extLst>
      <p:ext uri="{BB962C8B-B14F-4D97-AF65-F5344CB8AC3E}">
        <p14:creationId xmlns:p14="http://schemas.microsoft.com/office/powerpoint/2010/main" val="12540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44223-B558-FFD9-6934-2D78E912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013" y="330210"/>
            <a:ext cx="1581974" cy="621512"/>
          </a:xfrm>
        </p:spPr>
        <p:txBody>
          <a:bodyPr>
            <a:normAutofit/>
          </a:bodyPr>
          <a:lstStyle/>
          <a:p>
            <a:pPr algn="ctr"/>
            <a:r>
              <a:rPr lang="tr-TR" sz="1700"/>
              <a:t>GİRİŞ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3A316F8-A10B-59C1-7F8F-90EB862A8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517465"/>
              </p:ext>
            </p:extLst>
          </p:nvPr>
        </p:nvGraphicFramePr>
        <p:xfrm>
          <a:off x="307909" y="1129004"/>
          <a:ext cx="11681927" cy="549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1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232A60-3337-2D0D-604F-EA60A806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/>
              <a:t>1- </a:t>
            </a:r>
            <a:r>
              <a:rPr lang="tr-TR" dirty="0" err="1"/>
              <a:t>aMAÇLANANLAR</a:t>
            </a:r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3B8C8C6-8607-DA60-D012-76B618057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297579"/>
              </p:ext>
            </p:extLst>
          </p:nvPr>
        </p:nvGraphicFramePr>
        <p:xfrm>
          <a:off x="449072" y="2340864"/>
          <a:ext cx="1129385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87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A5A60-3DB9-1953-D038-420B9062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88" y="54864"/>
            <a:ext cx="4611624" cy="804672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3- Nasıl çalışıyor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3E6634-738D-11E9-08A9-B96E25D9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3192" y="859536"/>
            <a:ext cx="7729728" cy="40370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Sol Ayraç 4">
            <a:extLst>
              <a:ext uri="{FF2B5EF4-FFF2-40B4-BE49-F238E27FC236}">
                <a16:creationId xmlns:a16="http://schemas.microsoft.com/office/drawing/2014/main" id="{B8487DF2-12E3-3DD5-3A25-C2F4E49E89AF}"/>
              </a:ext>
            </a:extLst>
          </p:cNvPr>
          <p:cNvSpPr/>
          <p:nvPr/>
        </p:nvSpPr>
        <p:spPr>
          <a:xfrm>
            <a:off x="1369314" y="1874520"/>
            <a:ext cx="530352" cy="3904488"/>
          </a:xfrm>
          <a:prstGeom prst="leftBrac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2577BD0-BD79-5846-C3E4-823F6F8A62A8}"/>
              </a:ext>
            </a:extLst>
          </p:cNvPr>
          <p:cNvSpPr txBox="1"/>
          <p:nvPr/>
        </p:nvSpPr>
        <p:spPr>
          <a:xfrm>
            <a:off x="256032" y="364209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ÖN AYAR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D254D80-1862-3B28-A2FB-42567B5FBDA2}"/>
              </a:ext>
            </a:extLst>
          </p:cNvPr>
          <p:cNvSpPr/>
          <p:nvPr/>
        </p:nvSpPr>
        <p:spPr>
          <a:xfrm>
            <a:off x="1988820" y="1170432"/>
            <a:ext cx="1801368" cy="2231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 dirty="0">
              <a:solidFill>
                <a:schemeClr val="tx1"/>
              </a:solidFill>
            </a:endParaRPr>
          </a:p>
          <a:p>
            <a:pPr algn="ctr"/>
            <a:r>
              <a:rPr lang="tr-TR" sz="1600" dirty="0">
                <a:solidFill>
                  <a:schemeClr val="tx1"/>
                </a:solidFill>
              </a:rPr>
              <a:t>SQLite3 veri tabanına GUI arayüzü üzerinden yönetici veya şube eklenir/çıkarılır. (Hazır veri tabanı varsa kod üzerinde düzenleme gereklidir.)</a:t>
            </a:r>
          </a:p>
          <a:p>
            <a:pPr algn="ctr"/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6C8B8DE-65F4-EFBF-2F36-6919B18AC7EC}"/>
              </a:ext>
            </a:extLst>
          </p:cNvPr>
          <p:cNvSpPr/>
          <p:nvPr/>
        </p:nvSpPr>
        <p:spPr>
          <a:xfrm>
            <a:off x="1988820" y="4411282"/>
            <a:ext cx="1801368" cy="2231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Veri tabanının yolu (</a:t>
            </a:r>
            <a:r>
              <a:rPr lang="tr-TR" sz="1600" dirty="0" err="1">
                <a:solidFill>
                  <a:schemeClr val="tx1"/>
                </a:solidFill>
              </a:rPr>
              <a:t>path</a:t>
            </a:r>
            <a:r>
              <a:rPr lang="tr-TR" sz="1600" dirty="0">
                <a:solidFill>
                  <a:schemeClr val="tx1"/>
                </a:solidFill>
              </a:rPr>
              <a:t>) koda entegre edilir.</a:t>
            </a:r>
          </a:p>
          <a:p>
            <a:pPr algn="ctr"/>
            <a:endParaRPr lang="tr-TR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BCA3B94D-5C05-79AF-69F0-0278AC123A89}"/>
              </a:ext>
            </a:extLst>
          </p:cNvPr>
          <p:cNvSpPr/>
          <p:nvPr/>
        </p:nvSpPr>
        <p:spPr>
          <a:xfrm>
            <a:off x="5358384" y="1364939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 dirty="0"/>
          </a:p>
          <a:p>
            <a:pPr algn="ctr"/>
            <a:r>
              <a:rPr lang="tr-TR" sz="1600" dirty="0"/>
              <a:t>Program ilk çalıştığında Kandillinin resmi sitesindeki satırları sırasıyla okur ve </a:t>
            </a:r>
            <a:r>
              <a:rPr lang="tr-TR" sz="1600" dirty="0" err="1"/>
              <a:t>parse</a:t>
            </a:r>
            <a:r>
              <a:rPr lang="tr-TR" sz="1600" dirty="0"/>
              <a:t> eder.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3C7EC555-B575-69C6-BB5E-61B4699CC89B}"/>
              </a:ext>
            </a:extLst>
          </p:cNvPr>
          <p:cNvSpPr/>
          <p:nvPr/>
        </p:nvSpPr>
        <p:spPr>
          <a:xfrm>
            <a:off x="8784336" y="1364939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Parse</a:t>
            </a:r>
            <a:r>
              <a:rPr lang="tr-TR" sz="1600" dirty="0"/>
              <a:t> edilen bu verilerden depremin tarihi ile güncel tarih kıyaslanır ve son 2 günde olup olmadığı tespit edilir.</a:t>
            </a:r>
            <a:endParaRPr lang="tr-TR" dirty="0"/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71F62A90-B5E6-4B1D-7DAD-88A585FCE0C9}"/>
              </a:ext>
            </a:extLst>
          </p:cNvPr>
          <p:cNvSpPr/>
          <p:nvPr/>
        </p:nvSpPr>
        <p:spPr>
          <a:xfrm>
            <a:off x="5358384" y="3191104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Program ilk çalışmasından sonraki her 15 saniyede bir son 5 depremi kontrol eder ve şartlara uyan yeni deprem/ depremleri listeye ekler. 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B1386D3A-52EB-A27B-B22D-B2A1FCFF7D85}"/>
              </a:ext>
            </a:extLst>
          </p:cNvPr>
          <p:cNvSpPr/>
          <p:nvPr/>
        </p:nvSpPr>
        <p:spPr>
          <a:xfrm>
            <a:off x="8784336" y="3190211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Kullanıcının belirlemiş olduğu zaman aralığında ve eşik değerden büyük veya eşit olan depremler bir listeye kaydedilir.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A90F6734-0EA9-630F-1DD6-8F4C4C523B74}"/>
              </a:ext>
            </a:extLst>
          </p:cNvPr>
          <p:cNvSpPr/>
          <p:nvPr/>
        </p:nvSpPr>
        <p:spPr>
          <a:xfrm>
            <a:off x="5358384" y="5017270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 dirty="0"/>
          </a:p>
          <a:p>
            <a:pPr algn="ctr"/>
            <a:r>
              <a:rPr lang="tr-TR" sz="1600" dirty="0"/>
              <a:t>Depremin lokasyonu ile veri tabanında bulunan yöneticilerin lokasyon bilgisi uyuşuyor ise uyarı </a:t>
            </a:r>
            <a:r>
              <a:rPr lang="tr-TR" sz="1600" dirty="0" err="1"/>
              <a:t>SMS’i</a:t>
            </a:r>
            <a:r>
              <a:rPr lang="tr-TR" sz="1600" dirty="0"/>
              <a:t> atılır ve SMS logu tutulur.  </a:t>
            </a:r>
          </a:p>
          <a:p>
            <a:pPr algn="ctr"/>
            <a:endParaRPr lang="tr-TR" sz="1600" dirty="0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E603093A-3B53-08ED-6469-CBFD2588B883}"/>
              </a:ext>
            </a:extLst>
          </p:cNvPr>
          <p:cNvSpPr/>
          <p:nvPr/>
        </p:nvSpPr>
        <p:spPr>
          <a:xfrm>
            <a:off x="8784336" y="5015484"/>
            <a:ext cx="3043428" cy="14324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Programın beklenmedik bir şekilde kapanması durumunda, tekrar çalıştırıldığında aynı SMS tekrar atılmasın diye SMS logundaki depremin tarih ile kıyaslanır.</a:t>
            </a: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39B25DBB-AAE7-4714-C0A3-CF8BB564FFEA}"/>
              </a:ext>
            </a:extLst>
          </p:cNvPr>
          <p:cNvSpPr/>
          <p:nvPr/>
        </p:nvSpPr>
        <p:spPr>
          <a:xfrm>
            <a:off x="8401812" y="1947672"/>
            <a:ext cx="382524" cy="3383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k: Aşağı 15">
            <a:extLst>
              <a:ext uri="{FF2B5EF4-FFF2-40B4-BE49-F238E27FC236}">
                <a16:creationId xmlns:a16="http://schemas.microsoft.com/office/drawing/2014/main" id="{779C4EE2-4DAF-1EE1-CAD8-3B0B14039128}"/>
              </a:ext>
            </a:extLst>
          </p:cNvPr>
          <p:cNvSpPr/>
          <p:nvPr/>
        </p:nvSpPr>
        <p:spPr>
          <a:xfrm>
            <a:off x="10139172" y="2797368"/>
            <a:ext cx="434340" cy="392843"/>
          </a:xfrm>
          <a:prstGeom prst="downArrow">
            <a:avLst>
              <a:gd name="adj1" fmla="val 50000"/>
              <a:gd name="adj2" fmla="val 430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DA3C31E1-F608-C9EC-F66B-9B03F4EB4C65}"/>
              </a:ext>
            </a:extLst>
          </p:cNvPr>
          <p:cNvSpPr/>
          <p:nvPr/>
        </p:nvSpPr>
        <p:spPr>
          <a:xfrm>
            <a:off x="6662928" y="4622640"/>
            <a:ext cx="434340" cy="392843"/>
          </a:xfrm>
          <a:prstGeom prst="downArrow">
            <a:avLst>
              <a:gd name="adj1" fmla="val 50000"/>
              <a:gd name="adj2" fmla="val 430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21E83138-2113-D33B-6B65-3C3F82C5F15A}"/>
              </a:ext>
            </a:extLst>
          </p:cNvPr>
          <p:cNvSpPr/>
          <p:nvPr/>
        </p:nvSpPr>
        <p:spPr>
          <a:xfrm rot="10800000">
            <a:off x="8404860" y="3737261"/>
            <a:ext cx="382524" cy="3383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E8E1F3F7-BA52-483A-3559-769EF88934B8}"/>
              </a:ext>
            </a:extLst>
          </p:cNvPr>
          <p:cNvSpPr/>
          <p:nvPr/>
        </p:nvSpPr>
        <p:spPr>
          <a:xfrm>
            <a:off x="8401812" y="5526850"/>
            <a:ext cx="382524" cy="3383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3B556B33-04F7-B5ED-AFDE-E0AEC5D7D19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889504" y="3401568"/>
            <a:ext cx="0" cy="1009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86DF3AEB-55FD-1B99-3EE2-551837AD573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790188" y="2081154"/>
            <a:ext cx="1568196" cy="344569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00380C10-A222-2235-C303-75B964C26E1F}"/>
              </a:ext>
            </a:extLst>
          </p:cNvPr>
          <p:cNvCxnSpPr>
            <a:stCxn id="14" idx="2"/>
          </p:cNvCxnSpPr>
          <p:nvPr/>
        </p:nvCxnSpPr>
        <p:spPr>
          <a:xfrm rot="5400000">
            <a:off x="9913174" y="6337107"/>
            <a:ext cx="282071" cy="503682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43DCAD45-E9DF-FDCB-5A14-F7150B4415A9}"/>
              </a:ext>
            </a:extLst>
          </p:cNvPr>
          <p:cNvCxnSpPr>
            <a:cxnSpLocks/>
          </p:cNvCxnSpPr>
          <p:nvPr/>
        </p:nvCxnSpPr>
        <p:spPr>
          <a:xfrm flipH="1" flipV="1">
            <a:off x="4574286" y="6720840"/>
            <a:ext cx="5228082" cy="91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8DEF8EA4-E161-FB06-2690-5DDA482671C5}"/>
              </a:ext>
            </a:extLst>
          </p:cNvPr>
          <p:cNvCxnSpPr/>
          <p:nvPr/>
        </p:nvCxnSpPr>
        <p:spPr>
          <a:xfrm flipV="1">
            <a:off x="4574286" y="5526850"/>
            <a:ext cx="0" cy="12031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394E3D41-B117-E759-5B66-CFE9160BC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4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1E9534-CD97-E798-F896-AC6B3ACF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4- kodun işleyişi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8081EF6-A901-4512-D2A8-9D08EF412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36138"/>
              </p:ext>
            </p:extLst>
          </p:nvPr>
        </p:nvGraphicFramePr>
        <p:xfrm>
          <a:off x="5144820" y="270588"/>
          <a:ext cx="6556654" cy="631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39243DCC-E06F-67FB-6BDB-334906F78A4C}"/>
              </a:ext>
            </a:extLst>
          </p:cNvPr>
          <p:cNvSpPr txBox="1"/>
          <p:nvPr/>
        </p:nvSpPr>
        <p:spPr>
          <a:xfrm>
            <a:off x="5596229" y="2496437"/>
            <a:ext cx="4233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Getters</a:t>
            </a:r>
            <a:r>
              <a:rPr lang="tr-TR" sz="1200" dirty="0"/>
              <a:t>/</a:t>
            </a:r>
            <a:r>
              <a:rPr lang="tr-TR" sz="1200" dirty="0" err="1"/>
              <a:t>Setters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76003701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1024</TotalTime>
  <Words>336</Words>
  <Application>Microsoft Office PowerPoint</Application>
  <PresentationFormat>Geniş ekran</PresentationFormat>
  <Paragraphs>63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Paket</vt:lpstr>
      <vt:lpstr>İLBANK GENEL MÜDÜRLÜKLERİ YÖNETİCİLERİ İÇİN UYARI SİSTEMİ</vt:lpstr>
      <vt:lpstr>GİRİŞ</vt:lpstr>
      <vt:lpstr>1- aMAÇLANANLAR</vt:lpstr>
      <vt:lpstr>3- Nasıl çalışıyor</vt:lpstr>
      <vt:lpstr>PowerPoint Sunusu</vt:lpstr>
      <vt:lpstr>4- kodun işleyişi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İLBANK GENEL MÜDÜRLÜKLERİ YÖNETİCİLERİ İÇİN UYARI SİSTEMİ</dc:title>
  <dc:creator>AHMET KUTAY ÖZDEMİR</dc:creator>
  <cp:lastModifiedBy>cavit ergül</cp:lastModifiedBy>
  <cp:revision>13</cp:revision>
  <dcterms:created xsi:type="dcterms:W3CDTF">2024-06-26T10:09:30Z</dcterms:created>
  <dcterms:modified xsi:type="dcterms:W3CDTF">2024-08-27T22:56:50Z</dcterms:modified>
</cp:coreProperties>
</file>