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font" Target="fonts/font4.fntdata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3.fntdata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font" Target="fonts/font2.fntdata" /><Relationship Id="rId4" Type="http://schemas.openxmlformats.org/officeDocument/2006/relationships/slide" Target="slides/slide3.xml" /><Relationship Id="rId9" Type="http://schemas.openxmlformats.org/officeDocument/2006/relationships/font" Target="fonts/font1.fntdata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48882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42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a4ea8511e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a4ea8511e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72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a4ea8511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a4ea8511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555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a4ea8511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a4ea8511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627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a4ea8511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a4ea8511e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492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a4ea8511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a4ea8511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2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445651"/>
            <a:ext cx="8222100" cy="116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00" dirty="0"/>
              <a:t>Mini Project - Synopsis on 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80" dirty="0"/>
              <a:t>                            </a:t>
            </a:r>
            <a:r>
              <a:rPr lang="en-IN" sz="2880" dirty="0"/>
              <a:t> </a:t>
            </a:r>
            <a:r>
              <a:rPr lang="en-GB" sz="2880" dirty="0"/>
              <a:t>“ Voice Assistant “</a:t>
            </a:r>
            <a:endParaRPr sz="288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715926"/>
            <a:ext cx="8222100" cy="20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Presented By,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 </a:t>
            </a:r>
            <a:r>
              <a:rPr lang="en-GB" sz="2500" dirty="0" err="1"/>
              <a:t>Vishruth</a:t>
            </a:r>
            <a:r>
              <a:rPr lang="en-GB" sz="2500" dirty="0"/>
              <a:t> CS (4AI22CD061)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 Varshini </a:t>
            </a:r>
            <a:r>
              <a:rPr lang="en-GB" sz="2500" dirty="0" err="1"/>
              <a:t>Kakade</a:t>
            </a:r>
            <a:r>
              <a:rPr lang="en-GB" sz="2500" dirty="0"/>
              <a:t> S (4AI22CD060)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 err="1"/>
              <a:t>Vaishnavi</a:t>
            </a:r>
            <a:r>
              <a:rPr lang="en-GB" sz="2500" dirty="0"/>
              <a:t> CV (4AI22CD059)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 Raghav Nayak (4AI22CD041)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													</a:t>
            </a:r>
            <a:r>
              <a:rPr lang="en-GB" sz="2827" dirty="0"/>
              <a:t>Under the Guidance of </a:t>
            </a:r>
            <a:endParaRPr sz="2827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27" dirty="0"/>
              <a:t>														Prof.  Harshitha H D</a:t>
            </a:r>
            <a:endParaRPr sz="2827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27" dirty="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50" y="64025"/>
            <a:ext cx="1352225" cy="138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2184" y="-101910"/>
            <a:ext cx="1672366" cy="16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686050" y="213425"/>
            <a:ext cx="49728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Roboto"/>
                <a:ea typeface="Roboto"/>
                <a:cs typeface="Roboto"/>
                <a:sym typeface="Roboto"/>
              </a:rPr>
              <a:t>Dept. of CS&amp;E ( DATA SCIENCE)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Roboto"/>
                <a:ea typeface="Roboto"/>
                <a:cs typeface="Roboto"/>
                <a:sym typeface="Roboto"/>
              </a:rPr>
              <a:t>Adichunchanagiri Institute of Technology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Roboto"/>
                <a:ea typeface="Roboto"/>
                <a:cs typeface="Roboto"/>
                <a:sym typeface="Roboto"/>
              </a:rPr>
              <a:t>Chikkamagaluru - 577102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The Project (Description)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project aims to integrate a voice assistant into laptops, enabling users to control various functions using voice commands. The assistant will employ -</a:t>
            </a:r>
          </a:p>
          <a:p>
            <a:pPr marL="285750" indent="-285750" algn="just">
              <a:spcAft>
                <a:spcPts val="12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Speech recognition: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accurately convert spoken words into text.</a:t>
            </a:r>
          </a:p>
          <a:p>
            <a:pPr marL="285750" indent="-285750" algn="just">
              <a:spcAft>
                <a:spcPts val="12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atural language processing: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understand and interpret user queries and commands.</a:t>
            </a:r>
          </a:p>
          <a:p>
            <a:pPr marL="285750" indent="-285750" algn="just">
              <a:spcAft>
                <a:spcPts val="12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 Function Control: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will be able to control various laptop functions using voice commands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 (Reasons for Choosing the Topic)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spcAft>
                <a:spcPts val="1200"/>
              </a:spcAft>
            </a:pPr>
            <a:r>
              <a:rPr lang="en-US" b="1" dirty="0"/>
              <a:t>Enhanced User Experience: </a:t>
            </a:r>
            <a:r>
              <a:rPr lang="en-US" dirty="0"/>
              <a:t>Voice assistants can provide a more effective and hands-free way to interact with laptops, making tasks easier and more efficient. </a:t>
            </a:r>
          </a:p>
          <a:p>
            <a:pPr marL="285750" indent="-285750" algn="just">
              <a:spcAft>
                <a:spcPts val="1200"/>
              </a:spcAft>
            </a:pPr>
            <a:r>
              <a:rPr lang="en-US" dirty="0"/>
              <a:t> </a:t>
            </a:r>
            <a:r>
              <a:rPr lang="en-US" b="1" dirty="0"/>
              <a:t>Accessibility: </a:t>
            </a:r>
            <a:r>
              <a:rPr lang="en-US" dirty="0"/>
              <a:t>It offers easy accessibility for users with disabilities or limited mobility.</a:t>
            </a:r>
          </a:p>
          <a:p>
            <a:pPr marL="285750" indent="-285750" algn="just">
              <a:spcAft>
                <a:spcPts val="1200"/>
              </a:spcAft>
            </a:pPr>
            <a:r>
              <a:rPr lang="en-US" b="1" dirty="0"/>
              <a:t>Learning about AI: </a:t>
            </a:r>
            <a:r>
              <a:rPr lang="en-US" dirty="0"/>
              <a:t>By working on this project, we can gain a deeper understanding of the challenges and opportunities associated with developing and integrating AI-powered technologies.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Definition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“To design and 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implement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voice-activated virtual assistant for laptops, which is capable of understanding and responding to tasks in real-time.”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voice assistant eliminates the need for keyboards and touchpads, making it ideal for users with disabilities or those who simply prefer a more convenient way to interact with their 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systems.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and Technology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>
              <a:buSzPts val="1200"/>
              <a:buNone/>
              <a:tabLst>
                <a:tab pos="533400" algn="l"/>
              </a:tabLst>
            </a:pPr>
            <a:r>
              <a:rPr lang="en-US" sz="1800" b="1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Languages: </a:t>
            </a:r>
          </a:p>
          <a:p>
            <a:pPr marL="285750" indent="-285750" algn="just">
              <a:buSzPts val="1200"/>
              <a:tabLst>
                <a:tab pos="533400" algn="l"/>
              </a:tabLst>
            </a:pPr>
            <a:r>
              <a:rPr lang="en-US" sz="18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Python, </a:t>
            </a:r>
          </a:p>
          <a:p>
            <a:pPr marL="285750" indent="-285750" algn="just">
              <a:buSzPts val="1200"/>
              <a:tabLst>
                <a:tab pos="533400" algn="l"/>
              </a:tabLst>
            </a:pPr>
            <a:r>
              <a:rPr lang="en-US" sz="1800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HTML,</a:t>
            </a:r>
          </a:p>
          <a:p>
            <a:pPr marL="285750" indent="-285750" algn="just">
              <a:buSzPts val="1200"/>
              <a:tabLst>
                <a:tab pos="533400" algn="l"/>
              </a:tabLst>
            </a:pPr>
            <a:r>
              <a:rPr lang="en-US" sz="1800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CSS</a:t>
            </a:r>
            <a:r>
              <a:rPr lang="en-IN" spc="-2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</a:t>
            </a:r>
            <a:endParaRPr lang="en-IN" sz="1800" spc="-2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285750" indent="-285750" algn="just">
              <a:buSzPts val="1200"/>
              <a:tabLst>
                <a:tab pos="533400" algn="l"/>
              </a:tabLst>
            </a:pPr>
            <a:r>
              <a:rPr lang="en-IN" spc="-20" dirty="0" err="1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Javascript</a:t>
            </a:r>
            <a:r>
              <a:rPr lang="en-IN" spc="-2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</a:p>
          <a:p>
            <a:pPr marL="285750" indent="-285750" algn="just">
              <a:buSzPts val="1200"/>
              <a:tabLst>
                <a:tab pos="533400" algn="l"/>
              </a:tabLst>
            </a:pPr>
            <a:r>
              <a:rPr lang="en-IN" sz="1800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Framework(Flask) . </a:t>
            </a:r>
            <a:endParaRPr lang="en-IN" sz="1800" spc="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0" lvl="0" indent="0" algn="just">
              <a:spcBef>
                <a:spcPts val="15"/>
              </a:spcBef>
              <a:buSzPts val="1200"/>
              <a:buNone/>
              <a:tabLst>
                <a:tab pos="533400" algn="l"/>
              </a:tabLst>
            </a:pPr>
            <a:r>
              <a:rPr lang="en-IN" b="1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Domain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: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</a:p>
          <a:p>
            <a:pPr marL="0" lvl="0" indent="0" algn="just">
              <a:spcBef>
                <a:spcPts val="15"/>
              </a:spcBef>
              <a:buSzPts val="1200"/>
              <a:buNone/>
              <a:tabLst>
                <a:tab pos="533400" algn="l"/>
              </a:tabLst>
            </a:pPr>
            <a:r>
              <a:rPr lang="en-US" spc="-5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Artificial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Intelligence</a:t>
            </a:r>
            <a:endParaRPr lang="en-IN" sz="1800" spc="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114300" indent="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Expected Outcomes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spcAft>
                <a:spcPts val="12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Voice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assistants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improve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experience,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increase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efficiency, and enhance the laptop user experience. </a:t>
            </a:r>
          </a:p>
          <a:p>
            <a:pPr marL="285750" indent="-285750" algn="just">
              <a:spcAft>
                <a:spcPts val="12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success of a voice assistant is its ability to meet users’ needs such as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laying music, setting alarms, setting timers, and shutting down the system.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337</Words>
  <Application>Microsoft Office PowerPoint</Application>
  <PresentationFormat>On-screen Show (16:9)</PresentationFormat>
  <Paragraphs>41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Geometric</vt:lpstr>
      <vt:lpstr>Mini Project - Synopsis on                               “ Voice Assistant “</vt:lpstr>
      <vt:lpstr>About The Project (Description)</vt:lpstr>
      <vt:lpstr>Motivation (Reasons for Choosing the Topic)</vt:lpstr>
      <vt:lpstr>Problem Definition</vt:lpstr>
      <vt:lpstr>Tools and Technology</vt:lpstr>
      <vt:lpstr>Expected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- Synopsis on                                     “            “</dc:title>
  <cp:lastModifiedBy>vishruth c s</cp:lastModifiedBy>
  <cp:revision>11</cp:revision>
  <dcterms:modified xsi:type="dcterms:W3CDTF">2024-10-22T05:59:20Z</dcterms:modified>
</cp:coreProperties>
</file>