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8"/>
    <a:srgbClr val="D7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81"/>
  </p:normalViewPr>
  <p:slideViewPr>
    <p:cSldViewPr snapToGrid="0">
      <p:cViewPr>
        <p:scale>
          <a:sx n="107" d="100"/>
          <a:sy n="107" d="100"/>
        </p:scale>
        <p:origin x="6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FB70-D422-6344-9280-A44DD71C2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58102-252E-408E-D51B-631751513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007E4-A82A-E42F-3031-BFD6AE3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BC76-7C9D-3E4C-92F3-1D0A98D4B9B4}" type="datetimeFigureOut">
              <a:rPr lang="en-CN" smtClean="0"/>
              <a:t>2022/7/2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0DC2E-4388-F63C-1143-2601B358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9DC1-BDD1-5A38-9654-99BAC639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393D-4845-2145-A441-91F3B4D424F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05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C1F0-98E9-3BFE-E156-34045929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D1D3D-BA21-AD81-EE65-160DFE49C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29269-7B01-AA67-8CE1-F0468F28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BC76-7C9D-3E4C-92F3-1D0A98D4B9B4}" type="datetimeFigureOut">
              <a:rPr lang="en-CN" smtClean="0"/>
              <a:t>2022/7/2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F7C1-A7F9-76D5-9BB8-71B02F23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B701-12D1-D6D4-EFBA-FA83F90E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393D-4845-2145-A441-91F3B4D424F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983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8C23B-F010-F276-095D-D97F0CAC8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51D01-1234-55DB-561C-858EAA9FB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C2D31-9B8F-5288-BF84-51AE3A3C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BC76-7C9D-3E4C-92F3-1D0A98D4B9B4}" type="datetimeFigureOut">
              <a:rPr lang="en-CN" smtClean="0"/>
              <a:t>2022/7/2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00FAC-30C8-3D0A-C2F3-AD64557D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BDFD4-C36F-323A-ACE3-358BD307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393D-4845-2145-A441-91F3B4D424F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623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EA59-D881-CE66-8879-B6C80421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1C900-A967-4842-E7A2-C26E954E2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F5BA-888E-E431-ED38-F372B9FC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BC76-7C9D-3E4C-92F3-1D0A98D4B9B4}" type="datetimeFigureOut">
              <a:rPr lang="en-CN" smtClean="0"/>
              <a:t>2022/7/2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A0A6F-850E-466F-58F8-7B00F0B6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4069A-9B4E-09C9-809C-FC2EECC1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393D-4845-2145-A441-91F3B4D424F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941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177F-D6CE-AD75-42E4-3E2EC9AD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A8A11-5F0A-AC67-1BA1-E55135985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E0FCA-D5F2-B719-919B-D947CF25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BC76-7C9D-3E4C-92F3-1D0A98D4B9B4}" type="datetimeFigureOut">
              <a:rPr lang="en-CN" smtClean="0"/>
              <a:t>2022/7/2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07F1E-5A96-1D0A-73FA-F8CF27DE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4CD1-B50C-AECD-44B2-8CE19DD9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393D-4845-2145-A441-91F3B4D424F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24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7638-C50A-2C42-344A-BD7427BD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175F1-FB0D-FE72-75BD-E1B0C3575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812E5-1FCB-358F-24D9-F7986D090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3FA6-5A56-055B-FC1C-C9649CC0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BC76-7C9D-3E4C-92F3-1D0A98D4B9B4}" type="datetimeFigureOut">
              <a:rPr lang="en-CN" smtClean="0"/>
              <a:t>2022/7/2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993EF-7210-1C28-10B4-0D7295F7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9BE52-2E9D-F2F4-BCD8-46FD3CFC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393D-4845-2145-A441-91F3B4D424F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417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573D-13BB-B784-79DF-2DC35888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1DF1B-B4D3-11E2-3B3B-FF78FE07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3B06C-5445-1D90-5BD9-586877187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F2480-553C-2B43-ACDF-E727E9CBF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2F9AF-51B3-181C-75B2-DA6993DF4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927FC-33F9-6135-5782-F4D17CC9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BC76-7C9D-3E4C-92F3-1D0A98D4B9B4}" type="datetimeFigureOut">
              <a:rPr lang="en-CN" smtClean="0"/>
              <a:t>2022/7/2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A763B-23E2-B674-DC91-7C0E16A3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9EE88-4209-780B-5141-824E193D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393D-4845-2145-A441-91F3B4D424F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35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6620-309C-DEDC-607B-5BE9A3F4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2A9ED-5FAA-9803-5016-E64DD675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BC76-7C9D-3E4C-92F3-1D0A98D4B9B4}" type="datetimeFigureOut">
              <a:rPr lang="en-CN" smtClean="0"/>
              <a:t>2022/7/2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E13C2-3A1E-D957-56FC-336B97B1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5EE6D-7238-9816-06F6-356CECB3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393D-4845-2145-A441-91F3B4D424F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526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4A3FE-61A7-499E-629D-0F286F72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BC76-7C9D-3E4C-92F3-1D0A98D4B9B4}" type="datetimeFigureOut">
              <a:rPr lang="en-CN" smtClean="0"/>
              <a:t>2022/7/2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6CA9E-0B26-3DFB-9065-BD968E2A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3058F-1EDE-FE6B-107A-3DC0F620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393D-4845-2145-A441-91F3B4D424F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3579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2CB4-D1C7-B711-6003-33761501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07D7-EDB3-DC2B-0161-1C7013190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39062-F6DE-1664-4FAE-E21428403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5B15C-AE38-1D7F-8829-C05E6A77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BC76-7C9D-3E4C-92F3-1D0A98D4B9B4}" type="datetimeFigureOut">
              <a:rPr lang="en-CN" smtClean="0"/>
              <a:t>2022/7/2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F36E7-565C-4F0C-BCD0-92CEBE71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CFF4E-D436-D52D-0CEC-C1D78402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393D-4845-2145-A441-91F3B4D424F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448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9513-021A-B386-BA5A-0D60680E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D7D0D-707B-4E42-1042-A846F33BC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117FB-AB35-7322-5CE7-6FAEF60F2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9D501-A8C7-D5ED-9523-C46AADD3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BC76-7C9D-3E4C-92F3-1D0A98D4B9B4}" type="datetimeFigureOut">
              <a:rPr lang="en-CN" smtClean="0"/>
              <a:t>2022/7/2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7B5A9-4C17-0F0C-48C5-D98A3888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82F64-7538-EB8C-BD9D-79F86D93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393D-4845-2145-A441-91F3B4D424F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816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3845B-1ACA-D790-9203-DCE02E2C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A1BA9-3E41-3F6A-9B06-EB28D9437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D307D-2BD0-0A27-578C-065B25613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BC76-7C9D-3E4C-92F3-1D0A98D4B9B4}" type="datetimeFigureOut">
              <a:rPr lang="en-CN" smtClean="0"/>
              <a:t>2022/7/2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4DC77-9BC4-6373-0806-97D88C50C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E3111-0CC9-DB9D-C250-EF97672A1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C393D-4845-2145-A441-91F3B4D424F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991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01251A-0A67-425C-8AB0-B94DF29A9352}"/>
              </a:ext>
            </a:extLst>
          </p:cNvPr>
          <p:cNvSpPr/>
          <p:nvPr/>
        </p:nvSpPr>
        <p:spPr>
          <a:xfrm>
            <a:off x="0" y="2471057"/>
            <a:ext cx="12192000" cy="15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26" name="Picture 2" descr="Bee Insect Cartoon - Free image on Pixabay">
            <a:extLst>
              <a:ext uri="{FF2B5EF4-FFF2-40B4-BE49-F238E27FC236}">
                <a16:creationId xmlns:a16="http://schemas.microsoft.com/office/drawing/2014/main" id="{EFB96FC2-0205-697B-EFD3-5C8D66386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2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FABBD9-5952-C53E-1E1B-3831256B3D90}"/>
              </a:ext>
            </a:extLst>
          </p:cNvPr>
          <p:cNvSpPr txBox="1"/>
          <p:nvPr/>
        </p:nvSpPr>
        <p:spPr>
          <a:xfrm>
            <a:off x="4508422" y="6488668"/>
            <a:ext cx="768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https://</a:t>
            </a:r>
            <a:r>
              <a:rPr lang="en-US" dirty="0" err="1"/>
              <a:t>pixabay.com</a:t>
            </a:r>
            <a:r>
              <a:rPr lang="en-US" dirty="0"/>
              <a:t>/illustrations/bee-insect-cartoon-bumblebee-6395170/</a:t>
            </a:r>
            <a:endParaRPr lang="en-C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1005F0B-2BDD-2D6F-6454-475E95823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570" y="69334"/>
            <a:ext cx="3392715" cy="339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95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B269EB-C5DB-BE6C-5630-B9D7CCED6F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8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5DDB55-D9BB-51E1-8979-18A30E7B4996}"/>
              </a:ext>
            </a:extLst>
          </p:cNvPr>
          <p:cNvSpPr/>
          <p:nvPr/>
        </p:nvSpPr>
        <p:spPr>
          <a:xfrm>
            <a:off x="0" y="2471057"/>
            <a:ext cx="12192000" cy="15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ABBD9-5952-C53E-1E1B-3831256B3D90}"/>
              </a:ext>
            </a:extLst>
          </p:cNvPr>
          <p:cNvSpPr txBox="1"/>
          <p:nvPr/>
        </p:nvSpPr>
        <p:spPr>
          <a:xfrm>
            <a:off x="4251172" y="6488668"/>
            <a:ext cx="794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https://</a:t>
            </a:r>
            <a:r>
              <a:rPr lang="en-US" dirty="0" err="1"/>
              <a:t>freepikpsd.com</a:t>
            </a:r>
            <a:r>
              <a:rPr lang="en-US" dirty="0"/>
              <a:t>/flower-cartoon-</a:t>
            </a:r>
            <a:r>
              <a:rPr lang="en-US" dirty="0" err="1"/>
              <a:t>png</a:t>
            </a:r>
            <a:r>
              <a:rPr lang="en-US" dirty="0"/>
              <a:t>-transparent-images-free/154827/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890770-0BEE-F777-88FD-F326E686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0"/>
            <a:ext cx="3124200" cy="4572000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B501273-D657-FAB4-5945-5D7789C35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632" y="109833"/>
            <a:ext cx="2976109" cy="43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37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5DDB55-D9BB-51E1-8979-18A30E7B4996}"/>
              </a:ext>
            </a:extLst>
          </p:cNvPr>
          <p:cNvSpPr/>
          <p:nvPr/>
        </p:nvSpPr>
        <p:spPr>
          <a:xfrm>
            <a:off x="0" y="2471057"/>
            <a:ext cx="12192000" cy="15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ABBD9-5952-C53E-1E1B-3831256B3D90}"/>
              </a:ext>
            </a:extLst>
          </p:cNvPr>
          <p:cNvSpPr txBox="1"/>
          <p:nvPr/>
        </p:nvSpPr>
        <p:spPr>
          <a:xfrm>
            <a:off x="4875317" y="6488668"/>
            <a:ext cx="731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REF:https</a:t>
            </a:r>
            <a:r>
              <a:rPr lang="en-US" dirty="0"/>
              <a:t>://</a:t>
            </a:r>
            <a:r>
              <a:rPr lang="en-US" dirty="0" err="1"/>
              <a:t>pixabay.com</a:t>
            </a:r>
            <a:r>
              <a:rPr lang="en-US" dirty="0"/>
              <a:t>/vectors/hexagon-hive-beehive-honeycomb-23431/</a:t>
            </a:r>
            <a:endParaRPr lang="en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2B67C2-A18C-DEB1-7DA4-1B24ED007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65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8C0E10F-60FA-4F41-1485-57B314B9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38783"/>
            <a:ext cx="3660775" cy="350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26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5DDB55-D9BB-51E1-8979-18A30E7B4996}"/>
              </a:ext>
            </a:extLst>
          </p:cNvPr>
          <p:cNvSpPr/>
          <p:nvPr/>
        </p:nvSpPr>
        <p:spPr>
          <a:xfrm>
            <a:off x="0" y="2471057"/>
            <a:ext cx="12192000" cy="15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92B7F75C-2278-D97B-C75B-8B77661C32DD}"/>
              </a:ext>
            </a:extLst>
          </p:cNvPr>
          <p:cNvSpPr/>
          <p:nvPr/>
        </p:nvSpPr>
        <p:spPr>
          <a:xfrm>
            <a:off x="507097" y="1872343"/>
            <a:ext cx="3281132" cy="2828562"/>
          </a:xfrm>
          <a:prstGeom prst="hexagon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9CB08207-5B40-BFC3-F5AE-F50388B98510}"/>
              </a:ext>
            </a:extLst>
          </p:cNvPr>
          <p:cNvSpPr/>
          <p:nvPr/>
        </p:nvSpPr>
        <p:spPr>
          <a:xfrm>
            <a:off x="8403773" y="1812379"/>
            <a:ext cx="1980507" cy="1707334"/>
          </a:xfrm>
          <a:prstGeom prst="hexagon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8507EF90-2E29-F750-38BA-2AE37A6E997A}"/>
              </a:ext>
            </a:extLst>
          </p:cNvPr>
          <p:cNvSpPr/>
          <p:nvPr/>
        </p:nvSpPr>
        <p:spPr>
          <a:xfrm rot="20472420">
            <a:off x="5331519" y="2279965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153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5DDB55-D9BB-51E1-8979-18A30E7B4996}"/>
              </a:ext>
            </a:extLst>
          </p:cNvPr>
          <p:cNvSpPr/>
          <p:nvPr/>
        </p:nvSpPr>
        <p:spPr>
          <a:xfrm>
            <a:off x="0" y="2471057"/>
            <a:ext cx="12192000" cy="15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ABBD9-5952-C53E-1E1B-3831256B3D90}"/>
              </a:ext>
            </a:extLst>
          </p:cNvPr>
          <p:cNvSpPr txBox="1"/>
          <p:nvPr/>
        </p:nvSpPr>
        <p:spPr>
          <a:xfrm>
            <a:off x="7949557" y="6488668"/>
            <a:ext cx="424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REF:https</a:t>
            </a:r>
            <a:r>
              <a:rPr lang="en-US" dirty="0"/>
              <a:t>://</a:t>
            </a:r>
            <a:r>
              <a:rPr lang="en-US" dirty="0" err="1"/>
              <a:t>www.subpng.com</a:t>
            </a:r>
            <a:r>
              <a:rPr lang="en-US" dirty="0"/>
              <a:t>/png-vr2wjq/</a:t>
            </a:r>
            <a:endParaRPr lang="en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169F4C-EA77-8EC2-A34F-11AE7671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3251200" cy="32512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74E495E-213A-C5FF-9962-378CD57E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22" y="706341"/>
            <a:ext cx="2893950" cy="288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07D21DD-3DAA-E166-9DB8-6704A5359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658" y="2808859"/>
            <a:ext cx="4057256" cy="404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1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5DDB55-D9BB-51E1-8979-18A30E7B4996}"/>
              </a:ext>
            </a:extLst>
          </p:cNvPr>
          <p:cNvSpPr/>
          <p:nvPr/>
        </p:nvSpPr>
        <p:spPr>
          <a:xfrm>
            <a:off x="0" y="2471057"/>
            <a:ext cx="12192000" cy="15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ABBD9-5952-C53E-1E1B-3831256B3D90}"/>
              </a:ext>
            </a:extLst>
          </p:cNvPr>
          <p:cNvSpPr txBox="1"/>
          <p:nvPr/>
        </p:nvSpPr>
        <p:spPr>
          <a:xfrm>
            <a:off x="4743358" y="6488668"/>
            <a:ext cx="744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REF:https</a:t>
            </a:r>
            <a:r>
              <a:rPr lang="en-US" dirty="0"/>
              <a:t>://</a:t>
            </a:r>
            <a:r>
              <a:rPr lang="en-US" dirty="0" err="1"/>
              <a:t>favpng.com</a:t>
            </a:r>
            <a:r>
              <a:rPr lang="en-US" dirty="0"/>
              <a:t>/</a:t>
            </a:r>
            <a:r>
              <a:rPr lang="en-US" dirty="0" err="1"/>
              <a:t>png_view</a:t>
            </a:r>
            <a:r>
              <a:rPr lang="en-US" dirty="0"/>
              <a:t>/yellow-cartoon-leaf-yellow-</a:t>
            </a:r>
            <a:r>
              <a:rPr lang="en-US" dirty="0" err="1"/>
              <a:t>png</a:t>
            </a:r>
            <a:r>
              <a:rPr lang="en-US" dirty="0"/>
              <a:t>/tzNw00q1</a:t>
            </a:r>
            <a:endParaRPr lang="en-C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D2B844B-109E-99ED-2B0E-6768830A4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592" y="573643"/>
            <a:ext cx="2321878" cy="295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19B96A3-7F69-06A0-4D8A-3787B827B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681131" cy="594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8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AC4EBC-67C4-FEF5-5002-3BDF66CDC84D}"/>
              </a:ext>
            </a:extLst>
          </p:cNvPr>
          <p:cNvSpPr/>
          <p:nvPr/>
        </p:nvSpPr>
        <p:spPr>
          <a:xfrm>
            <a:off x="-19585" y="0"/>
            <a:ext cx="12192000" cy="6858000"/>
          </a:xfrm>
          <a:prstGeom prst="rect">
            <a:avLst/>
          </a:prstGeom>
          <a:solidFill>
            <a:srgbClr val="D7A8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14" name="Picture 2">
            <a:extLst>
              <a:ext uri="{FF2B5EF4-FFF2-40B4-BE49-F238E27FC236}">
                <a16:creationId xmlns:a16="http://schemas.microsoft.com/office/drawing/2014/main" id="{2E7F9BFF-6D4C-6C10-F151-6DD97C771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38" y="750152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B0D68553-9878-FE88-432A-ADDC3639B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684960" y="1848670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>
            <a:extLst>
              <a:ext uri="{FF2B5EF4-FFF2-40B4-BE49-F238E27FC236}">
                <a16:creationId xmlns:a16="http://schemas.microsoft.com/office/drawing/2014/main" id="{4FEF2377-3334-06AC-DC64-3F46B7F39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8" y="-227508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1A32569C-826D-C0AE-C4FA-4715FBF0D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675" y="359541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8">
            <a:extLst>
              <a:ext uri="{FF2B5EF4-FFF2-40B4-BE49-F238E27FC236}">
                <a16:creationId xmlns:a16="http://schemas.microsoft.com/office/drawing/2014/main" id="{4457DAD3-9FEF-BD42-D8E5-683B72E8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403806" y="633943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A71A0D5-0D12-66FE-6EFF-2410C6AA31D8}"/>
              </a:ext>
            </a:extLst>
          </p:cNvPr>
          <p:cNvGrpSpPr/>
          <p:nvPr/>
        </p:nvGrpSpPr>
        <p:grpSpPr>
          <a:xfrm>
            <a:off x="1845175" y="1916320"/>
            <a:ext cx="680302" cy="602670"/>
            <a:chOff x="1658671" y="3361416"/>
            <a:chExt cx="680302" cy="602670"/>
          </a:xfrm>
        </p:grpSpPr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6633DDFD-D895-62C9-DFE9-1B87619F9616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768D6487-86DC-8155-EE48-6820065F5779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4AB33ED2-05B1-0F21-2854-87AB42643C8C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123" name="Picture 4">
            <a:extLst>
              <a:ext uri="{FF2B5EF4-FFF2-40B4-BE49-F238E27FC236}">
                <a16:creationId xmlns:a16="http://schemas.microsoft.com/office/drawing/2014/main" id="{999EBE3B-FBA1-D17A-0C7B-9B838E73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7429" y="1111667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Hexagon 123">
            <a:extLst>
              <a:ext uri="{FF2B5EF4-FFF2-40B4-BE49-F238E27FC236}">
                <a16:creationId xmlns:a16="http://schemas.microsoft.com/office/drawing/2014/main" id="{3F408B6F-220E-E786-87DB-21ABE1393BBA}"/>
              </a:ext>
            </a:extLst>
          </p:cNvPr>
          <p:cNvSpPr/>
          <p:nvPr/>
        </p:nvSpPr>
        <p:spPr>
          <a:xfrm rot="2700000">
            <a:off x="2011951" y="-65496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CAA5FD9D-8F35-83A2-26F5-86EA4B96FC56}"/>
              </a:ext>
            </a:extLst>
          </p:cNvPr>
          <p:cNvSpPr/>
          <p:nvPr/>
        </p:nvSpPr>
        <p:spPr>
          <a:xfrm>
            <a:off x="19585" y="1628128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82" name="Picture 2">
            <a:extLst>
              <a:ext uri="{FF2B5EF4-FFF2-40B4-BE49-F238E27FC236}">
                <a16:creationId xmlns:a16="http://schemas.microsoft.com/office/drawing/2014/main" id="{53545B8D-CFA2-B422-3EAB-8BF76BA5B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87" y="745153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8FFBB5B5-39F4-E06F-E80B-E23720DE5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3477509" y="1843671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4">
            <a:extLst>
              <a:ext uri="{FF2B5EF4-FFF2-40B4-BE49-F238E27FC236}">
                <a16:creationId xmlns:a16="http://schemas.microsoft.com/office/drawing/2014/main" id="{1AE8677D-110E-356F-FD22-9E2AF981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27" y="-232507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26EDB67F-3CDC-1CF6-1CC9-D37E0F82C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224" y="354542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8">
            <a:extLst>
              <a:ext uri="{FF2B5EF4-FFF2-40B4-BE49-F238E27FC236}">
                <a16:creationId xmlns:a16="http://schemas.microsoft.com/office/drawing/2014/main" id="{FA874C9C-D720-4CA5-CE29-ED28459C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3196355" y="628944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4F771CF-9711-04CA-6BCF-A4C66B296D7F}"/>
              </a:ext>
            </a:extLst>
          </p:cNvPr>
          <p:cNvGrpSpPr/>
          <p:nvPr/>
        </p:nvGrpSpPr>
        <p:grpSpPr>
          <a:xfrm>
            <a:off x="4637724" y="1911321"/>
            <a:ext cx="680302" cy="602670"/>
            <a:chOff x="1658671" y="3361416"/>
            <a:chExt cx="680302" cy="602670"/>
          </a:xfrm>
        </p:grpSpPr>
        <p:sp>
          <p:nvSpPr>
            <p:cNvPr id="188" name="Hexagon 187">
              <a:extLst>
                <a:ext uri="{FF2B5EF4-FFF2-40B4-BE49-F238E27FC236}">
                  <a16:creationId xmlns:a16="http://schemas.microsoft.com/office/drawing/2014/main" id="{D3451BBC-C92F-D16D-03C0-47CFF4681E79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9" name="Hexagon 188">
              <a:extLst>
                <a:ext uri="{FF2B5EF4-FFF2-40B4-BE49-F238E27FC236}">
                  <a16:creationId xmlns:a16="http://schemas.microsoft.com/office/drawing/2014/main" id="{AA4CD0EC-4580-31CA-6CD6-E5DCEEE5A503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0" name="Hexagon 189">
              <a:extLst>
                <a:ext uri="{FF2B5EF4-FFF2-40B4-BE49-F238E27FC236}">
                  <a16:creationId xmlns:a16="http://schemas.microsoft.com/office/drawing/2014/main" id="{1551CF38-40F1-5123-E8F7-D2C2E6DBA084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191" name="Picture 4">
            <a:extLst>
              <a:ext uri="{FF2B5EF4-FFF2-40B4-BE49-F238E27FC236}">
                <a16:creationId xmlns:a16="http://schemas.microsoft.com/office/drawing/2014/main" id="{4627A4AE-E440-BF1D-3130-437AF86F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49978" y="1106668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Hexagon 191">
            <a:extLst>
              <a:ext uri="{FF2B5EF4-FFF2-40B4-BE49-F238E27FC236}">
                <a16:creationId xmlns:a16="http://schemas.microsoft.com/office/drawing/2014/main" id="{C8FC3586-4052-D0C2-AFBD-4DEB1B950B93}"/>
              </a:ext>
            </a:extLst>
          </p:cNvPr>
          <p:cNvSpPr/>
          <p:nvPr/>
        </p:nvSpPr>
        <p:spPr>
          <a:xfrm rot="2700000">
            <a:off x="4804500" y="-70495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10559607-7609-F139-8ABD-0AABACA64057}"/>
              </a:ext>
            </a:extLst>
          </p:cNvPr>
          <p:cNvSpPr/>
          <p:nvPr/>
        </p:nvSpPr>
        <p:spPr>
          <a:xfrm>
            <a:off x="2812134" y="1623129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06" name="Picture 2">
            <a:extLst>
              <a:ext uri="{FF2B5EF4-FFF2-40B4-BE49-F238E27FC236}">
                <a16:creationId xmlns:a16="http://schemas.microsoft.com/office/drawing/2014/main" id="{F0BE3D2C-F794-AD9F-748D-0E63A9D9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64" y="745153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>
            <a:extLst>
              <a:ext uri="{FF2B5EF4-FFF2-40B4-BE49-F238E27FC236}">
                <a16:creationId xmlns:a16="http://schemas.microsoft.com/office/drawing/2014/main" id="{5C6F661D-4F81-E4BF-AC5C-595A51376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6282886" y="1843671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4">
            <a:extLst>
              <a:ext uri="{FF2B5EF4-FFF2-40B4-BE49-F238E27FC236}">
                <a16:creationId xmlns:a16="http://schemas.microsoft.com/office/drawing/2014/main" id="{CC8F1774-748C-A053-1D18-593203E60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04" y="-232507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F954DD74-FB44-0867-C144-F9223C67A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01" y="354542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8">
            <a:extLst>
              <a:ext uri="{FF2B5EF4-FFF2-40B4-BE49-F238E27FC236}">
                <a16:creationId xmlns:a16="http://schemas.microsoft.com/office/drawing/2014/main" id="{653F3D26-0503-AF05-E8B0-D8CB5DDBC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6001732" y="628944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938AA0D-D576-0282-BDFF-26C07D144695}"/>
              </a:ext>
            </a:extLst>
          </p:cNvPr>
          <p:cNvGrpSpPr/>
          <p:nvPr/>
        </p:nvGrpSpPr>
        <p:grpSpPr>
          <a:xfrm>
            <a:off x="7443101" y="1911321"/>
            <a:ext cx="680302" cy="602670"/>
            <a:chOff x="1658671" y="3361416"/>
            <a:chExt cx="680302" cy="602670"/>
          </a:xfrm>
        </p:grpSpPr>
        <p:sp>
          <p:nvSpPr>
            <p:cNvPr id="212" name="Hexagon 211">
              <a:extLst>
                <a:ext uri="{FF2B5EF4-FFF2-40B4-BE49-F238E27FC236}">
                  <a16:creationId xmlns:a16="http://schemas.microsoft.com/office/drawing/2014/main" id="{33EFEBAC-7C2B-E9EE-C6C8-81169EDB13B2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3" name="Hexagon 212">
              <a:extLst>
                <a:ext uri="{FF2B5EF4-FFF2-40B4-BE49-F238E27FC236}">
                  <a16:creationId xmlns:a16="http://schemas.microsoft.com/office/drawing/2014/main" id="{24701E1B-185B-A74E-BB23-8D9927443C97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4" name="Hexagon 213">
              <a:extLst>
                <a:ext uri="{FF2B5EF4-FFF2-40B4-BE49-F238E27FC236}">
                  <a16:creationId xmlns:a16="http://schemas.microsoft.com/office/drawing/2014/main" id="{6560768E-9C38-F526-03BD-F7EFA8A436D3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215" name="Picture 4">
            <a:extLst>
              <a:ext uri="{FF2B5EF4-FFF2-40B4-BE49-F238E27FC236}">
                <a16:creationId xmlns:a16="http://schemas.microsoft.com/office/drawing/2014/main" id="{6113C363-7AAD-4259-C760-B39502165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5355" y="1106668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Hexagon 215">
            <a:extLst>
              <a:ext uri="{FF2B5EF4-FFF2-40B4-BE49-F238E27FC236}">
                <a16:creationId xmlns:a16="http://schemas.microsoft.com/office/drawing/2014/main" id="{D4FD29CA-E557-FD1E-FA68-3B4D13D3C68A}"/>
              </a:ext>
            </a:extLst>
          </p:cNvPr>
          <p:cNvSpPr/>
          <p:nvPr/>
        </p:nvSpPr>
        <p:spPr>
          <a:xfrm rot="2700000">
            <a:off x="7609877" y="-70495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98260B5B-DE5D-2D05-6BD1-D93364B4987A}"/>
              </a:ext>
            </a:extLst>
          </p:cNvPr>
          <p:cNvSpPr/>
          <p:nvPr/>
        </p:nvSpPr>
        <p:spPr>
          <a:xfrm>
            <a:off x="5617511" y="1623129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18" name="Picture 2">
            <a:extLst>
              <a:ext uri="{FF2B5EF4-FFF2-40B4-BE49-F238E27FC236}">
                <a16:creationId xmlns:a16="http://schemas.microsoft.com/office/drawing/2014/main" id="{D4609FA9-E6B1-4283-D002-8C058FEE5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13" y="740154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7DE175CB-CB7D-ADB0-B0CF-F4E319C3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9075435" y="1838672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4">
            <a:extLst>
              <a:ext uri="{FF2B5EF4-FFF2-40B4-BE49-F238E27FC236}">
                <a16:creationId xmlns:a16="http://schemas.microsoft.com/office/drawing/2014/main" id="{02DB6F07-5FBE-A79F-4A1C-8AFFEF92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53" y="-237506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>
            <a:extLst>
              <a:ext uri="{FF2B5EF4-FFF2-40B4-BE49-F238E27FC236}">
                <a16:creationId xmlns:a16="http://schemas.microsoft.com/office/drawing/2014/main" id="{A6779772-CEA7-E40C-237E-DB4E5694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150" y="349543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8">
            <a:extLst>
              <a:ext uri="{FF2B5EF4-FFF2-40B4-BE49-F238E27FC236}">
                <a16:creationId xmlns:a16="http://schemas.microsoft.com/office/drawing/2014/main" id="{F85B525C-9446-8FE0-5371-6839ED235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8794281" y="623945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3" name="Group 222">
            <a:extLst>
              <a:ext uri="{FF2B5EF4-FFF2-40B4-BE49-F238E27FC236}">
                <a16:creationId xmlns:a16="http://schemas.microsoft.com/office/drawing/2014/main" id="{9CE0FA63-7C85-25D6-596E-E87F6302B3E1}"/>
              </a:ext>
            </a:extLst>
          </p:cNvPr>
          <p:cNvGrpSpPr/>
          <p:nvPr/>
        </p:nvGrpSpPr>
        <p:grpSpPr>
          <a:xfrm>
            <a:off x="10235650" y="1906322"/>
            <a:ext cx="680302" cy="602670"/>
            <a:chOff x="1658671" y="3361416"/>
            <a:chExt cx="680302" cy="602670"/>
          </a:xfrm>
        </p:grpSpPr>
        <p:sp>
          <p:nvSpPr>
            <p:cNvPr id="224" name="Hexagon 223">
              <a:extLst>
                <a:ext uri="{FF2B5EF4-FFF2-40B4-BE49-F238E27FC236}">
                  <a16:creationId xmlns:a16="http://schemas.microsoft.com/office/drawing/2014/main" id="{33643D6C-2CC1-D05F-0B12-222DEFD4658B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5" name="Hexagon 224">
              <a:extLst>
                <a:ext uri="{FF2B5EF4-FFF2-40B4-BE49-F238E27FC236}">
                  <a16:creationId xmlns:a16="http://schemas.microsoft.com/office/drawing/2014/main" id="{BBEFE94F-02B5-CE01-66DF-1C7A64C20AFD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6" name="Hexagon 225">
              <a:extLst>
                <a:ext uri="{FF2B5EF4-FFF2-40B4-BE49-F238E27FC236}">
                  <a16:creationId xmlns:a16="http://schemas.microsoft.com/office/drawing/2014/main" id="{087C8297-938F-177F-B36E-69C6A759F78A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227" name="Picture 4">
            <a:extLst>
              <a:ext uri="{FF2B5EF4-FFF2-40B4-BE49-F238E27FC236}">
                <a16:creationId xmlns:a16="http://schemas.microsoft.com/office/drawing/2014/main" id="{5F9B9287-89EC-0140-DE45-D54E1D52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47904" y="1101669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Hexagon 227">
            <a:extLst>
              <a:ext uri="{FF2B5EF4-FFF2-40B4-BE49-F238E27FC236}">
                <a16:creationId xmlns:a16="http://schemas.microsoft.com/office/drawing/2014/main" id="{59A6398E-20A0-59C1-ECD8-E919D8213048}"/>
              </a:ext>
            </a:extLst>
          </p:cNvPr>
          <p:cNvSpPr/>
          <p:nvPr/>
        </p:nvSpPr>
        <p:spPr>
          <a:xfrm rot="2700000">
            <a:off x="10402426" y="-75494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25260BC3-8575-1771-1809-8F013450A3E3}"/>
              </a:ext>
            </a:extLst>
          </p:cNvPr>
          <p:cNvSpPr/>
          <p:nvPr/>
        </p:nvSpPr>
        <p:spPr>
          <a:xfrm>
            <a:off x="8410060" y="1618130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0" name="Picture 2">
            <a:extLst>
              <a:ext uri="{FF2B5EF4-FFF2-40B4-BE49-F238E27FC236}">
                <a16:creationId xmlns:a16="http://schemas.microsoft.com/office/drawing/2014/main" id="{643EE136-1F66-9D95-1FDC-DA936A9C8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04" y="3600891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09C96793-175B-AF1D-3BAA-2BF9B4A00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1336326" y="4699409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4">
            <a:extLst>
              <a:ext uri="{FF2B5EF4-FFF2-40B4-BE49-F238E27FC236}">
                <a16:creationId xmlns:a16="http://schemas.microsoft.com/office/drawing/2014/main" id="{D979EE96-26C8-89BD-1A3D-0BDB7E24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44" y="2623231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D46818A9-4256-B332-BB00-38D7C7422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41" y="3210280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8">
            <a:extLst>
              <a:ext uri="{FF2B5EF4-FFF2-40B4-BE49-F238E27FC236}">
                <a16:creationId xmlns:a16="http://schemas.microsoft.com/office/drawing/2014/main" id="{9FCDDDED-D080-03C4-CB96-AF9F7AEB5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1055172" y="3484682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01FF535-C4C3-E635-96BC-A83CCAB07A58}"/>
              </a:ext>
            </a:extLst>
          </p:cNvPr>
          <p:cNvGrpSpPr/>
          <p:nvPr/>
        </p:nvGrpSpPr>
        <p:grpSpPr>
          <a:xfrm>
            <a:off x="2496541" y="4767059"/>
            <a:ext cx="680302" cy="602670"/>
            <a:chOff x="1658671" y="3361416"/>
            <a:chExt cx="680302" cy="602670"/>
          </a:xfrm>
        </p:grpSpPr>
        <p:sp>
          <p:nvSpPr>
            <p:cNvPr id="236" name="Hexagon 235">
              <a:extLst>
                <a:ext uri="{FF2B5EF4-FFF2-40B4-BE49-F238E27FC236}">
                  <a16:creationId xmlns:a16="http://schemas.microsoft.com/office/drawing/2014/main" id="{5317BD08-5C73-FFAC-9A66-D8E23390BC5A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7" name="Hexagon 236">
              <a:extLst>
                <a:ext uri="{FF2B5EF4-FFF2-40B4-BE49-F238E27FC236}">
                  <a16:creationId xmlns:a16="http://schemas.microsoft.com/office/drawing/2014/main" id="{053948BC-F0FB-BACC-5DD1-3BA98F4D0795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8" name="Hexagon 237">
              <a:extLst>
                <a:ext uri="{FF2B5EF4-FFF2-40B4-BE49-F238E27FC236}">
                  <a16:creationId xmlns:a16="http://schemas.microsoft.com/office/drawing/2014/main" id="{BD116810-008F-0B92-5A43-3FE21D4B6650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239" name="Picture 4">
            <a:extLst>
              <a:ext uri="{FF2B5EF4-FFF2-40B4-BE49-F238E27FC236}">
                <a16:creationId xmlns:a16="http://schemas.microsoft.com/office/drawing/2014/main" id="{9D9DAAB0-480F-7BDC-ECC6-3B39592C4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8795" y="3962406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" name="Hexagon 239">
            <a:extLst>
              <a:ext uri="{FF2B5EF4-FFF2-40B4-BE49-F238E27FC236}">
                <a16:creationId xmlns:a16="http://schemas.microsoft.com/office/drawing/2014/main" id="{F8F7F9B5-D816-C4FB-7091-B76D371FCBC9}"/>
              </a:ext>
            </a:extLst>
          </p:cNvPr>
          <p:cNvSpPr/>
          <p:nvPr/>
        </p:nvSpPr>
        <p:spPr>
          <a:xfrm rot="2700000">
            <a:off x="2663317" y="2785243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1D498DA9-C677-D954-460D-A2DE59E12E11}"/>
              </a:ext>
            </a:extLst>
          </p:cNvPr>
          <p:cNvSpPr/>
          <p:nvPr/>
        </p:nvSpPr>
        <p:spPr>
          <a:xfrm>
            <a:off x="670951" y="4478867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42" name="Picture 2">
            <a:extLst>
              <a:ext uri="{FF2B5EF4-FFF2-40B4-BE49-F238E27FC236}">
                <a16:creationId xmlns:a16="http://schemas.microsoft.com/office/drawing/2014/main" id="{E5A0B4C2-4871-A48C-4D04-5329FA2B0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53" y="3595892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532AA50B-19BF-882F-F4EA-28AE6492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4128875" y="4694410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4">
            <a:extLst>
              <a:ext uri="{FF2B5EF4-FFF2-40B4-BE49-F238E27FC236}">
                <a16:creationId xmlns:a16="http://schemas.microsoft.com/office/drawing/2014/main" id="{02EBC500-153E-B942-87F7-6C3F0BF68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93" y="2618232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68D44260-582E-B1FE-70D2-936172704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590" y="3205281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8">
            <a:extLst>
              <a:ext uri="{FF2B5EF4-FFF2-40B4-BE49-F238E27FC236}">
                <a16:creationId xmlns:a16="http://schemas.microsoft.com/office/drawing/2014/main" id="{AE02BD0B-F130-5E3B-78D1-C30139BB9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3847721" y="3479683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7" name="Group 246">
            <a:extLst>
              <a:ext uri="{FF2B5EF4-FFF2-40B4-BE49-F238E27FC236}">
                <a16:creationId xmlns:a16="http://schemas.microsoft.com/office/drawing/2014/main" id="{BFACA622-F502-030C-144C-BCDEC3EF3AAD}"/>
              </a:ext>
            </a:extLst>
          </p:cNvPr>
          <p:cNvGrpSpPr/>
          <p:nvPr/>
        </p:nvGrpSpPr>
        <p:grpSpPr>
          <a:xfrm>
            <a:off x="5289090" y="4762060"/>
            <a:ext cx="680302" cy="602670"/>
            <a:chOff x="1658671" y="3361416"/>
            <a:chExt cx="680302" cy="602670"/>
          </a:xfrm>
        </p:grpSpPr>
        <p:sp>
          <p:nvSpPr>
            <p:cNvPr id="248" name="Hexagon 247">
              <a:extLst>
                <a:ext uri="{FF2B5EF4-FFF2-40B4-BE49-F238E27FC236}">
                  <a16:creationId xmlns:a16="http://schemas.microsoft.com/office/drawing/2014/main" id="{CFFC1058-B13E-07AF-1E97-6CBD1E7950F4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9" name="Hexagon 248">
              <a:extLst>
                <a:ext uri="{FF2B5EF4-FFF2-40B4-BE49-F238E27FC236}">
                  <a16:creationId xmlns:a16="http://schemas.microsoft.com/office/drawing/2014/main" id="{F0F65E58-264E-E696-D7DF-8377E452C6BA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50" name="Hexagon 249">
              <a:extLst>
                <a:ext uri="{FF2B5EF4-FFF2-40B4-BE49-F238E27FC236}">
                  <a16:creationId xmlns:a16="http://schemas.microsoft.com/office/drawing/2014/main" id="{CB2B53D6-1A2B-71AE-9BE3-96A53FEC0004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251" name="Picture 4">
            <a:extLst>
              <a:ext uri="{FF2B5EF4-FFF2-40B4-BE49-F238E27FC236}">
                <a16:creationId xmlns:a16="http://schemas.microsoft.com/office/drawing/2014/main" id="{D0BB0896-F896-5C6B-27E3-F9AFD2D3A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1344" y="3957407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2" name="Hexagon 251">
            <a:extLst>
              <a:ext uri="{FF2B5EF4-FFF2-40B4-BE49-F238E27FC236}">
                <a16:creationId xmlns:a16="http://schemas.microsoft.com/office/drawing/2014/main" id="{D8FE9591-0972-6063-30CB-4CEEFE1A2F1F}"/>
              </a:ext>
            </a:extLst>
          </p:cNvPr>
          <p:cNvSpPr/>
          <p:nvPr/>
        </p:nvSpPr>
        <p:spPr>
          <a:xfrm rot="2700000">
            <a:off x="5455866" y="2780244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3DD294B3-4C18-1394-DAD6-B7163DE86955}"/>
              </a:ext>
            </a:extLst>
          </p:cNvPr>
          <p:cNvSpPr/>
          <p:nvPr/>
        </p:nvSpPr>
        <p:spPr>
          <a:xfrm>
            <a:off x="3463500" y="4473868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54" name="Picture 2">
            <a:extLst>
              <a:ext uri="{FF2B5EF4-FFF2-40B4-BE49-F238E27FC236}">
                <a16:creationId xmlns:a16="http://schemas.microsoft.com/office/drawing/2014/main" id="{FE6D5072-8877-2327-84B6-C7E0AD22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530" y="3595892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14BBB071-DAC0-DAD7-0BE5-853BCD6A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6934252" y="4694410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4">
            <a:extLst>
              <a:ext uri="{FF2B5EF4-FFF2-40B4-BE49-F238E27FC236}">
                <a16:creationId xmlns:a16="http://schemas.microsoft.com/office/drawing/2014/main" id="{8CAC1CE8-BF0B-DF11-EABC-889C200D1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070" y="2618232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77973047-550D-43C3-779B-C17F40773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967" y="3205281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8">
            <a:extLst>
              <a:ext uri="{FF2B5EF4-FFF2-40B4-BE49-F238E27FC236}">
                <a16:creationId xmlns:a16="http://schemas.microsoft.com/office/drawing/2014/main" id="{422BA69A-AE9D-3569-C733-A40B41BD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6653098" y="3479683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6376A8C-BCB1-B8F0-BC9C-7F6DDA64E8DC}"/>
              </a:ext>
            </a:extLst>
          </p:cNvPr>
          <p:cNvGrpSpPr/>
          <p:nvPr/>
        </p:nvGrpSpPr>
        <p:grpSpPr>
          <a:xfrm>
            <a:off x="8094467" y="4762060"/>
            <a:ext cx="680302" cy="602670"/>
            <a:chOff x="1658671" y="3361416"/>
            <a:chExt cx="680302" cy="602670"/>
          </a:xfrm>
        </p:grpSpPr>
        <p:sp>
          <p:nvSpPr>
            <p:cNvPr id="260" name="Hexagon 259">
              <a:extLst>
                <a:ext uri="{FF2B5EF4-FFF2-40B4-BE49-F238E27FC236}">
                  <a16:creationId xmlns:a16="http://schemas.microsoft.com/office/drawing/2014/main" id="{53FAD704-4B66-E997-4A60-FED569A0EA2A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1" name="Hexagon 260">
              <a:extLst>
                <a:ext uri="{FF2B5EF4-FFF2-40B4-BE49-F238E27FC236}">
                  <a16:creationId xmlns:a16="http://schemas.microsoft.com/office/drawing/2014/main" id="{6CA3C6E1-ED8C-775B-60D1-793B738A5000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2" name="Hexagon 261">
              <a:extLst>
                <a:ext uri="{FF2B5EF4-FFF2-40B4-BE49-F238E27FC236}">
                  <a16:creationId xmlns:a16="http://schemas.microsoft.com/office/drawing/2014/main" id="{177C2B8E-68D7-1A77-B606-848A6CDE56D6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263" name="Picture 4">
            <a:extLst>
              <a:ext uri="{FF2B5EF4-FFF2-40B4-BE49-F238E27FC236}">
                <a16:creationId xmlns:a16="http://schemas.microsoft.com/office/drawing/2014/main" id="{EE468F3C-C891-6AA0-9A31-EA5C866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06721" y="3957407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Hexagon 263">
            <a:extLst>
              <a:ext uri="{FF2B5EF4-FFF2-40B4-BE49-F238E27FC236}">
                <a16:creationId xmlns:a16="http://schemas.microsoft.com/office/drawing/2014/main" id="{BC4E081A-B4D1-4E61-E692-57B19F5FEC17}"/>
              </a:ext>
            </a:extLst>
          </p:cNvPr>
          <p:cNvSpPr/>
          <p:nvPr/>
        </p:nvSpPr>
        <p:spPr>
          <a:xfrm rot="2700000">
            <a:off x="8261243" y="2780244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DFA3C643-0A09-329D-6363-C507946A5858}"/>
              </a:ext>
            </a:extLst>
          </p:cNvPr>
          <p:cNvSpPr/>
          <p:nvPr/>
        </p:nvSpPr>
        <p:spPr>
          <a:xfrm>
            <a:off x="6268877" y="4473868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67" name="Picture 2">
            <a:extLst>
              <a:ext uri="{FF2B5EF4-FFF2-40B4-BE49-F238E27FC236}">
                <a16:creationId xmlns:a16="http://schemas.microsoft.com/office/drawing/2014/main" id="{B47A1721-D838-58FA-C7CA-1E52E8D84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9726801" y="4689411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4">
            <a:extLst>
              <a:ext uri="{FF2B5EF4-FFF2-40B4-BE49-F238E27FC236}">
                <a16:creationId xmlns:a16="http://schemas.microsoft.com/office/drawing/2014/main" id="{D296C77B-974C-E0CA-E2AD-9D7C21CF5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19" y="2613233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">
            <a:extLst>
              <a:ext uri="{FF2B5EF4-FFF2-40B4-BE49-F238E27FC236}">
                <a16:creationId xmlns:a16="http://schemas.microsoft.com/office/drawing/2014/main" id="{B57D0F72-7D38-C1F7-E59A-93392C6A7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516" y="3200282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8">
            <a:extLst>
              <a:ext uri="{FF2B5EF4-FFF2-40B4-BE49-F238E27FC236}">
                <a16:creationId xmlns:a16="http://schemas.microsoft.com/office/drawing/2014/main" id="{119D55AB-3BD3-78B5-FC33-A126154C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9445647" y="3474684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4">
            <a:extLst>
              <a:ext uri="{FF2B5EF4-FFF2-40B4-BE49-F238E27FC236}">
                <a16:creationId xmlns:a16="http://schemas.microsoft.com/office/drawing/2014/main" id="{7E475586-8A51-8FE2-43D0-B9CC10209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99270" y="3952408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" name="Freeform 276">
            <a:extLst>
              <a:ext uri="{FF2B5EF4-FFF2-40B4-BE49-F238E27FC236}">
                <a16:creationId xmlns:a16="http://schemas.microsoft.com/office/drawing/2014/main" id="{86698010-2CDA-3B47-827D-F2FDB91FFF02}"/>
              </a:ext>
            </a:extLst>
          </p:cNvPr>
          <p:cNvSpPr/>
          <p:nvPr/>
        </p:nvSpPr>
        <p:spPr>
          <a:xfrm>
            <a:off x="9061426" y="4468869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975C9A08-CDC8-A447-74DE-C0290FEC2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53" y="6483695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>
            <a:extLst>
              <a:ext uri="{FF2B5EF4-FFF2-40B4-BE49-F238E27FC236}">
                <a16:creationId xmlns:a16="http://schemas.microsoft.com/office/drawing/2014/main" id="{30D4AF22-B57C-2B8D-1B0B-D88AEEB6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93" y="5506035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980CBDE2-EEA9-F3C4-FE29-9B18C240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90" y="6093084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8">
            <a:extLst>
              <a:ext uri="{FF2B5EF4-FFF2-40B4-BE49-F238E27FC236}">
                <a16:creationId xmlns:a16="http://schemas.microsoft.com/office/drawing/2014/main" id="{FEE09F74-D6F5-7591-56E6-A6ECF39A6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384221" y="6367486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Hexagon 103">
            <a:extLst>
              <a:ext uri="{FF2B5EF4-FFF2-40B4-BE49-F238E27FC236}">
                <a16:creationId xmlns:a16="http://schemas.microsoft.com/office/drawing/2014/main" id="{F734D1C0-4D97-BEEB-EABD-0F8AC37E5956}"/>
              </a:ext>
            </a:extLst>
          </p:cNvPr>
          <p:cNvSpPr/>
          <p:nvPr/>
        </p:nvSpPr>
        <p:spPr>
          <a:xfrm rot="2700000">
            <a:off x="1992366" y="5668047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6" name="Picture 2">
            <a:extLst>
              <a:ext uri="{FF2B5EF4-FFF2-40B4-BE49-F238E27FC236}">
                <a16:creationId xmlns:a16="http://schemas.microsoft.com/office/drawing/2014/main" id="{985CEFAB-210E-EBEA-A16D-E99F1EE4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202" y="6478696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>
            <a:extLst>
              <a:ext uri="{FF2B5EF4-FFF2-40B4-BE49-F238E27FC236}">
                <a16:creationId xmlns:a16="http://schemas.microsoft.com/office/drawing/2014/main" id="{49E8D5EA-83C9-72F4-6B06-602E3015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42" y="5501036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F6A5F961-E70B-9346-9937-0B4F8C259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39" y="6088085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">
            <a:extLst>
              <a:ext uri="{FF2B5EF4-FFF2-40B4-BE49-F238E27FC236}">
                <a16:creationId xmlns:a16="http://schemas.microsoft.com/office/drawing/2014/main" id="{AA3E3799-73EA-5140-E75E-F6351140F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3176770" y="6362487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Hexagon 126">
            <a:extLst>
              <a:ext uri="{FF2B5EF4-FFF2-40B4-BE49-F238E27FC236}">
                <a16:creationId xmlns:a16="http://schemas.microsoft.com/office/drawing/2014/main" id="{835F34F3-C6CE-D4F6-BCA1-A22B0BE59556}"/>
              </a:ext>
            </a:extLst>
          </p:cNvPr>
          <p:cNvSpPr/>
          <p:nvPr/>
        </p:nvSpPr>
        <p:spPr>
          <a:xfrm rot="2700000">
            <a:off x="4784915" y="5663048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29" name="Picture 2">
            <a:extLst>
              <a:ext uri="{FF2B5EF4-FFF2-40B4-BE49-F238E27FC236}">
                <a16:creationId xmlns:a16="http://schemas.microsoft.com/office/drawing/2014/main" id="{C265AC3C-8AFB-D600-A8CB-15E85654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579" y="6478696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4">
            <a:extLst>
              <a:ext uri="{FF2B5EF4-FFF2-40B4-BE49-F238E27FC236}">
                <a16:creationId xmlns:a16="http://schemas.microsoft.com/office/drawing/2014/main" id="{2F31FD56-5052-5DE9-73BE-83EC4838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19" y="5501036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>
            <a:extLst>
              <a:ext uri="{FF2B5EF4-FFF2-40B4-BE49-F238E27FC236}">
                <a16:creationId xmlns:a16="http://schemas.microsoft.com/office/drawing/2014/main" id="{8AA7C828-D4FE-2C64-F731-439FDB848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016" y="6088085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8">
            <a:extLst>
              <a:ext uri="{FF2B5EF4-FFF2-40B4-BE49-F238E27FC236}">
                <a16:creationId xmlns:a16="http://schemas.microsoft.com/office/drawing/2014/main" id="{F7198F3B-547D-58BA-3908-9D79CD220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5982147" y="6362487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Hexagon 138">
            <a:extLst>
              <a:ext uri="{FF2B5EF4-FFF2-40B4-BE49-F238E27FC236}">
                <a16:creationId xmlns:a16="http://schemas.microsoft.com/office/drawing/2014/main" id="{423247D3-7D76-DFFC-D4E7-63D267306466}"/>
              </a:ext>
            </a:extLst>
          </p:cNvPr>
          <p:cNvSpPr/>
          <p:nvPr/>
        </p:nvSpPr>
        <p:spPr>
          <a:xfrm rot="2700000">
            <a:off x="7590292" y="5663048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41" name="Picture 2">
            <a:extLst>
              <a:ext uri="{FF2B5EF4-FFF2-40B4-BE49-F238E27FC236}">
                <a16:creationId xmlns:a16="http://schemas.microsoft.com/office/drawing/2014/main" id="{3CFFD716-B588-6C19-6B03-CF8942075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128" y="6473697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4">
            <a:extLst>
              <a:ext uri="{FF2B5EF4-FFF2-40B4-BE49-F238E27FC236}">
                <a16:creationId xmlns:a16="http://schemas.microsoft.com/office/drawing/2014/main" id="{FC56D82D-EC56-225E-FF3D-3F15ED3C9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668" y="5496037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>
            <a:extLst>
              <a:ext uri="{FF2B5EF4-FFF2-40B4-BE49-F238E27FC236}">
                <a16:creationId xmlns:a16="http://schemas.microsoft.com/office/drawing/2014/main" id="{06262802-2C59-29E4-1D25-64E7BB1F4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565" y="6083086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8">
            <a:extLst>
              <a:ext uri="{FF2B5EF4-FFF2-40B4-BE49-F238E27FC236}">
                <a16:creationId xmlns:a16="http://schemas.microsoft.com/office/drawing/2014/main" id="{75948D77-7A67-3726-B7BB-A080EDB91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8774696" y="6357488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Hexagon 150">
            <a:extLst>
              <a:ext uri="{FF2B5EF4-FFF2-40B4-BE49-F238E27FC236}">
                <a16:creationId xmlns:a16="http://schemas.microsoft.com/office/drawing/2014/main" id="{200815A5-1AD2-D8D4-7439-659E6EE90EFF}"/>
              </a:ext>
            </a:extLst>
          </p:cNvPr>
          <p:cNvSpPr/>
          <p:nvPr/>
        </p:nvSpPr>
        <p:spPr>
          <a:xfrm rot="2700000">
            <a:off x="10382841" y="5658049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854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AC4EBC-67C4-FEF5-5002-3BDF66CDC84D}"/>
              </a:ext>
            </a:extLst>
          </p:cNvPr>
          <p:cNvSpPr/>
          <p:nvPr/>
        </p:nvSpPr>
        <p:spPr>
          <a:xfrm>
            <a:off x="-19585" y="0"/>
            <a:ext cx="12192000" cy="6858000"/>
          </a:xfrm>
          <a:prstGeom prst="rect">
            <a:avLst/>
          </a:prstGeom>
          <a:solidFill>
            <a:srgbClr val="D7A8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14" name="Picture 2">
            <a:extLst>
              <a:ext uri="{FF2B5EF4-FFF2-40B4-BE49-F238E27FC236}">
                <a16:creationId xmlns:a16="http://schemas.microsoft.com/office/drawing/2014/main" id="{2E7F9BFF-6D4C-6C10-F151-6DD97C771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38" y="750152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B0D68553-9878-FE88-432A-ADDC3639B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684960" y="1848670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>
            <a:extLst>
              <a:ext uri="{FF2B5EF4-FFF2-40B4-BE49-F238E27FC236}">
                <a16:creationId xmlns:a16="http://schemas.microsoft.com/office/drawing/2014/main" id="{4FEF2377-3334-06AC-DC64-3F46B7F39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8" y="-227508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1A32569C-826D-C0AE-C4FA-4715FBF0D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675" y="359541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8">
            <a:extLst>
              <a:ext uri="{FF2B5EF4-FFF2-40B4-BE49-F238E27FC236}">
                <a16:creationId xmlns:a16="http://schemas.microsoft.com/office/drawing/2014/main" id="{4457DAD3-9FEF-BD42-D8E5-683B72E8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403806" y="633943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A71A0D5-0D12-66FE-6EFF-2410C6AA31D8}"/>
              </a:ext>
            </a:extLst>
          </p:cNvPr>
          <p:cNvGrpSpPr/>
          <p:nvPr/>
        </p:nvGrpSpPr>
        <p:grpSpPr>
          <a:xfrm>
            <a:off x="1845175" y="1916320"/>
            <a:ext cx="680302" cy="602670"/>
            <a:chOff x="1658671" y="3361416"/>
            <a:chExt cx="680302" cy="602670"/>
          </a:xfrm>
        </p:grpSpPr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6633DDFD-D895-62C9-DFE9-1B87619F9616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768D6487-86DC-8155-EE48-6820065F5779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4AB33ED2-05B1-0F21-2854-87AB42643C8C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123" name="Picture 4">
            <a:extLst>
              <a:ext uri="{FF2B5EF4-FFF2-40B4-BE49-F238E27FC236}">
                <a16:creationId xmlns:a16="http://schemas.microsoft.com/office/drawing/2014/main" id="{999EBE3B-FBA1-D17A-0C7B-9B838E73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7429" y="1111667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Hexagon 123">
            <a:extLst>
              <a:ext uri="{FF2B5EF4-FFF2-40B4-BE49-F238E27FC236}">
                <a16:creationId xmlns:a16="http://schemas.microsoft.com/office/drawing/2014/main" id="{3F408B6F-220E-E786-87DB-21ABE1393BBA}"/>
              </a:ext>
            </a:extLst>
          </p:cNvPr>
          <p:cNvSpPr/>
          <p:nvPr/>
        </p:nvSpPr>
        <p:spPr>
          <a:xfrm rot="2700000">
            <a:off x="2011951" y="-65496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CAA5FD9D-8F35-83A2-26F5-86EA4B96FC56}"/>
              </a:ext>
            </a:extLst>
          </p:cNvPr>
          <p:cNvSpPr/>
          <p:nvPr/>
        </p:nvSpPr>
        <p:spPr>
          <a:xfrm>
            <a:off x="19585" y="1628128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82" name="Picture 2">
            <a:extLst>
              <a:ext uri="{FF2B5EF4-FFF2-40B4-BE49-F238E27FC236}">
                <a16:creationId xmlns:a16="http://schemas.microsoft.com/office/drawing/2014/main" id="{53545B8D-CFA2-B422-3EAB-8BF76BA5B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87" y="745153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8FFBB5B5-39F4-E06F-E80B-E23720DE5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3477509" y="1843671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4">
            <a:extLst>
              <a:ext uri="{FF2B5EF4-FFF2-40B4-BE49-F238E27FC236}">
                <a16:creationId xmlns:a16="http://schemas.microsoft.com/office/drawing/2014/main" id="{1AE8677D-110E-356F-FD22-9E2AF981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27" y="-232507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26EDB67F-3CDC-1CF6-1CC9-D37E0F82C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224" y="354542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8">
            <a:extLst>
              <a:ext uri="{FF2B5EF4-FFF2-40B4-BE49-F238E27FC236}">
                <a16:creationId xmlns:a16="http://schemas.microsoft.com/office/drawing/2014/main" id="{FA874C9C-D720-4CA5-CE29-ED28459C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3196355" y="628944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4F771CF-9711-04CA-6BCF-A4C66B296D7F}"/>
              </a:ext>
            </a:extLst>
          </p:cNvPr>
          <p:cNvGrpSpPr/>
          <p:nvPr/>
        </p:nvGrpSpPr>
        <p:grpSpPr>
          <a:xfrm>
            <a:off x="4637724" y="1911321"/>
            <a:ext cx="680302" cy="602670"/>
            <a:chOff x="1658671" y="3361416"/>
            <a:chExt cx="680302" cy="602670"/>
          </a:xfrm>
        </p:grpSpPr>
        <p:sp>
          <p:nvSpPr>
            <p:cNvPr id="188" name="Hexagon 187">
              <a:extLst>
                <a:ext uri="{FF2B5EF4-FFF2-40B4-BE49-F238E27FC236}">
                  <a16:creationId xmlns:a16="http://schemas.microsoft.com/office/drawing/2014/main" id="{D3451BBC-C92F-D16D-03C0-47CFF4681E79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9" name="Hexagon 188">
              <a:extLst>
                <a:ext uri="{FF2B5EF4-FFF2-40B4-BE49-F238E27FC236}">
                  <a16:creationId xmlns:a16="http://schemas.microsoft.com/office/drawing/2014/main" id="{AA4CD0EC-4580-31CA-6CD6-E5DCEEE5A503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0" name="Hexagon 189">
              <a:extLst>
                <a:ext uri="{FF2B5EF4-FFF2-40B4-BE49-F238E27FC236}">
                  <a16:creationId xmlns:a16="http://schemas.microsoft.com/office/drawing/2014/main" id="{1551CF38-40F1-5123-E8F7-D2C2E6DBA084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191" name="Picture 4">
            <a:extLst>
              <a:ext uri="{FF2B5EF4-FFF2-40B4-BE49-F238E27FC236}">
                <a16:creationId xmlns:a16="http://schemas.microsoft.com/office/drawing/2014/main" id="{4627A4AE-E440-BF1D-3130-437AF86F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49978" y="1106668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Hexagon 191">
            <a:extLst>
              <a:ext uri="{FF2B5EF4-FFF2-40B4-BE49-F238E27FC236}">
                <a16:creationId xmlns:a16="http://schemas.microsoft.com/office/drawing/2014/main" id="{C8FC3586-4052-D0C2-AFBD-4DEB1B950B93}"/>
              </a:ext>
            </a:extLst>
          </p:cNvPr>
          <p:cNvSpPr/>
          <p:nvPr/>
        </p:nvSpPr>
        <p:spPr>
          <a:xfrm rot="2700000">
            <a:off x="4804500" y="-70495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10559607-7609-F139-8ABD-0AABACA64057}"/>
              </a:ext>
            </a:extLst>
          </p:cNvPr>
          <p:cNvSpPr/>
          <p:nvPr/>
        </p:nvSpPr>
        <p:spPr>
          <a:xfrm>
            <a:off x="2812134" y="1623129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06" name="Picture 2">
            <a:extLst>
              <a:ext uri="{FF2B5EF4-FFF2-40B4-BE49-F238E27FC236}">
                <a16:creationId xmlns:a16="http://schemas.microsoft.com/office/drawing/2014/main" id="{F0BE3D2C-F794-AD9F-748D-0E63A9D9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64" y="745153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>
            <a:extLst>
              <a:ext uri="{FF2B5EF4-FFF2-40B4-BE49-F238E27FC236}">
                <a16:creationId xmlns:a16="http://schemas.microsoft.com/office/drawing/2014/main" id="{5C6F661D-4F81-E4BF-AC5C-595A51376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6282886" y="1843671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4">
            <a:extLst>
              <a:ext uri="{FF2B5EF4-FFF2-40B4-BE49-F238E27FC236}">
                <a16:creationId xmlns:a16="http://schemas.microsoft.com/office/drawing/2014/main" id="{CC8F1774-748C-A053-1D18-593203E60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04" y="-232507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F954DD74-FB44-0867-C144-F9223C67A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01" y="354542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8">
            <a:extLst>
              <a:ext uri="{FF2B5EF4-FFF2-40B4-BE49-F238E27FC236}">
                <a16:creationId xmlns:a16="http://schemas.microsoft.com/office/drawing/2014/main" id="{653F3D26-0503-AF05-E8B0-D8CB5DDBC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6001732" y="628944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938AA0D-D576-0282-BDFF-26C07D144695}"/>
              </a:ext>
            </a:extLst>
          </p:cNvPr>
          <p:cNvGrpSpPr/>
          <p:nvPr/>
        </p:nvGrpSpPr>
        <p:grpSpPr>
          <a:xfrm>
            <a:off x="7443101" y="1911321"/>
            <a:ext cx="680302" cy="602670"/>
            <a:chOff x="1658671" y="3361416"/>
            <a:chExt cx="680302" cy="602670"/>
          </a:xfrm>
        </p:grpSpPr>
        <p:sp>
          <p:nvSpPr>
            <p:cNvPr id="212" name="Hexagon 211">
              <a:extLst>
                <a:ext uri="{FF2B5EF4-FFF2-40B4-BE49-F238E27FC236}">
                  <a16:creationId xmlns:a16="http://schemas.microsoft.com/office/drawing/2014/main" id="{33EFEBAC-7C2B-E9EE-C6C8-81169EDB13B2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3" name="Hexagon 212">
              <a:extLst>
                <a:ext uri="{FF2B5EF4-FFF2-40B4-BE49-F238E27FC236}">
                  <a16:creationId xmlns:a16="http://schemas.microsoft.com/office/drawing/2014/main" id="{24701E1B-185B-A74E-BB23-8D9927443C97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4" name="Hexagon 213">
              <a:extLst>
                <a:ext uri="{FF2B5EF4-FFF2-40B4-BE49-F238E27FC236}">
                  <a16:creationId xmlns:a16="http://schemas.microsoft.com/office/drawing/2014/main" id="{6560768E-9C38-F526-03BD-F7EFA8A436D3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215" name="Picture 4">
            <a:extLst>
              <a:ext uri="{FF2B5EF4-FFF2-40B4-BE49-F238E27FC236}">
                <a16:creationId xmlns:a16="http://schemas.microsoft.com/office/drawing/2014/main" id="{6113C363-7AAD-4259-C760-B39502165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5355" y="1106668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Hexagon 215">
            <a:extLst>
              <a:ext uri="{FF2B5EF4-FFF2-40B4-BE49-F238E27FC236}">
                <a16:creationId xmlns:a16="http://schemas.microsoft.com/office/drawing/2014/main" id="{D4FD29CA-E557-FD1E-FA68-3B4D13D3C68A}"/>
              </a:ext>
            </a:extLst>
          </p:cNvPr>
          <p:cNvSpPr/>
          <p:nvPr/>
        </p:nvSpPr>
        <p:spPr>
          <a:xfrm rot="2700000">
            <a:off x="7609877" y="-70495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98260B5B-DE5D-2D05-6BD1-D93364B4987A}"/>
              </a:ext>
            </a:extLst>
          </p:cNvPr>
          <p:cNvSpPr/>
          <p:nvPr/>
        </p:nvSpPr>
        <p:spPr>
          <a:xfrm>
            <a:off x="5617511" y="1623129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18" name="Picture 2">
            <a:extLst>
              <a:ext uri="{FF2B5EF4-FFF2-40B4-BE49-F238E27FC236}">
                <a16:creationId xmlns:a16="http://schemas.microsoft.com/office/drawing/2014/main" id="{D4609FA9-E6B1-4283-D002-8C058FEE5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13" y="740154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7DE175CB-CB7D-ADB0-B0CF-F4E319C3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9075435" y="1838672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4">
            <a:extLst>
              <a:ext uri="{FF2B5EF4-FFF2-40B4-BE49-F238E27FC236}">
                <a16:creationId xmlns:a16="http://schemas.microsoft.com/office/drawing/2014/main" id="{02DB6F07-5FBE-A79F-4A1C-8AFFEF92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53" y="-237506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>
            <a:extLst>
              <a:ext uri="{FF2B5EF4-FFF2-40B4-BE49-F238E27FC236}">
                <a16:creationId xmlns:a16="http://schemas.microsoft.com/office/drawing/2014/main" id="{A6779772-CEA7-E40C-237E-DB4E5694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150" y="349543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8">
            <a:extLst>
              <a:ext uri="{FF2B5EF4-FFF2-40B4-BE49-F238E27FC236}">
                <a16:creationId xmlns:a16="http://schemas.microsoft.com/office/drawing/2014/main" id="{F85B525C-9446-8FE0-5371-6839ED235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8794281" y="623945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3" name="Group 222">
            <a:extLst>
              <a:ext uri="{FF2B5EF4-FFF2-40B4-BE49-F238E27FC236}">
                <a16:creationId xmlns:a16="http://schemas.microsoft.com/office/drawing/2014/main" id="{9CE0FA63-7C85-25D6-596E-E87F6302B3E1}"/>
              </a:ext>
            </a:extLst>
          </p:cNvPr>
          <p:cNvGrpSpPr/>
          <p:nvPr/>
        </p:nvGrpSpPr>
        <p:grpSpPr>
          <a:xfrm>
            <a:off x="10235650" y="1906322"/>
            <a:ext cx="680302" cy="602670"/>
            <a:chOff x="1658671" y="3361416"/>
            <a:chExt cx="680302" cy="602670"/>
          </a:xfrm>
        </p:grpSpPr>
        <p:sp>
          <p:nvSpPr>
            <p:cNvPr id="224" name="Hexagon 223">
              <a:extLst>
                <a:ext uri="{FF2B5EF4-FFF2-40B4-BE49-F238E27FC236}">
                  <a16:creationId xmlns:a16="http://schemas.microsoft.com/office/drawing/2014/main" id="{33643D6C-2CC1-D05F-0B12-222DEFD4658B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5" name="Hexagon 224">
              <a:extLst>
                <a:ext uri="{FF2B5EF4-FFF2-40B4-BE49-F238E27FC236}">
                  <a16:creationId xmlns:a16="http://schemas.microsoft.com/office/drawing/2014/main" id="{BBEFE94F-02B5-CE01-66DF-1C7A64C20AFD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6" name="Hexagon 225">
              <a:extLst>
                <a:ext uri="{FF2B5EF4-FFF2-40B4-BE49-F238E27FC236}">
                  <a16:creationId xmlns:a16="http://schemas.microsoft.com/office/drawing/2014/main" id="{087C8297-938F-177F-B36E-69C6A759F78A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227" name="Picture 4">
            <a:extLst>
              <a:ext uri="{FF2B5EF4-FFF2-40B4-BE49-F238E27FC236}">
                <a16:creationId xmlns:a16="http://schemas.microsoft.com/office/drawing/2014/main" id="{5F9B9287-89EC-0140-DE45-D54E1D52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47904" y="1101669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Hexagon 227">
            <a:extLst>
              <a:ext uri="{FF2B5EF4-FFF2-40B4-BE49-F238E27FC236}">
                <a16:creationId xmlns:a16="http://schemas.microsoft.com/office/drawing/2014/main" id="{59A6398E-20A0-59C1-ECD8-E919D8213048}"/>
              </a:ext>
            </a:extLst>
          </p:cNvPr>
          <p:cNvSpPr/>
          <p:nvPr/>
        </p:nvSpPr>
        <p:spPr>
          <a:xfrm rot="2700000">
            <a:off x="10402426" y="-75494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25260BC3-8575-1771-1809-8F013450A3E3}"/>
              </a:ext>
            </a:extLst>
          </p:cNvPr>
          <p:cNvSpPr/>
          <p:nvPr/>
        </p:nvSpPr>
        <p:spPr>
          <a:xfrm>
            <a:off x="8410060" y="1618130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0" name="Picture 2">
            <a:extLst>
              <a:ext uri="{FF2B5EF4-FFF2-40B4-BE49-F238E27FC236}">
                <a16:creationId xmlns:a16="http://schemas.microsoft.com/office/drawing/2014/main" id="{643EE136-1F66-9D95-1FDC-DA936A9C8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04" y="3600891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09C96793-175B-AF1D-3BAA-2BF9B4A00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1336326" y="4699409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4">
            <a:extLst>
              <a:ext uri="{FF2B5EF4-FFF2-40B4-BE49-F238E27FC236}">
                <a16:creationId xmlns:a16="http://schemas.microsoft.com/office/drawing/2014/main" id="{D979EE96-26C8-89BD-1A3D-0BDB7E24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44" y="2623231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D46818A9-4256-B332-BB00-38D7C7422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41" y="3210280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8">
            <a:extLst>
              <a:ext uri="{FF2B5EF4-FFF2-40B4-BE49-F238E27FC236}">
                <a16:creationId xmlns:a16="http://schemas.microsoft.com/office/drawing/2014/main" id="{9FCDDDED-D080-03C4-CB96-AF9F7AEB5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1055172" y="3484682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01FF535-C4C3-E635-96BC-A83CCAB07A58}"/>
              </a:ext>
            </a:extLst>
          </p:cNvPr>
          <p:cNvGrpSpPr/>
          <p:nvPr/>
        </p:nvGrpSpPr>
        <p:grpSpPr>
          <a:xfrm>
            <a:off x="2496541" y="4767059"/>
            <a:ext cx="680302" cy="602670"/>
            <a:chOff x="1658671" y="3361416"/>
            <a:chExt cx="680302" cy="602670"/>
          </a:xfrm>
        </p:grpSpPr>
        <p:sp>
          <p:nvSpPr>
            <p:cNvPr id="236" name="Hexagon 235">
              <a:extLst>
                <a:ext uri="{FF2B5EF4-FFF2-40B4-BE49-F238E27FC236}">
                  <a16:creationId xmlns:a16="http://schemas.microsoft.com/office/drawing/2014/main" id="{5317BD08-5C73-FFAC-9A66-D8E23390BC5A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7" name="Hexagon 236">
              <a:extLst>
                <a:ext uri="{FF2B5EF4-FFF2-40B4-BE49-F238E27FC236}">
                  <a16:creationId xmlns:a16="http://schemas.microsoft.com/office/drawing/2014/main" id="{053948BC-F0FB-BACC-5DD1-3BA98F4D0795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8" name="Hexagon 237">
              <a:extLst>
                <a:ext uri="{FF2B5EF4-FFF2-40B4-BE49-F238E27FC236}">
                  <a16:creationId xmlns:a16="http://schemas.microsoft.com/office/drawing/2014/main" id="{BD116810-008F-0B92-5A43-3FE21D4B6650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239" name="Picture 4">
            <a:extLst>
              <a:ext uri="{FF2B5EF4-FFF2-40B4-BE49-F238E27FC236}">
                <a16:creationId xmlns:a16="http://schemas.microsoft.com/office/drawing/2014/main" id="{9D9DAAB0-480F-7BDC-ECC6-3B39592C4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8795" y="3962406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" name="Hexagon 239">
            <a:extLst>
              <a:ext uri="{FF2B5EF4-FFF2-40B4-BE49-F238E27FC236}">
                <a16:creationId xmlns:a16="http://schemas.microsoft.com/office/drawing/2014/main" id="{F8F7F9B5-D816-C4FB-7091-B76D371FCBC9}"/>
              </a:ext>
            </a:extLst>
          </p:cNvPr>
          <p:cNvSpPr/>
          <p:nvPr/>
        </p:nvSpPr>
        <p:spPr>
          <a:xfrm rot="2700000">
            <a:off x="2663317" y="2785243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1D498DA9-C677-D954-460D-A2DE59E12E11}"/>
              </a:ext>
            </a:extLst>
          </p:cNvPr>
          <p:cNvSpPr/>
          <p:nvPr/>
        </p:nvSpPr>
        <p:spPr>
          <a:xfrm>
            <a:off x="670951" y="4478867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42" name="Picture 2">
            <a:extLst>
              <a:ext uri="{FF2B5EF4-FFF2-40B4-BE49-F238E27FC236}">
                <a16:creationId xmlns:a16="http://schemas.microsoft.com/office/drawing/2014/main" id="{E5A0B4C2-4871-A48C-4D04-5329FA2B0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53" y="3595892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532AA50B-19BF-882F-F4EA-28AE6492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4128875" y="4694410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4">
            <a:extLst>
              <a:ext uri="{FF2B5EF4-FFF2-40B4-BE49-F238E27FC236}">
                <a16:creationId xmlns:a16="http://schemas.microsoft.com/office/drawing/2014/main" id="{02EBC500-153E-B942-87F7-6C3F0BF68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93" y="2618232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68D44260-582E-B1FE-70D2-936172704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590" y="3205281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8">
            <a:extLst>
              <a:ext uri="{FF2B5EF4-FFF2-40B4-BE49-F238E27FC236}">
                <a16:creationId xmlns:a16="http://schemas.microsoft.com/office/drawing/2014/main" id="{AE02BD0B-F130-5E3B-78D1-C30139BB9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3847721" y="3479683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7" name="Group 246">
            <a:extLst>
              <a:ext uri="{FF2B5EF4-FFF2-40B4-BE49-F238E27FC236}">
                <a16:creationId xmlns:a16="http://schemas.microsoft.com/office/drawing/2014/main" id="{BFACA622-F502-030C-144C-BCDEC3EF3AAD}"/>
              </a:ext>
            </a:extLst>
          </p:cNvPr>
          <p:cNvGrpSpPr/>
          <p:nvPr/>
        </p:nvGrpSpPr>
        <p:grpSpPr>
          <a:xfrm>
            <a:off x="5289090" y="4762060"/>
            <a:ext cx="680302" cy="602670"/>
            <a:chOff x="1658671" y="3361416"/>
            <a:chExt cx="680302" cy="602670"/>
          </a:xfrm>
        </p:grpSpPr>
        <p:sp>
          <p:nvSpPr>
            <p:cNvPr id="248" name="Hexagon 247">
              <a:extLst>
                <a:ext uri="{FF2B5EF4-FFF2-40B4-BE49-F238E27FC236}">
                  <a16:creationId xmlns:a16="http://schemas.microsoft.com/office/drawing/2014/main" id="{CFFC1058-B13E-07AF-1E97-6CBD1E7950F4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9" name="Hexagon 248">
              <a:extLst>
                <a:ext uri="{FF2B5EF4-FFF2-40B4-BE49-F238E27FC236}">
                  <a16:creationId xmlns:a16="http://schemas.microsoft.com/office/drawing/2014/main" id="{F0F65E58-264E-E696-D7DF-8377E452C6BA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50" name="Hexagon 249">
              <a:extLst>
                <a:ext uri="{FF2B5EF4-FFF2-40B4-BE49-F238E27FC236}">
                  <a16:creationId xmlns:a16="http://schemas.microsoft.com/office/drawing/2014/main" id="{CB2B53D6-1A2B-71AE-9BE3-96A53FEC0004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251" name="Picture 4">
            <a:extLst>
              <a:ext uri="{FF2B5EF4-FFF2-40B4-BE49-F238E27FC236}">
                <a16:creationId xmlns:a16="http://schemas.microsoft.com/office/drawing/2014/main" id="{D0BB0896-F896-5C6B-27E3-F9AFD2D3A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1344" y="3957407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2" name="Hexagon 251">
            <a:extLst>
              <a:ext uri="{FF2B5EF4-FFF2-40B4-BE49-F238E27FC236}">
                <a16:creationId xmlns:a16="http://schemas.microsoft.com/office/drawing/2014/main" id="{D8FE9591-0972-6063-30CB-4CEEFE1A2F1F}"/>
              </a:ext>
            </a:extLst>
          </p:cNvPr>
          <p:cNvSpPr/>
          <p:nvPr/>
        </p:nvSpPr>
        <p:spPr>
          <a:xfrm rot="2700000">
            <a:off x="5455866" y="2780244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3DD294B3-4C18-1394-DAD6-B7163DE86955}"/>
              </a:ext>
            </a:extLst>
          </p:cNvPr>
          <p:cNvSpPr/>
          <p:nvPr/>
        </p:nvSpPr>
        <p:spPr>
          <a:xfrm>
            <a:off x="3463500" y="4473868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54" name="Picture 2">
            <a:extLst>
              <a:ext uri="{FF2B5EF4-FFF2-40B4-BE49-F238E27FC236}">
                <a16:creationId xmlns:a16="http://schemas.microsoft.com/office/drawing/2014/main" id="{FE6D5072-8877-2327-84B6-C7E0AD22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530" y="3595892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14BBB071-DAC0-DAD7-0BE5-853BCD6A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6934252" y="4694410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4">
            <a:extLst>
              <a:ext uri="{FF2B5EF4-FFF2-40B4-BE49-F238E27FC236}">
                <a16:creationId xmlns:a16="http://schemas.microsoft.com/office/drawing/2014/main" id="{8CAC1CE8-BF0B-DF11-EABC-889C200D1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070" y="2618232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77973047-550D-43C3-779B-C17F40773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967" y="3205281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8">
            <a:extLst>
              <a:ext uri="{FF2B5EF4-FFF2-40B4-BE49-F238E27FC236}">
                <a16:creationId xmlns:a16="http://schemas.microsoft.com/office/drawing/2014/main" id="{422BA69A-AE9D-3569-C733-A40B41BD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6653098" y="3479683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6376A8C-BCB1-B8F0-BC9C-7F6DDA64E8DC}"/>
              </a:ext>
            </a:extLst>
          </p:cNvPr>
          <p:cNvGrpSpPr/>
          <p:nvPr/>
        </p:nvGrpSpPr>
        <p:grpSpPr>
          <a:xfrm>
            <a:off x="8094467" y="4762060"/>
            <a:ext cx="680302" cy="602670"/>
            <a:chOff x="1658671" y="3361416"/>
            <a:chExt cx="680302" cy="602670"/>
          </a:xfrm>
        </p:grpSpPr>
        <p:sp>
          <p:nvSpPr>
            <p:cNvPr id="260" name="Hexagon 259">
              <a:extLst>
                <a:ext uri="{FF2B5EF4-FFF2-40B4-BE49-F238E27FC236}">
                  <a16:creationId xmlns:a16="http://schemas.microsoft.com/office/drawing/2014/main" id="{53FAD704-4B66-E997-4A60-FED569A0EA2A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1" name="Hexagon 260">
              <a:extLst>
                <a:ext uri="{FF2B5EF4-FFF2-40B4-BE49-F238E27FC236}">
                  <a16:creationId xmlns:a16="http://schemas.microsoft.com/office/drawing/2014/main" id="{6CA3C6E1-ED8C-775B-60D1-793B738A5000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2" name="Hexagon 261">
              <a:extLst>
                <a:ext uri="{FF2B5EF4-FFF2-40B4-BE49-F238E27FC236}">
                  <a16:creationId xmlns:a16="http://schemas.microsoft.com/office/drawing/2014/main" id="{177C2B8E-68D7-1A77-B606-848A6CDE56D6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263" name="Picture 4">
            <a:extLst>
              <a:ext uri="{FF2B5EF4-FFF2-40B4-BE49-F238E27FC236}">
                <a16:creationId xmlns:a16="http://schemas.microsoft.com/office/drawing/2014/main" id="{EE468F3C-C891-6AA0-9A31-EA5C866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06721" y="3957407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Hexagon 263">
            <a:extLst>
              <a:ext uri="{FF2B5EF4-FFF2-40B4-BE49-F238E27FC236}">
                <a16:creationId xmlns:a16="http://schemas.microsoft.com/office/drawing/2014/main" id="{BC4E081A-B4D1-4E61-E692-57B19F5FEC17}"/>
              </a:ext>
            </a:extLst>
          </p:cNvPr>
          <p:cNvSpPr/>
          <p:nvPr/>
        </p:nvSpPr>
        <p:spPr>
          <a:xfrm rot="2700000">
            <a:off x="8261243" y="2780244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DFA3C643-0A09-329D-6363-C507946A5858}"/>
              </a:ext>
            </a:extLst>
          </p:cNvPr>
          <p:cNvSpPr/>
          <p:nvPr/>
        </p:nvSpPr>
        <p:spPr>
          <a:xfrm>
            <a:off x="6268877" y="4473868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67" name="Picture 2">
            <a:extLst>
              <a:ext uri="{FF2B5EF4-FFF2-40B4-BE49-F238E27FC236}">
                <a16:creationId xmlns:a16="http://schemas.microsoft.com/office/drawing/2014/main" id="{B47A1721-D838-58FA-C7CA-1E52E8D84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9726801" y="4689411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4">
            <a:extLst>
              <a:ext uri="{FF2B5EF4-FFF2-40B4-BE49-F238E27FC236}">
                <a16:creationId xmlns:a16="http://schemas.microsoft.com/office/drawing/2014/main" id="{D296C77B-974C-E0CA-E2AD-9D7C21CF5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19" y="2613233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">
            <a:extLst>
              <a:ext uri="{FF2B5EF4-FFF2-40B4-BE49-F238E27FC236}">
                <a16:creationId xmlns:a16="http://schemas.microsoft.com/office/drawing/2014/main" id="{B57D0F72-7D38-C1F7-E59A-93392C6A7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516" y="3200282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8">
            <a:extLst>
              <a:ext uri="{FF2B5EF4-FFF2-40B4-BE49-F238E27FC236}">
                <a16:creationId xmlns:a16="http://schemas.microsoft.com/office/drawing/2014/main" id="{119D55AB-3BD3-78B5-FC33-A126154C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9445647" y="3474684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4">
            <a:extLst>
              <a:ext uri="{FF2B5EF4-FFF2-40B4-BE49-F238E27FC236}">
                <a16:creationId xmlns:a16="http://schemas.microsoft.com/office/drawing/2014/main" id="{7E475586-8A51-8FE2-43D0-B9CC10209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99270" y="3952408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" name="Freeform 276">
            <a:extLst>
              <a:ext uri="{FF2B5EF4-FFF2-40B4-BE49-F238E27FC236}">
                <a16:creationId xmlns:a16="http://schemas.microsoft.com/office/drawing/2014/main" id="{86698010-2CDA-3B47-827D-F2FDB91FFF02}"/>
              </a:ext>
            </a:extLst>
          </p:cNvPr>
          <p:cNvSpPr/>
          <p:nvPr/>
        </p:nvSpPr>
        <p:spPr>
          <a:xfrm>
            <a:off x="9061426" y="4468869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4" name="Picture 2">
            <a:extLst>
              <a:ext uri="{FF2B5EF4-FFF2-40B4-BE49-F238E27FC236}">
                <a16:creationId xmlns:a16="http://schemas.microsoft.com/office/drawing/2014/main" id="{975C9A08-CDC8-A447-74DE-C0290FEC2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53" y="6483695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>
            <a:extLst>
              <a:ext uri="{FF2B5EF4-FFF2-40B4-BE49-F238E27FC236}">
                <a16:creationId xmlns:a16="http://schemas.microsoft.com/office/drawing/2014/main" id="{30D4AF22-B57C-2B8D-1B0B-D88AEEB6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93" y="5506035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980CBDE2-EEA9-F3C4-FE29-9B18C240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90" y="6093084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8">
            <a:extLst>
              <a:ext uri="{FF2B5EF4-FFF2-40B4-BE49-F238E27FC236}">
                <a16:creationId xmlns:a16="http://schemas.microsoft.com/office/drawing/2014/main" id="{FEE09F74-D6F5-7591-56E6-A6ECF39A6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384221" y="6367486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Hexagon 103">
            <a:extLst>
              <a:ext uri="{FF2B5EF4-FFF2-40B4-BE49-F238E27FC236}">
                <a16:creationId xmlns:a16="http://schemas.microsoft.com/office/drawing/2014/main" id="{F734D1C0-4D97-BEEB-EABD-0F8AC37E5956}"/>
              </a:ext>
            </a:extLst>
          </p:cNvPr>
          <p:cNvSpPr/>
          <p:nvPr/>
        </p:nvSpPr>
        <p:spPr>
          <a:xfrm rot="2700000">
            <a:off x="1992366" y="5668047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6" name="Picture 2">
            <a:extLst>
              <a:ext uri="{FF2B5EF4-FFF2-40B4-BE49-F238E27FC236}">
                <a16:creationId xmlns:a16="http://schemas.microsoft.com/office/drawing/2014/main" id="{985CEFAB-210E-EBEA-A16D-E99F1EE4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202" y="6478696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>
            <a:extLst>
              <a:ext uri="{FF2B5EF4-FFF2-40B4-BE49-F238E27FC236}">
                <a16:creationId xmlns:a16="http://schemas.microsoft.com/office/drawing/2014/main" id="{49E8D5EA-83C9-72F4-6B06-602E3015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42" y="5501036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F6A5F961-E70B-9346-9937-0B4F8C259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39" y="6088085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">
            <a:extLst>
              <a:ext uri="{FF2B5EF4-FFF2-40B4-BE49-F238E27FC236}">
                <a16:creationId xmlns:a16="http://schemas.microsoft.com/office/drawing/2014/main" id="{AA3E3799-73EA-5140-E75E-F6351140F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3176770" y="6362487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Hexagon 126">
            <a:extLst>
              <a:ext uri="{FF2B5EF4-FFF2-40B4-BE49-F238E27FC236}">
                <a16:creationId xmlns:a16="http://schemas.microsoft.com/office/drawing/2014/main" id="{835F34F3-C6CE-D4F6-BCA1-A22B0BE59556}"/>
              </a:ext>
            </a:extLst>
          </p:cNvPr>
          <p:cNvSpPr/>
          <p:nvPr/>
        </p:nvSpPr>
        <p:spPr>
          <a:xfrm rot="2700000">
            <a:off x="4784915" y="5663048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29" name="Picture 2">
            <a:extLst>
              <a:ext uri="{FF2B5EF4-FFF2-40B4-BE49-F238E27FC236}">
                <a16:creationId xmlns:a16="http://schemas.microsoft.com/office/drawing/2014/main" id="{C265AC3C-8AFB-D600-A8CB-15E85654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579" y="6478696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4">
            <a:extLst>
              <a:ext uri="{FF2B5EF4-FFF2-40B4-BE49-F238E27FC236}">
                <a16:creationId xmlns:a16="http://schemas.microsoft.com/office/drawing/2014/main" id="{2F31FD56-5052-5DE9-73BE-83EC4838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19" y="5501036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>
            <a:extLst>
              <a:ext uri="{FF2B5EF4-FFF2-40B4-BE49-F238E27FC236}">
                <a16:creationId xmlns:a16="http://schemas.microsoft.com/office/drawing/2014/main" id="{8AA7C828-D4FE-2C64-F731-439FDB848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016" y="6088085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8">
            <a:extLst>
              <a:ext uri="{FF2B5EF4-FFF2-40B4-BE49-F238E27FC236}">
                <a16:creationId xmlns:a16="http://schemas.microsoft.com/office/drawing/2014/main" id="{F7198F3B-547D-58BA-3908-9D79CD220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5982147" y="6362487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Hexagon 138">
            <a:extLst>
              <a:ext uri="{FF2B5EF4-FFF2-40B4-BE49-F238E27FC236}">
                <a16:creationId xmlns:a16="http://schemas.microsoft.com/office/drawing/2014/main" id="{423247D3-7D76-DFFC-D4E7-63D267306466}"/>
              </a:ext>
            </a:extLst>
          </p:cNvPr>
          <p:cNvSpPr/>
          <p:nvPr/>
        </p:nvSpPr>
        <p:spPr>
          <a:xfrm rot="2700000">
            <a:off x="7590292" y="5663048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41" name="Picture 2">
            <a:extLst>
              <a:ext uri="{FF2B5EF4-FFF2-40B4-BE49-F238E27FC236}">
                <a16:creationId xmlns:a16="http://schemas.microsoft.com/office/drawing/2014/main" id="{3CFFD716-B588-6C19-6B03-CF8942075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128" y="6473697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4">
            <a:extLst>
              <a:ext uri="{FF2B5EF4-FFF2-40B4-BE49-F238E27FC236}">
                <a16:creationId xmlns:a16="http://schemas.microsoft.com/office/drawing/2014/main" id="{FC56D82D-EC56-225E-FF3D-3F15ED3C9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668" y="5496037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>
            <a:extLst>
              <a:ext uri="{FF2B5EF4-FFF2-40B4-BE49-F238E27FC236}">
                <a16:creationId xmlns:a16="http://schemas.microsoft.com/office/drawing/2014/main" id="{06262802-2C59-29E4-1D25-64E7BB1F4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565" y="6083086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8">
            <a:extLst>
              <a:ext uri="{FF2B5EF4-FFF2-40B4-BE49-F238E27FC236}">
                <a16:creationId xmlns:a16="http://schemas.microsoft.com/office/drawing/2014/main" id="{75948D77-7A67-3726-B7BB-A080EDB91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8774696" y="6357488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Hexagon 150">
            <a:extLst>
              <a:ext uri="{FF2B5EF4-FFF2-40B4-BE49-F238E27FC236}">
                <a16:creationId xmlns:a16="http://schemas.microsoft.com/office/drawing/2014/main" id="{200815A5-1AD2-D8D4-7439-659E6EE90EFF}"/>
              </a:ext>
            </a:extLst>
          </p:cNvPr>
          <p:cNvSpPr/>
          <p:nvPr/>
        </p:nvSpPr>
        <p:spPr>
          <a:xfrm rot="2700000">
            <a:off x="10382841" y="5658049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299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AC4EBC-67C4-FEF5-5002-3BDF66CDC84D}"/>
              </a:ext>
            </a:extLst>
          </p:cNvPr>
          <p:cNvSpPr/>
          <p:nvPr/>
        </p:nvSpPr>
        <p:spPr>
          <a:xfrm>
            <a:off x="-19585" y="0"/>
            <a:ext cx="12192000" cy="6858000"/>
          </a:xfrm>
          <a:prstGeom prst="rect">
            <a:avLst/>
          </a:prstGeom>
          <a:solidFill>
            <a:srgbClr val="D7A8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14" name="Picture 2">
            <a:extLst>
              <a:ext uri="{FF2B5EF4-FFF2-40B4-BE49-F238E27FC236}">
                <a16:creationId xmlns:a16="http://schemas.microsoft.com/office/drawing/2014/main" id="{2E7F9BFF-6D4C-6C10-F151-6DD97C771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80" y="1442935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B0D68553-9878-FE88-432A-ADDC3639B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995902" y="2541453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>
            <a:extLst>
              <a:ext uri="{FF2B5EF4-FFF2-40B4-BE49-F238E27FC236}">
                <a16:creationId xmlns:a16="http://schemas.microsoft.com/office/drawing/2014/main" id="{4FEF2377-3334-06AC-DC64-3F46B7F39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20" y="465275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1A32569C-826D-C0AE-C4FA-4715FBF0D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17" y="1052324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8">
            <a:extLst>
              <a:ext uri="{FF2B5EF4-FFF2-40B4-BE49-F238E27FC236}">
                <a16:creationId xmlns:a16="http://schemas.microsoft.com/office/drawing/2014/main" id="{4457DAD3-9FEF-BD42-D8E5-683B72E8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714748" y="1326726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A71A0D5-0D12-66FE-6EFF-2410C6AA31D8}"/>
              </a:ext>
            </a:extLst>
          </p:cNvPr>
          <p:cNvGrpSpPr/>
          <p:nvPr/>
        </p:nvGrpSpPr>
        <p:grpSpPr>
          <a:xfrm>
            <a:off x="2156117" y="2609103"/>
            <a:ext cx="680302" cy="602670"/>
            <a:chOff x="1658671" y="3361416"/>
            <a:chExt cx="680302" cy="602670"/>
          </a:xfrm>
        </p:grpSpPr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6633DDFD-D895-62C9-DFE9-1B87619F9616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768D6487-86DC-8155-EE48-6820065F5779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4AB33ED2-05B1-0F21-2854-87AB42643C8C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123" name="Picture 4">
            <a:extLst>
              <a:ext uri="{FF2B5EF4-FFF2-40B4-BE49-F238E27FC236}">
                <a16:creationId xmlns:a16="http://schemas.microsoft.com/office/drawing/2014/main" id="{999EBE3B-FBA1-D17A-0C7B-9B838E73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8371" y="1804450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Hexagon 123">
            <a:extLst>
              <a:ext uri="{FF2B5EF4-FFF2-40B4-BE49-F238E27FC236}">
                <a16:creationId xmlns:a16="http://schemas.microsoft.com/office/drawing/2014/main" id="{3F408B6F-220E-E786-87DB-21ABE1393BBA}"/>
              </a:ext>
            </a:extLst>
          </p:cNvPr>
          <p:cNvSpPr/>
          <p:nvPr/>
        </p:nvSpPr>
        <p:spPr>
          <a:xfrm rot="2700000">
            <a:off x="2322893" y="627287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CAA5FD9D-8F35-83A2-26F5-86EA4B96FC56}"/>
              </a:ext>
            </a:extLst>
          </p:cNvPr>
          <p:cNvSpPr/>
          <p:nvPr/>
        </p:nvSpPr>
        <p:spPr>
          <a:xfrm>
            <a:off x="330527" y="2320911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82" name="Picture 2">
            <a:extLst>
              <a:ext uri="{FF2B5EF4-FFF2-40B4-BE49-F238E27FC236}">
                <a16:creationId xmlns:a16="http://schemas.microsoft.com/office/drawing/2014/main" id="{53545B8D-CFA2-B422-3EAB-8BF76BA5B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729" y="1437936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8FFBB5B5-39F4-E06F-E80B-E23720DE5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3788451" y="2536454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4">
            <a:extLst>
              <a:ext uri="{FF2B5EF4-FFF2-40B4-BE49-F238E27FC236}">
                <a16:creationId xmlns:a16="http://schemas.microsoft.com/office/drawing/2014/main" id="{1AE8677D-110E-356F-FD22-9E2AF981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69" y="460276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26EDB67F-3CDC-1CF6-1CC9-D37E0F82C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166" y="1047325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8">
            <a:extLst>
              <a:ext uri="{FF2B5EF4-FFF2-40B4-BE49-F238E27FC236}">
                <a16:creationId xmlns:a16="http://schemas.microsoft.com/office/drawing/2014/main" id="{FA874C9C-D720-4CA5-CE29-ED28459C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3507297" y="1321727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4F771CF-9711-04CA-6BCF-A4C66B296D7F}"/>
              </a:ext>
            </a:extLst>
          </p:cNvPr>
          <p:cNvGrpSpPr/>
          <p:nvPr/>
        </p:nvGrpSpPr>
        <p:grpSpPr>
          <a:xfrm>
            <a:off x="4948666" y="2604104"/>
            <a:ext cx="680302" cy="602670"/>
            <a:chOff x="1658671" y="3361416"/>
            <a:chExt cx="680302" cy="602670"/>
          </a:xfrm>
        </p:grpSpPr>
        <p:sp>
          <p:nvSpPr>
            <p:cNvPr id="188" name="Hexagon 187">
              <a:extLst>
                <a:ext uri="{FF2B5EF4-FFF2-40B4-BE49-F238E27FC236}">
                  <a16:creationId xmlns:a16="http://schemas.microsoft.com/office/drawing/2014/main" id="{D3451BBC-C92F-D16D-03C0-47CFF4681E79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9" name="Hexagon 188">
              <a:extLst>
                <a:ext uri="{FF2B5EF4-FFF2-40B4-BE49-F238E27FC236}">
                  <a16:creationId xmlns:a16="http://schemas.microsoft.com/office/drawing/2014/main" id="{AA4CD0EC-4580-31CA-6CD6-E5DCEEE5A503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0" name="Hexagon 189">
              <a:extLst>
                <a:ext uri="{FF2B5EF4-FFF2-40B4-BE49-F238E27FC236}">
                  <a16:creationId xmlns:a16="http://schemas.microsoft.com/office/drawing/2014/main" id="{1551CF38-40F1-5123-E8F7-D2C2E6DBA084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191" name="Picture 4">
            <a:extLst>
              <a:ext uri="{FF2B5EF4-FFF2-40B4-BE49-F238E27FC236}">
                <a16:creationId xmlns:a16="http://schemas.microsoft.com/office/drawing/2014/main" id="{4627A4AE-E440-BF1D-3130-437AF86F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60920" y="1799451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Hexagon 191">
            <a:extLst>
              <a:ext uri="{FF2B5EF4-FFF2-40B4-BE49-F238E27FC236}">
                <a16:creationId xmlns:a16="http://schemas.microsoft.com/office/drawing/2014/main" id="{C8FC3586-4052-D0C2-AFBD-4DEB1B950B93}"/>
              </a:ext>
            </a:extLst>
          </p:cNvPr>
          <p:cNvSpPr/>
          <p:nvPr/>
        </p:nvSpPr>
        <p:spPr>
          <a:xfrm rot="2700000">
            <a:off x="5115442" y="622288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10559607-7609-F139-8ABD-0AABACA64057}"/>
              </a:ext>
            </a:extLst>
          </p:cNvPr>
          <p:cNvSpPr/>
          <p:nvPr/>
        </p:nvSpPr>
        <p:spPr>
          <a:xfrm>
            <a:off x="3123076" y="2315912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06" name="Picture 2">
            <a:extLst>
              <a:ext uri="{FF2B5EF4-FFF2-40B4-BE49-F238E27FC236}">
                <a16:creationId xmlns:a16="http://schemas.microsoft.com/office/drawing/2014/main" id="{F0BE3D2C-F794-AD9F-748D-0E63A9D9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06" y="1437936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>
            <a:extLst>
              <a:ext uri="{FF2B5EF4-FFF2-40B4-BE49-F238E27FC236}">
                <a16:creationId xmlns:a16="http://schemas.microsoft.com/office/drawing/2014/main" id="{5C6F661D-4F81-E4BF-AC5C-595A51376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6593828" y="2536454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4">
            <a:extLst>
              <a:ext uri="{FF2B5EF4-FFF2-40B4-BE49-F238E27FC236}">
                <a16:creationId xmlns:a16="http://schemas.microsoft.com/office/drawing/2014/main" id="{CC8F1774-748C-A053-1D18-593203E60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46" y="460276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F954DD74-FB44-0867-C144-F9223C67A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543" y="1047325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8">
            <a:extLst>
              <a:ext uri="{FF2B5EF4-FFF2-40B4-BE49-F238E27FC236}">
                <a16:creationId xmlns:a16="http://schemas.microsoft.com/office/drawing/2014/main" id="{653F3D26-0503-AF05-E8B0-D8CB5DDBC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6312674" y="1321727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938AA0D-D576-0282-BDFF-26C07D144695}"/>
              </a:ext>
            </a:extLst>
          </p:cNvPr>
          <p:cNvGrpSpPr/>
          <p:nvPr/>
        </p:nvGrpSpPr>
        <p:grpSpPr>
          <a:xfrm>
            <a:off x="7754043" y="2604104"/>
            <a:ext cx="680302" cy="602670"/>
            <a:chOff x="1658671" y="3361416"/>
            <a:chExt cx="680302" cy="602670"/>
          </a:xfrm>
        </p:grpSpPr>
        <p:sp>
          <p:nvSpPr>
            <p:cNvPr id="212" name="Hexagon 211">
              <a:extLst>
                <a:ext uri="{FF2B5EF4-FFF2-40B4-BE49-F238E27FC236}">
                  <a16:creationId xmlns:a16="http://schemas.microsoft.com/office/drawing/2014/main" id="{33EFEBAC-7C2B-E9EE-C6C8-81169EDB13B2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3" name="Hexagon 212">
              <a:extLst>
                <a:ext uri="{FF2B5EF4-FFF2-40B4-BE49-F238E27FC236}">
                  <a16:creationId xmlns:a16="http://schemas.microsoft.com/office/drawing/2014/main" id="{24701E1B-185B-A74E-BB23-8D9927443C97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4" name="Hexagon 213">
              <a:extLst>
                <a:ext uri="{FF2B5EF4-FFF2-40B4-BE49-F238E27FC236}">
                  <a16:creationId xmlns:a16="http://schemas.microsoft.com/office/drawing/2014/main" id="{6560768E-9C38-F526-03BD-F7EFA8A436D3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215" name="Picture 4">
            <a:extLst>
              <a:ext uri="{FF2B5EF4-FFF2-40B4-BE49-F238E27FC236}">
                <a16:creationId xmlns:a16="http://schemas.microsoft.com/office/drawing/2014/main" id="{6113C363-7AAD-4259-C760-B39502165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6297" y="1799451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Hexagon 215">
            <a:extLst>
              <a:ext uri="{FF2B5EF4-FFF2-40B4-BE49-F238E27FC236}">
                <a16:creationId xmlns:a16="http://schemas.microsoft.com/office/drawing/2014/main" id="{D4FD29CA-E557-FD1E-FA68-3B4D13D3C68A}"/>
              </a:ext>
            </a:extLst>
          </p:cNvPr>
          <p:cNvSpPr/>
          <p:nvPr/>
        </p:nvSpPr>
        <p:spPr>
          <a:xfrm rot="2700000">
            <a:off x="7920819" y="622288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98260B5B-DE5D-2D05-6BD1-D93364B4987A}"/>
              </a:ext>
            </a:extLst>
          </p:cNvPr>
          <p:cNvSpPr/>
          <p:nvPr/>
        </p:nvSpPr>
        <p:spPr>
          <a:xfrm>
            <a:off x="5928453" y="2315912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18" name="Picture 2">
            <a:extLst>
              <a:ext uri="{FF2B5EF4-FFF2-40B4-BE49-F238E27FC236}">
                <a16:creationId xmlns:a16="http://schemas.microsoft.com/office/drawing/2014/main" id="{D4609FA9-E6B1-4283-D002-8C058FEE5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655" y="1432937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7DE175CB-CB7D-ADB0-B0CF-F4E319C3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9386377" y="2531455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4">
            <a:extLst>
              <a:ext uri="{FF2B5EF4-FFF2-40B4-BE49-F238E27FC236}">
                <a16:creationId xmlns:a16="http://schemas.microsoft.com/office/drawing/2014/main" id="{02DB6F07-5FBE-A79F-4A1C-8AFFEF92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195" y="455277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>
            <a:extLst>
              <a:ext uri="{FF2B5EF4-FFF2-40B4-BE49-F238E27FC236}">
                <a16:creationId xmlns:a16="http://schemas.microsoft.com/office/drawing/2014/main" id="{A6779772-CEA7-E40C-237E-DB4E5694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092" y="1042326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8">
            <a:extLst>
              <a:ext uri="{FF2B5EF4-FFF2-40B4-BE49-F238E27FC236}">
                <a16:creationId xmlns:a16="http://schemas.microsoft.com/office/drawing/2014/main" id="{F85B525C-9446-8FE0-5371-6839ED235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9105223" y="1316728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3" name="Group 222">
            <a:extLst>
              <a:ext uri="{FF2B5EF4-FFF2-40B4-BE49-F238E27FC236}">
                <a16:creationId xmlns:a16="http://schemas.microsoft.com/office/drawing/2014/main" id="{9CE0FA63-7C85-25D6-596E-E87F6302B3E1}"/>
              </a:ext>
            </a:extLst>
          </p:cNvPr>
          <p:cNvGrpSpPr/>
          <p:nvPr/>
        </p:nvGrpSpPr>
        <p:grpSpPr>
          <a:xfrm>
            <a:off x="10546592" y="2599105"/>
            <a:ext cx="680302" cy="602670"/>
            <a:chOff x="1658671" y="3361416"/>
            <a:chExt cx="680302" cy="602670"/>
          </a:xfrm>
        </p:grpSpPr>
        <p:sp>
          <p:nvSpPr>
            <p:cNvPr id="224" name="Hexagon 223">
              <a:extLst>
                <a:ext uri="{FF2B5EF4-FFF2-40B4-BE49-F238E27FC236}">
                  <a16:creationId xmlns:a16="http://schemas.microsoft.com/office/drawing/2014/main" id="{33643D6C-2CC1-D05F-0B12-222DEFD4658B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5" name="Hexagon 224">
              <a:extLst>
                <a:ext uri="{FF2B5EF4-FFF2-40B4-BE49-F238E27FC236}">
                  <a16:creationId xmlns:a16="http://schemas.microsoft.com/office/drawing/2014/main" id="{BBEFE94F-02B5-CE01-66DF-1C7A64C20AFD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6" name="Hexagon 225">
              <a:extLst>
                <a:ext uri="{FF2B5EF4-FFF2-40B4-BE49-F238E27FC236}">
                  <a16:creationId xmlns:a16="http://schemas.microsoft.com/office/drawing/2014/main" id="{087C8297-938F-177F-B36E-69C6A759F78A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227" name="Picture 4">
            <a:extLst>
              <a:ext uri="{FF2B5EF4-FFF2-40B4-BE49-F238E27FC236}">
                <a16:creationId xmlns:a16="http://schemas.microsoft.com/office/drawing/2014/main" id="{5F9B9287-89EC-0140-DE45-D54E1D52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58846" y="1794452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Hexagon 227">
            <a:extLst>
              <a:ext uri="{FF2B5EF4-FFF2-40B4-BE49-F238E27FC236}">
                <a16:creationId xmlns:a16="http://schemas.microsoft.com/office/drawing/2014/main" id="{59A6398E-20A0-59C1-ECD8-E919D8213048}"/>
              </a:ext>
            </a:extLst>
          </p:cNvPr>
          <p:cNvSpPr/>
          <p:nvPr/>
        </p:nvSpPr>
        <p:spPr>
          <a:xfrm rot="2700000">
            <a:off x="10713368" y="617289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25260BC3-8575-1771-1809-8F013450A3E3}"/>
              </a:ext>
            </a:extLst>
          </p:cNvPr>
          <p:cNvSpPr/>
          <p:nvPr/>
        </p:nvSpPr>
        <p:spPr>
          <a:xfrm>
            <a:off x="8721002" y="2310913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0" name="Picture 2">
            <a:extLst>
              <a:ext uri="{FF2B5EF4-FFF2-40B4-BE49-F238E27FC236}">
                <a16:creationId xmlns:a16="http://schemas.microsoft.com/office/drawing/2014/main" id="{643EE136-1F66-9D95-1FDC-DA936A9C8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546" y="4293674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09C96793-175B-AF1D-3BAA-2BF9B4A00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1647268" y="5392192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4">
            <a:extLst>
              <a:ext uri="{FF2B5EF4-FFF2-40B4-BE49-F238E27FC236}">
                <a16:creationId xmlns:a16="http://schemas.microsoft.com/office/drawing/2014/main" id="{D979EE96-26C8-89BD-1A3D-0BDB7E24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86" y="3316014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D46818A9-4256-B332-BB00-38D7C7422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983" y="3903063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8">
            <a:extLst>
              <a:ext uri="{FF2B5EF4-FFF2-40B4-BE49-F238E27FC236}">
                <a16:creationId xmlns:a16="http://schemas.microsoft.com/office/drawing/2014/main" id="{9FCDDDED-D080-03C4-CB96-AF9F7AEB5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1366114" y="4177465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01FF535-C4C3-E635-96BC-A83CCAB07A58}"/>
              </a:ext>
            </a:extLst>
          </p:cNvPr>
          <p:cNvGrpSpPr/>
          <p:nvPr/>
        </p:nvGrpSpPr>
        <p:grpSpPr>
          <a:xfrm>
            <a:off x="2807483" y="5459842"/>
            <a:ext cx="680302" cy="602670"/>
            <a:chOff x="1658671" y="3361416"/>
            <a:chExt cx="680302" cy="602670"/>
          </a:xfrm>
        </p:grpSpPr>
        <p:sp>
          <p:nvSpPr>
            <p:cNvPr id="236" name="Hexagon 235">
              <a:extLst>
                <a:ext uri="{FF2B5EF4-FFF2-40B4-BE49-F238E27FC236}">
                  <a16:creationId xmlns:a16="http://schemas.microsoft.com/office/drawing/2014/main" id="{5317BD08-5C73-FFAC-9A66-D8E23390BC5A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7" name="Hexagon 236">
              <a:extLst>
                <a:ext uri="{FF2B5EF4-FFF2-40B4-BE49-F238E27FC236}">
                  <a16:creationId xmlns:a16="http://schemas.microsoft.com/office/drawing/2014/main" id="{053948BC-F0FB-BACC-5DD1-3BA98F4D0795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8" name="Hexagon 237">
              <a:extLst>
                <a:ext uri="{FF2B5EF4-FFF2-40B4-BE49-F238E27FC236}">
                  <a16:creationId xmlns:a16="http://schemas.microsoft.com/office/drawing/2014/main" id="{BD116810-008F-0B92-5A43-3FE21D4B6650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239" name="Picture 4">
            <a:extLst>
              <a:ext uri="{FF2B5EF4-FFF2-40B4-BE49-F238E27FC236}">
                <a16:creationId xmlns:a16="http://schemas.microsoft.com/office/drawing/2014/main" id="{9D9DAAB0-480F-7BDC-ECC6-3B39592C4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19737" y="4655189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" name="Hexagon 239">
            <a:extLst>
              <a:ext uri="{FF2B5EF4-FFF2-40B4-BE49-F238E27FC236}">
                <a16:creationId xmlns:a16="http://schemas.microsoft.com/office/drawing/2014/main" id="{F8F7F9B5-D816-C4FB-7091-B76D371FCBC9}"/>
              </a:ext>
            </a:extLst>
          </p:cNvPr>
          <p:cNvSpPr/>
          <p:nvPr/>
        </p:nvSpPr>
        <p:spPr>
          <a:xfrm rot="2700000">
            <a:off x="2974259" y="3478026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1D498DA9-C677-D954-460D-A2DE59E12E11}"/>
              </a:ext>
            </a:extLst>
          </p:cNvPr>
          <p:cNvSpPr/>
          <p:nvPr/>
        </p:nvSpPr>
        <p:spPr>
          <a:xfrm>
            <a:off x="981893" y="5171650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42" name="Picture 2">
            <a:extLst>
              <a:ext uri="{FF2B5EF4-FFF2-40B4-BE49-F238E27FC236}">
                <a16:creationId xmlns:a16="http://schemas.microsoft.com/office/drawing/2014/main" id="{E5A0B4C2-4871-A48C-4D04-5329FA2B0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095" y="4288675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532AA50B-19BF-882F-F4EA-28AE6492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4439817" y="5387193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4">
            <a:extLst>
              <a:ext uri="{FF2B5EF4-FFF2-40B4-BE49-F238E27FC236}">
                <a16:creationId xmlns:a16="http://schemas.microsoft.com/office/drawing/2014/main" id="{02EBC500-153E-B942-87F7-6C3F0BF68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35" y="3311015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68D44260-582E-B1FE-70D2-936172704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32" y="3898064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8">
            <a:extLst>
              <a:ext uri="{FF2B5EF4-FFF2-40B4-BE49-F238E27FC236}">
                <a16:creationId xmlns:a16="http://schemas.microsoft.com/office/drawing/2014/main" id="{AE02BD0B-F130-5E3B-78D1-C30139BB9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4158663" y="4172466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7" name="Group 246">
            <a:extLst>
              <a:ext uri="{FF2B5EF4-FFF2-40B4-BE49-F238E27FC236}">
                <a16:creationId xmlns:a16="http://schemas.microsoft.com/office/drawing/2014/main" id="{BFACA622-F502-030C-144C-BCDEC3EF3AAD}"/>
              </a:ext>
            </a:extLst>
          </p:cNvPr>
          <p:cNvGrpSpPr/>
          <p:nvPr/>
        </p:nvGrpSpPr>
        <p:grpSpPr>
          <a:xfrm>
            <a:off x="5600032" y="5454843"/>
            <a:ext cx="680302" cy="602670"/>
            <a:chOff x="1658671" y="3361416"/>
            <a:chExt cx="680302" cy="602670"/>
          </a:xfrm>
        </p:grpSpPr>
        <p:sp>
          <p:nvSpPr>
            <p:cNvPr id="248" name="Hexagon 247">
              <a:extLst>
                <a:ext uri="{FF2B5EF4-FFF2-40B4-BE49-F238E27FC236}">
                  <a16:creationId xmlns:a16="http://schemas.microsoft.com/office/drawing/2014/main" id="{CFFC1058-B13E-07AF-1E97-6CBD1E7950F4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9" name="Hexagon 248">
              <a:extLst>
                <a:ext uri="{FF2B5EF4-FFF2-40B4-BE49-F238E27FC236}">
                  <a16:creationId xmlns:a16="http://schemas.microsoft.com/office/drawing/2014/main" id="{F0F65E58-264E-E696-D7DF-8377E452C6BA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50" name="Hexagon 249">
              <a:extLst>
                <a:ext uri="{FF2B5EF4-FFF2-40B4-BE49-F238E27FC236}">
                  <a16:creationId xmlns:a16="http://schemas.microsoft.com/office/drawing/2014/main" id="{CB2B53D6-1A2B-71AE-9BE3-96A53FEC0004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251" name="Picture 4">
            <a:extLst>
              <a:ext uri="{FF2B5EF4-FFF2-40B4-BE49-F238E27FC236}">
                <a16:creationId xmlns:a16="http://schemas.microsoft.com/office/drawing/2014/main" id="{D0BB0896-F896-5C6B-27E3-F9AFD2D3A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2286" y="4650190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2" name="Hexagon 251">
            <a:extLst>
              <a:ext uri="{FF2B5EF4-FFF2-40B4-BE49-F238E27FC236}">
                <a16:creationId xmlns:a16="http://schemas.microsoft.com/office/drawing/2014/main" id="{D8FE9591-0972-6063-30CB-4CEEFE1A2F1F}"/>
              </a:ext>
            </a:extLst>
          </p:cNvPr>
          <p:cNvSpPr/>
          <p:nvPr/>
        </p:nvSpPr>
        <p:spPr>
          <a:xfrm rot="2700000">
            <a:off x="5766808" y="3473027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3DD294B3-4C18-1394-DAD6-B7163DE86955}"/>
              </a:ext>
            </a:extLst>
          </p:cNvPr>
          <p:cNvSpPr/>
          <p:nvPr/>
        </p:nvSpPr>
        <p:spPr>
          <a:xfrm>
            <a:off x="3774442" y="5166651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54" name="Picture 2">
            <a:extLst>
              <a:ext uri="{FF2B5EF4-FFF2-40B4-BE49-F238E27FC236}">
                <a16:creationId xmlns:a16="http://schemas.microsoft.com/office/drawing/2014/main" id="{FE6D5072-8877-2327-84B6-C7E0AD22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72" y="4288675"/>
            <a:ext cx="724478" cy="7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14BBB071-DAC0-DAD7-0BE5-853BCD6A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7245194" y="5387193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4">
            <a:extLst>
              <a:ext uri="{FF2B5EF4-FFF2-40B4-BE49-F238E27FC236}">
                <a16:creationId xmlns:a16="http://schemas.microsoft.com/office/drawing/2014/main" id="{8CAC1CE8-BF0B-DF11-EABC-889C200D1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12" y="3311015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77973047-550D-43C3-779B-C17F40773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09" y="3898064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8">
            <a:extLst>
              <a:ext uri="{FF2B5EF4-FFF2-40B4-BE49-F238E27FC236}">
                <a16:creationId xmlns:a16="http://schemas.microsoft.com/office/drawing/2014/main" id="{422BA69A-AE9D-3569-C733-A40B41BD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6964040" y="4172466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6376A8C-BCB1-B8F0-BC9C-7F6DDA64E8DC}"/>
              </a:ext>
            </a:extLst>
          </p:cNvPr>
          <p:cNvGrpSpPr/>
          <p:nvPr/>
        </p:nvGrpSpPr>
        <p:grpSpPr>
          <a:xfrm>
            <a:off x="8405409" y="5454843"/>
            <a:ext cx="680302" cy="602670"/>
            <a:chOff x="1658671" y="3361416"/>
            <a:chExt cx="680302" cy="602670"/>
          </a:xfrm>
        </p:grpSpPr>
        <p:sp>
          <p:nvSpPr>
            <p:cNvPr id="260" name="Hexagon 259">
              <a:extLst>
                <a:ext uri="{FF2B5EF4-FFF2-40B4-BE49-F238E27FC236}">
                  <a16:creationId xmlns:a16="http://schemas.microsoft.com/office/drawing/2014/main" id="{53FAD704-4B66-E997-4A60-FED569A0EA2A}"/>
                </a:ext>
              </a:extLst>
            </p:cNvPr>
            <p:cNvSpPr/>
            <p:nvPr/>
          </p:nvSpPr>
          <p:spPr>
            <a:xfrm rot="20472420">
              <a:off x="1891593" y="3361416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1" name="Hexagon 260">
              <a:extLst>
                <a:ext uri="{FF2B5EF4-FFF2-40B4-BE49-F238E27FC236}">
                  <a16:creationId xmlns:a16="http://schemas.microsoft.com/office/drawing/2014/main" id="{6CA3C6E1-ED8C-775B-60D1-793B738A5000}"/>
                </a:ext>
              </a:extLst>
            </p:cNvPr>
            <p:cNvSpPr/>
            <p:nvPr/>
          </p:nvSpPr>
          <p:spPr>
            <a:xfrm rot="20472420">
              <a:off x="1658671" y="3621450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2" name="Hexagon 261">
              <a:extLst>
                <a:ext uri="{FF2B5EF4-FFF2-40B4-BE49-F238E27FC236}">
                  <a16:creationId xmlns:a16="http://schemas.microsoft.com/office/drawing/2014/main" id="{177C2B8E-68D7-1A77-B606-848A6CDE56D6}"/>
                </a:ext>
              </a:extLst>
            </p:cNvPr>
            <p:cNvSpPr/>
            <p:nvPr/>
          </p:nvSpPr>
          <p:spPr>
            <a:xfrm rot="20472420">
              <a:off x="2008724" y="3679389"/>
              <a:ext cx="330249" cy="284697"/>
            </a:xfrm>
            <a:prstGeom prst="hexagon">
              <a:avLst/>
            </a:prstGeom>
            <a:noFill/>
            <a:ln w="38100">
              <a:solidFill>
                <a:srgbClr val="FFC7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263" name="Picture 4">
            <a:extLst>
              <a:ext uri="{FF2B5EF4-FFF2-40B4-BE49-F238E27FC236}">
                <a16:creationId xmlns:a16="http://schemas.microsoft.com/office/drawing/2014/main" id="{EE468F3C-C891-6AA0-9A31-EA5C866C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17663" y="4650190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Hexagon 263">
            <a:extLst>
              <a:ext uri="{FF2B5EF4-FFF2-40B4-BE49-F238E27FC236}">
                <a16:creationId xmlns:a16="http://schemas.microsoft.com/office/drawing/2014/main" id="{BC4E081A-B4D1-4E61-E692-57B19F5FEC17}"/>
              </a:ext>
            </a:extLst>
          </p:cNvPr>
          <p:cNvSpPr/>
          <p:nvPr/>
        </p:nvSpPr>
        <p:spPr>
          <a:xfrm rot="2700000">
            <a:off x="8572185" y="3473027"/>
            <a:ext cx="443330" cy="382181"/>
          </a:xfrm>
          <a:prstGeom prst="hexagon">
            <a:avLst/>
          </a:prstGeom>
          <a:noFill/>
          <a:ln w="38100">
            <a:solidFill>
              <a:srgbClr val="FFC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DFA3C643-0A09-329D-6363-C507946A5858}"/>
              </a:ext>
            </a:extLst>
          </p:cNvPr>
          <p:cNvSpPr/>
          <p:nvPr/>
        </p:nvSpPr>
        <p:spPr>
          <a:xfrm>
            <a:off x="6579819" y="5166651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67" name="Picture 2">
            <a:extLst>
              <a:ext uri="{FF2B5EF4-FFF2-40B4-BE49-F238E27FC236}">
                <a16:creationId xmlns:a16="http://schemas.microsoft.com/office/drawing/2014/main" id="{B47A1721-D838-58FA-C7CA-1E52E8D84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4963">
            <a:off x="10037743" y="5382194"/>
            <a:ext cx="580640" cy="7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4">
            <a:extLst>
              <a:ext uri="{FF2B5EF4-FFF2-40B4-BE49-F238E27FC236}">
                <a16:creationId xmlns:a16="http://schemas.microsoft.com/office/drawing/2014/main" id="{D296C77B-974C-E0CA-E2AD-9D7C21CF5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561" y="3306016"/>
            <a:ext cx="631310" cy="6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">
            <a:extLst>
              <a:ext uri="{FF2B5EF4-FFF2-40B4-BE49-F238E27FC236}">
                <a16:creationId xmlns:a16="http://schemas.microsoft.com/office/drawing/2014/main" id="{B57D0F72-7D38-C1F7-E59A-93392C6A7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458" y="3893065"/>
            <a:ext cx="638619" cy="61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8">
            <a:extLst>
              <a:ext uri="{FF2B5EF4-FFF2-40B4-BE49-F238E27FC236}">
                <a16:creationId xmlns:a16="http://schemas.microsoft.com/office/drawing/2014/main" id="{119D55AB-3BD3-78B5-FC33-A126154C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10">
            <a:off x="9756589" y="4167467"/>
            <a:ext cx="695014" cy="10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4">
            <a:extLst>
              <a:ext uri="{FF2B5EF4-FFF2-40B4-BE49-F238E27FC236}">
                <a16:creationId xmlns:a16="http://schemas.microsoft.com/office/drawing/2014/main" id="{7E475586-8A51-8FE2-43D0-B9CC10209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10212" y="4645191"/>
            <a:ext cx="823212" cy="8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" name="Freeform 276">
            <a:extLst>
              <a:ext uri="{FF2B5EF4-FFF2-40B4-BE49-F238E27FC236}">
                <a16:creationId xmlns:a16="http://schemas.microsoft.com/office/drawing/2014/main" id="{86698010-2CDA-3B47-827D-F2FDB91FFF02}"/>
              </a:ext>
            </a:extLst>
          </p:cNvPr>
          <p:cNvSpPr/>
          <p:nvPr/>
        </p:nvSpPr>
        <p:spPr>
          <a:xfrm>
            <a:off x="9372368" y="5161652"/>
            <a:ext cx="1288278" cy="1024962"/>
          </a:xfrm>
          <a:custGeom>
            <a:avLst/>
            <a:gdLst>
              <a:gd name="connsiteX0" fmla="*/ 4308 w 1288278"/>
              <a:gd name="connsiteY0" fmla="*/ 1024962 h 1024962"/>
              <a:gd name="connsiteX1" fmla="*/ 4308 w 1288278"/>
              <a:gd name="connsiteY1" fmla="*/ 948762 h 1024962"/>
              <a:gd name="connsiteX2" fmla="*/ 11928 w 1288278"/>
              <a:gd name="connsiteY2" fmla="*/ 914472 h 1024962"/>
              <a:gd name="connsiteX3" fmla="*/ 23358 w 1288278"/>
              <a:gd name="connsiteY3" fmla="*/ 853512 h 1024962"/>
              <a:gd name="connsiteX4" fmla="*/ 27168 w 1288278"/>
              <a:gd name="connsiteY4" fmla="*/ 834462 h 1024962"/>
              <a:gd name="connsiteX5" fmla="*/ 42408 w 1288278"/>
              <a:gd name="connsiteY5" fmla="*/ 796362 h 1024962"/>
              <a:gd name="connsiteX6" fmla="*/ 50028 w 1288278"/>
              <a:gd name="connsiteY6" fmla="*/ 769692 h 1024962"/>
              <a:gd name="connsiteX7" fmla="*/ 57648 w 1288278"/>
              <a:gd name="connsiteY7" fmla="*/ 735402 h 1024962"/>
              <a:gd name="connsiteX8" fmla="*/ 72888 w 1288278"/>
              <a:gd name="connsiteY8" fmla="*/ 693492 h 1024962"/>
              <a:gd name="connsiteX9" fmla="*/ 84318 w 1288278"/>
              <a:gd name="connsiteY9" fmla="*/ 651582 h 1024962"/>
              <a:gd name="connsiteX10" fmla="*/ 99558 w 1288278"/>
              <a:gd name="connsiteY10" fmla="*/ 613482 h 1024962"/>
              <a:gd name="connsiteX11" fmla="*/ 103368 w 1288278"/>
              <a:gd name="connsiteY11" fmla="*/ 602052 h 1024962"/>
              <a:gd name="connsiteX12" fmla="*/ 126228 w 1288278"/>
              <a:gd name="connsiteY12" fmla="*/ 567762 h 1024962"/>
              <a:gd name="connsiteX13" fmla="*/ 137658 w 1288278"/>
              <a:gd name="connsiteY13" fmla="*/ 548712 h 1024962"/>
              <a:gd name="connsiteX14" fmla="*/ 160518 w 1288278"/>
              <a:gd name="connsiteY14" fmla="*/ 518232 h 1024962"/>
              <a:gd name="connsiteX15" fmla="*/ 183378 w 1288278"/>
              <a:gd name="connsiteY15" fmla="*/ 480132 h 1024962"/>
              <a:gd name="connsiteX16" fmla="*/ 190998 w 1288278"/>
              <a:gd name="connsiteY16" fmla="*/ 464892 h 1024962"/>
              <a:gd name="connsiteX17" fmla="*/ 210048 w 1288278"/>
              <a:gd name="connsiteY17" fmla="*/ 438222 h 1024962"/>
              <a:gd name="connsiteX18" fmla="*/ 240528 w 1288278"/>
              <a:gd name="connsiteY18" fmla="*/ 411552 h 1024962"/>
              <a:gd name="connsiteX19" fmla="*/ 251958 w 1288278"/>
              <a:gd name="connsiteY19" fmla="*/ 400122 h 1024962"/>
              <a:gd name="connsiteX20" fmla="*/ 293868 w 1288278"/>
              <a:gd name="connsiteY20" fmla="*/ 373452 h 1024962"/>
              <a:gd name="connsiteX21" fmla="*/ 320538 w 1288278"/>
              <a:gd name="connsiteY21" fmla="*/ 354402 h 1024962"/>
              <a:gd name="connsiteX22" fmla="*/ 331968 w 1288278"/>
              <a:gd name="connsiteY22" fmla="*/ 346782 h 1024962"/>
              <a:gd name="connsiteX23" fmla="*/ 347208 w 1288278"/>
              <a:gd name="connsiteY23" fmla="*/ 342972 h 1024962"/>
              <a:gd name="connsiteX24" fmla="*/ 400548 w 1288278"/>
              <a:gd name="connsiteY24" fmla="*/ 346782 h 1024962"/>
              <a:gd name="connsiteX25" fmla="*/ 415788 w 1288278"/>
              <a:gd name="connsiteY25" fmla="*/ 358212 h 1024962"/>
              <a:gd name="connsiteX26" fmla="*/ 427218 w 1288278"/>
              <a:gd name="connsiteY26" fmla="*/ 369642 h 1024962"/>
              <a:gd name="connsiteX27" fmla="*/ 453888 w 1288278"/>
              <a:gd name="connsiteY27" fmla="*/ 392502 h 1024962"/>
              <a:gd name="connsiteX28" fmla="*/ 465318 w 1288278"/>
              <a:gd name="connsiteY28" fmla="*/ 442032 h 1024962"/>
              <a:gd name="connsiteX29" fmla="*/ 457698 w 1288278"/>
              <a:gd name="connsiteY29" fmla="*/ 480132 h 1024962"/>
              <a:gd name="connsiteX30" fmla="*/ 442458 w 1288278"/>
              <a:gd name="connsiteY30" fmla="*/ 502992 h 1024962"/>
              <a:gd name="connsiteX31" fmla="*/ 392928 w 1288278"/>
              <a:gd name="connsiteY31" fmla="*/ 544902 h 1024962"/>
              <a:gd name="connsiteX32" fmla="*/ 377688 w 1288278"/>
              <a:gd name="connsiteY32" fmla="*/ 548712 h 1024962"/>
              <a:gd name="connsiteX33" fmla="*/ 366258 w 1288278"/>
              <a:gd name="connsiteY33" fmla="*/ 552522 h 1024962"/>
              <a:gd name="connsiteX34" fmla="*/ 324348 w 1288278"/>
              <a:gd name="connsiteY34" fmla="*/ 563952 h 1024962"/>
              <a:gd name="connsiteX35" fmla="*/ 290058 w 1288278"/>
              <a:gd name="connsiteY35" fmla="*/ 560142 h 1024962"/>
              <a:gd name="connsiteX36" fmla="*/ 278628 w 1288278"/>
              <a:gd name="connsiteY36" fmla="*/ 552522 h 1024962"/>
              <a:gd name="connsiteX37" fmla="*/ 267198 w 1288278"/>
              <a:gd name="connsiteY37" fmla="*/ 548712 h 1024962"/>
              <a:gd name="connsiteX38" fmla="*/ 248148 w 1288278"/>
              <a:gd name="connsiteY38" fmla="*/ 533472 h 1024962"/>
              <a:gd name="connsiteX39" fmla="*/ 236718 w 1288278"/>
              <a:gd name="connsiteY39" fmla="*/ 525852 h 1024962"/>
              <a:gd name="connsiteX40" fmla="*/ 229098 w 1288278"/>
              <a:gd name="connsiteY40" fmla="*/ 514422 h 1024962"/>
              <a:gd name="connsiteX41" fmla="*/ 213858 w 1288278"/>
              <a:gd name="connsiteY41" fmla="*/ 495372 h 1024962"/>
              <a:gd name="connsiteX42" fmla="*/ 202428 w 1288278"/>
              <a:gd name="connsiteY42" fmla="*/ 472512 h 1024962"/>
              <a:gd name="connsiteX43" fmla="*/ 183378 w 1288278"/>
              <a:gd name="connsiteY43" fmla="*/ 434412 h 1024962"/>
              <a:gd name="connsiteX44" fmla="*/ 179568 w 1288278"/>
              <a:gd name="connsiteY44" fmla="*/ 403932 h 1024962"/>
              <a:gd name="connsiteX45" fmla="*/ 187188 w 1288278"/>
              <a:gd name="connsiteY45" fmla="*/ 339162 h 1024962"/>
              <a:gd name="connsiteX46" fmla="*/ 190998 w 1288278"/>
              <a:gd name="connsiteY46" fmla="*/ 312492 h 1024962"/>
              <a:gd name="connsiteX47" fmla="*/ 198618 w 1288278"/>
              <a:gd name="connsiteY47" fmla="*/ 301062 h 1024962"/>
              <a:gd name="connsiteX48" fmla="*/ 229098 w 1288278"/>
              <a:gd name="connsiteY48" fmla="*/ 243912 h 1024962"/>
              <a:gd name="connsiteX49" fmla="*/ 244338 w 1288278"/>
              <a:gd name="connsiteY49" fmla="*/ 224862 h 1024962"/>
              <a:gd name="connsiteX50" fmla="*/ 251958 w 1288278"/>
              <a:gd name="connsiteY50" fmla="*/ 213432 h 1024962"/>
              <a:gd name="connsiteX51" fmla="*/ 282438 w 1288278"/>
              <a:gd name="connsiteY51" fmla="*/ 182952 h 1024962"/>
              <a:gd name="connsiteX52" fmla="*/ 293868 w 1288278"/>
              <a:gd name="connsiteY52" fmla="*/ 175332 h 1024962"/>
              <a:gd name="connsiteX53" fmla="*/ 339588 w 1288278"/>
              <a:gd name="connsiteY53" fmla="*/ 137232 h 1024962"/>
              <a:gd name="connsiteX54" fmla="*/ 366258 w 1288278"/>
              <a:gd name="connsiteY54" fmla="*/ 118182 h 1024962"/>
              <a:gd name="connsiteX55" fmla="*/ 385308 w 1288278"/>
              <a:gd name="connsiteY55" fmla="*/ 110562 h 1024962"/>
              <a:gd name="connsiteX56" fmla="*/ 431028 w 1288278"/>
              <a:gd name="connsiteY56" fmla="*/ 83892 h 1024962"/>
              <a:gd name="connsiteX57" fmla="*/ 446268 w 1288278"/>
              <a:gd name="connsiteY57" fmla="*/ 72462 h 1024962"/>
              <a:gd name="connsiteX58" fmla="*/ 472938 w 1288278"/>
              <a:gd name="connsiteY58" fmla="*/ 64842 h 1024962"/>
              <a:gd name="connsiteX59" fmla="*/ 503418 w 1288278"/>
              <a:gd name="connsiteY59" fmla="*/ 49602 h 1024962"/>
              <a:gd name="connsiteX60" fmla="*/ 541518 w 1288278"/>
              <a:gd name="connsiteY60" fmla="*/ 41982 h 1024962"/>
              <a:gd name="connsiteX61" fmla="*/ 568188 w 1288278"/>
              <a:gd name="connsiteY61" fmla="*/ 34362 h 1024962"/>
              <a:gd name="connsiteX62" fmla="*/ 579618 w 1288278"/>
              <a:gd name="connsiteY62" fmla="*/ 30552 h 1024962"/>
              <a:gd name="connsiteX63" fmla="*/ 617718 w 1288278"/>
              <a:gd name="connsiteY63" fmla="*/ 26742 h 1024962"/>
              <a:gd name="connsiteX64" fmla="*/ 655818 w 1288278"/>
              <a:gd name="connsiteY64" fmla="*/ 19122 h 1024962"/>
              <a:gd name="connsiteX65" fmla="*/ 732018 w 1288278"/>
              <a:gd name="connsiteY65" fmla="*/ 15312 h 1024962"/>
              <a:gd name="connsiteX66" fmla="*/ 842508 w 1288278"/>
              <a:gd name="connsiteY66" fmla="*/ 19122 h 1024962"/>
              <a:gd name="connsiteX67" fmla="*/ 983478 w 1288278"/>
              <a:gd name="connsiteY67" fmla="*/ 11502 h 1024962"/>
              <a:gd name="connsiteX68" fmla="*/ 1170168 w 1288278"/>
              <a:gd name="connsiteY68" fmla="*/ 7692 h 1024962"/>
              <a:gd name="connsiteX69" fmla="*/ 1261608 w 1288278"/>
              <a:gd name="connsiteY69" fmla="*/ 3882 h 1024962"/>
              <a:gd name="connsiteX70" fmla="*/ 1288278 w 1288278"/>
              <a:gd name="connsiteY70" fmla="*/ 72 h 102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88278" h="1024962">
                <a:moveTo>
                  <a:pt x="4308" y="1024962"/>
                </a:moveTo>
                <a:cubicBezTo>
                  <a:pt x="-879" y="988652"/>
                  <a:pt x="-1969" y="994796"/>
                  <a:pt x="4308" y="948762"/>
                </a:cubicBezTo>
                <a:cubicBezTo>
                  <a:pt x="5890" y="937161"/>
                  <a:pt x="10003" y="926022"/>
                  <a:pt x="11928" y="914472"/>
                </a:cubicBezTo>
                <a:cubicBezTo>
                  <a:pt x="27358" y="821895"/>
                  <a:pt x="4058" y="930712"/>
                  <a:pt x="23358" y="853512"/>
                </a:cubicBezTo>
                <a:cubicBezTo>
                  <a:pt x="24929" y="847230"/>
                  <a:pt x="25120" y="840605"/>
                  <a:pt x="27168" y="834462"/>
                </a:cubicBezTo>
                <a:cubicBezTo>
                  <a:pt x="31493" y="821486"/>
                  <a:pt x="38650" y="809514"/>
                  <a:pt x="42408" y="796362"/>
                </a:cubicBezTo>
                <a:cubicBezTo>
                  <a:pt x="44948" y="787472"/>
                  <a:pt x="47786" y="778662"/>
                  <a:pt x="50028" y="769692"/>
                </a:cubicBezTo>
                <a:cubicBezTo>
                  <a:pt x="52868" y="758333"/>
                  <a:pt x="54631" y="746715"/>
                  <a:pt x="57648" y="735402"/>
                </a:cubicBezTo>
                <a:cubicBezTo>
                  <a:pt x="65950" y="704270"/>
                  <a:pt x="63546" y="721518"/>
                  <a:pt x="72888" y="693492"/>
                </a:cubicBezTo>
                <a:cubicBezTo>
                  <a:pt x="83575" y="661432"/>
                  <a:pt x="77343" y="675993"/>
                  <a:pt x="84318" y="651582"/>
                </a:cubicBezTo>
                <a:cubicBezTo>
                  <a:pt x="88653" y="636410"/>
                  <a:pt x="92648" y="630757"/>
                  <a:pt x="99558" y="613482"/>
                </a:cubicBezTo>
                <a:cubicBezTo>
                  <a:pt x="101050" y="609753"/>
                  <a:pt x="101344" y="605521"/>
                  <a:pt x="103368" y="602052"/>
                </a:cubicBezTo>
                <a:cubicBezTo>
                  <a:pt x="110290" y="590186"/>
                  <a:pt x="119160" y="579542"/>
                  <a:pt x="126228" y="567762"/>
                </a:cubicBezTo>
                <a:cubicBezTo>
                  <a:pt x="130038" y="561412"/>
                  <a:pt x="133443" y="554801"/>
                  <a:pt x="137658" y="548712"/>
                </a:cubicBezTo>
                <a:cubicBezTo>
                  <a:pt x="144887" y="538270"/>
                  <a:pt x="154838" y="529591"/>
                  <a:pt x="160518" y="518232"/>
                </a:cubicBezTo>
                <a:cubicBezTo>
                  <a:pt x="189583" y="460102"/>
                  <a:pt x="155809" y="524243"/>
                  <a:pt x="183378" y="480132"/>
                </a:cubicBezTo>
                <a:cubicBezTo>
                  <a:pt x="186388" y="475316"/>
                  <a:pt x="188180" y="469823"/>
                  <a:pt x="190998" y="464892"/>
                </a:cubicBezTo>
                <a:cubicBezTo>
                  <a:pt x="194444" y="458861"/>
                  <a:pt x="206543" y="442311"/>
                  <a:pt x="210048" y="438222"/>
                </a:cubicBezTo>
                <a:cubicBezTo>
                  <a:pt x="221374" y="425009"/>
                  <a:pt x="226107" y="424171"/>
                  <a:pt x="240528" y="411552"/>
                </a:cubicBezTo>
                <a:cubicBezTo>
                  <a:pt x="244583" y="408004"/>
                  <a:pt x="247573" y="403254"/>
                  <a:pt x="251958" y="400122"/>
                </a:cubicBezTo>
                <a:cubicBezTo>
                  <a:pt x="265432" y="390497"/>
                  <a:pt x="282159" y="385161"/>
                  <a:pt x="293868" y="373452"/>
                </a:cubicBezTo>
                <a:cubicBezTo>
                  <a:pt x="312486" y="354834"/>
                  <a:pt x="297135" y="367775"/>
                  <a:pt x="320538" y="354402"/>
                </a:cubicBezTo>
                <a:cubicBezTo>
                  <a:pt x="324514" y="352130"/>
                  <a:pt x="327759" y="348586"/>
                  <a:pt x="331968" y="346782"/>
                </a:cubicBezTo>
                <a:cubicBezTo>
                  <a:pt x="336781" y="344719"/>
                  <a:pt x="342128" y="344242"/>
                  <a:pt x="347208" y="342972"/>
                </a:cubicBezTo>
                <a:cubicBezTo>
                  <a:pt x="364988" y="344242"/>
                  <a:pt x="383147" y="342915"/>
                  <a:pt x="400548" y="346782"/>
                </a:cubicBezTo>
                <a:cubicBezTo>
                  <a:pt x="406747" y="348160"/>
                  <a:pt x="410967" y="354079"/>
                  <a:pt x="415788" y="358212"/>
                </a:cubicBezTo>
                <a:cubicBezTo>
                  <a:pt x="419879" y="361719"/>
                  <a:pt x="423127" y="366135"/>
                  <a:pt x="427218" y="369642"/>
                </a:cubicBezTo>
                <a:cubicBezTo>
                  <a:pt x="461431" y="398968"/>
                  <a:pt x="425526" y="364140"/>
                  <a:pt x="453888" y="392502"/>
                </a:cubicBezTo>
                <a:cubicBezTo>
                  <a:pt x="463079" y="429264"/>
                  <a:pt x="459454" y="412713"/>
                  <a:pt x="465318" y="442032"/>
                </a:cubicBezTo>
                <a:cubicBezTo>
                  <a:pt x="464840" y="444902"/>
                  <a:pt x="460540" y="474448"/>
                  <a:pt x="457698" y="480132"/>
                </a:cubicBezTo>
                <a:cubicBezTo>
                  <a:pt x="453602" y="488323"/>
                  <a:pt x="448934" y="496516"/>
                  <a:pt x="442458" y="502992"/>
                </a:cubicBezTo>
                <a:cubicBezTo>
                  <a:pt x="423785" y="521665"/>
                  <a:pt x="415515" y="534863"/>
                  <a:pt x="392928" y="544902"/>
                </a:cubicBezTo>
                <a:cubicBezTo>
                  <a:pt x="388143" y="547029"/>
                  <a:pt x="382723" y="547273"/>
                  <a:pt x="377688" y="548712"/>
                </a:cubicBezTo>
                <a:cubicBezTo>
                  <a:pt x="373826" y="549815"/>
                  <a:pt x="370133" y="551465"/>
                  <a:pt x="366258" y="552522"/>
                </a:cubicBezTo>
                <a:cubicBezTo>
                  <a:pt x="318991" y="565413"/>
                  <a:pt x="350657" y="555182"/>
                  <a:pt x="324348" y="563952"/>
                </a:cubicBezTo>
                <a:cubicBezTo>
                  <a:pt x="312918" y="562682"/>
                  <a:pt x="301215" y="562931"/>
                  <a:pt x="290058" y="560142"/>
                </a:cubicBezTo>
                <a:cubicBezTo>
                  <a:pt x="285616" y="559031"/>
                  <a:pt x="282724" y="554570"/>
                  <a:pt x="278628" y="552522"/>
                </a:cubicBezTo>
                <a:cubicBezTo>
                  <a:pt x="275036" y="550726"/>
                  <a:pt x="271008" y="549982"/>
                  <a:pt x="267198" y="548712"/>
                </a:cubicBezTo>
                <a:cubicBezTo>
                  <a:pt x="260848" y="543632"/>
                  <a:pt x="254654" y="538351"/>
                  <a:pt x="248148" y="533472"/>
                </a:cubicBezTo>
                <a:cubicBezTo>
                  <a:pt x="244485" y="530725"/>
                  <a:pt x="239956" y="529090"/>
                  <a:pt x="236718" y="525852"/>
                </a:cubicBezTo>
                <a:cubicBezTo>
                  <a:pt x="233480" y="522614"/>
                  <a:pt x="231845" y="518085"/>
                  <a:pt x="229098" y="514422"/>
                </a:cubicBezTo>
                <a:cubicBezTo>
                  <a:pt x="224219" y="507916"/>
                  <a:pt x="218224" y="502233"/>
                  <a:pt x="213858" y="495372"/>
                </a:cubicBezTo>
                <a:cubicBezTo>
                  <a:pt x="209284" y="488184"/>
                  <a:pt x="206508" y="479991"/>
                  <a:pt x="202428" y="472512"/>
                </a:cubicBezTo>
                <a:cubicBezTo>
                  <a:pt x="183742" y="438255"/>
                  <a:pt x="197200" y="468966"/>
                  <a:pt x="183378" y="434412"/>
                </a:cubicBezTo>
                <a:cubicBezTo>
                  <a:pt x="182108" y="424252"/>
                  <a:pt x="179568" y="414171"/>
                  <a:pt x="179568" y="403932"/>
                </a:cubicBezTo>
                <a:cubicBezTo>
                  <a:pt x="179568" y="358875"/>
                  <a:pt x="178664" y="364734"/>
                  <a:pt x="187188" y="339162"/>
                </a:cubicBezTo>
                <a:cubicBezTo>
                  <a:pt x="188458" y="330272"/>
                  <a:pt x="188418" y="321094"/>
                  <a:pt x="190998" y="312492"/>
                </a:cubicBezTo>
                <a:cubicBezTo>
                  <a:pt x="192314" y="308106"/>
                  <a:pt x="196447" y="305094"/>
                  <a:pt x="198618" y="301062"/>
                </a:cubicBezTo>
                <a:cubicBezTo>
                  <a:pt x="208476" y="282754"/>
                  <a:pt x="216884" y="261361"/>
                  <a:pt x="229098" y="243912"/>
                </a:cubicBezTo>
                <a:cubicBezTo>
                  <a:pt x="233761" y="237250"/>
                  <a:pt x="239459" y="231368"/>
                  <a:pt x="244338" y="224862"/>
                </a:cubicBezTo>
                <a:cubicBezTo>
                  <a:pt x="247085" y="221199"/>
                  <a:pt x="248878" y="216820"/>
                  <a:pt x="251958" y="213432"/>
                </a:cubicBezTo>
                <a:cubicBezTo>
                  <a:pt x="261623" y="202800"/>
                  <a:pt x="270483" y="190922"/>
                  <a:pt x="282438" y="182952"/>
                </a:cubicBezTo>
                <a:cubicBezTo>
                  <a:pt x="286248" y="180412"/>
                  <a:pt x="290391" y="178312"/>
                  <a:pt x="293868" y="175332"/>
                </a:cubicBezTo>
                <a:cubicBezTo>
                  <a:pt x="343276" y="132982"/>
                  <a:pt x="258835" y="196451"/>
                  <a:pt x="339588" y="137232"/>
                </a:cubicBezTo>
                <a:cubicBezTo>
                  <a:pt x="348398" y="130771"/>
                  <a:pt x="356114" y="122239"/>
                  <a:pt x="366258" y="118182"/>
                </a:cubicBezTo>
                <a:cubicBezTo>
                  <a:pt x="372608" y="115642"/>
                  <a:pt x="379483" y="114146"/>
                  <a:pt x="385308" y="110562"/>
                </a:cubicBezTo>
                <a:cubicBezTo>
                  <a:pt x="432750" y="81367"/>
                  <a:pt x="398201" y="92099"/>
                  <a:pt x="431028" y="83892"/>
                </a:cubicBezTo>
                <a:cubicBezTo>
                  <a:pt x="436108" y="80082"/>
                  <a:pt x="440755" y="75612"/>
                  <a:pt x="446268" y="72462"/>
                </a:cubicBezTo>
                <a:cubicBezTo>
                  <a:pt x="453244" y="68476"/>
                  <a:pt x="466086" y="67697"/>
                  <a:pt x="472938" y="64842"/>
                </a:cubicBezTo>
                <a:cubicBezTo>
                  <a:pt x="483423" y="60473"/>
                  <a:pt x="492213" y="51469"/>
                  <a:pt x="503418" y="49602"/>
                </a:cubicBezTo>
                <a:cubicBezTo>
                  <a:pt x="524256" y="46129"/>
                  <a:pt x="523655" y="46854"/>
                  <a:pt x="541518" y="41982"/>
                </a:cubicBezTo>
                <a:cubicBezTo>
                  <a:pt x="550438" y="39549"/>
                  <a:pt x="559332" y="37019"/>
                  <a:pt x="568188" y="34362"/>
                </a:cubicBezTo>
                <a:cubicBezTo>
                  <a:pt x="572035" y="33208"/>
                  <a:pt x="575649" y="31163"/>
                  <a:pt x="579618" y="30552"/>
                </a:cubicBezTo>
                <a:cubicBezTo>
                  <a:pt x="592233" y="28611"/>
                  <a:pt x="605018" y="28012"/>
                  <a:pt x="617718" y="26742"/>
                </a:cubicBezTo>
                <a:cubicBezTo>
                  <a:pt x="630602" y="23521"/>
                  <a:pt x="642324" y="20160"/>
                  <a:pt x="655818" y="19122"/>
                </a:cubicBezTo>
                <a:cubicBezTo>
                  <a:pt x="681175" y="17171"/>
                  <a:pt x="706618" y="16582"/>
                  <a:pt x="732018" y="15312"/>
                </a:cubicBezTo>
                <a:cubicBezTo>
                  <a:pt x="768848" y="16582"/>
                  <a:pt x="805656" y="19122"/>
                  <a:pt x="842508" y="19122"/>
                </a:cubicBezTo>
                <a:cubicBezTo>
                  <a:pt x="1014948" y="19122"/>
                  <a:pt x="868545" y="15210"/>
                  <a:pt x="983478" y="11502"/>
                </a:cubicBezTo>
                <a:cubicBezTo>
                  <a:pt x="1045689" y="9495"/>
                  <a:pt x="1107938" y="8962"/>
                  <a:pt x="1170168" y="7692"/>
                </a:cubicBezTo>
                <a:cubicBezTo>
                  <a:pt x="1200648" y="6422"/>
                  <a:pt x="1231179" y="6055"/>
                  <a:pt x="1261608" y="3882"/>
                </a:cubicBezTo>
                <a:cubicBezTo>
                  <a:pt x="1327885" y="-852"/>
                  <a:pt x="1237166" y="72"/>
                  <a:pt x="1288278" y="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62DE52-2152-316C-F605-69457569624D}"/>
              </a:ext>
            </a:extLst>
          </p:cNvPr>
          <p:cNvSpPr>
            <a:spLocks noChangeAspect="1"/>
          </p:cNvSpPr>
          <p:nvPr/>
        </p:nvSpPr>
        <p:spPr>
          <a:xfrm>
            <a:off x="2885332" y="-114"/>
            <a:ext cx="3429057" cy="685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438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63</Words>
  <Application>Microsoft Macintosh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He</dc:creator>
  <cp:lastModifiedBy>Tony He</cp:lastModifiedBy>
  <cp:revision>29</cp:revision>
  <dcterms:created xsi:type="dcterms:W3CDTF">2022-07-02T02:55:51Z</dcterms:created>
  <dcterms:modified xsi:type="dcterms:W3CDTF">2022-07-02T11:04:45Z</dcterms:modified>
</cp:coreProperties>
</file>