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4"/>
  </p:notesMasterIdLst>
  <p:handoutMasterIdLst>
    <p:handoutMasterId r:id="rId15"/>
  </p:handoutMasterIdLst>
  <p:sldIdLst>
    <p:sldId id="268" r:id="rId10"/>
    <p:sldId id="287" r:id="rId11"/>
    <p:sldId id="288" r:id="rId12"/>
    <p:sldId id="286" r:id="rId1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B57"/>
    <a:srgbClr val="7665A0"/>
    <a:srgbClr val="9AD090"/>
    <a:srgbClr val="7DD06E"/>
    <a:srgbClr val="FFFC9D"/>
    <a:srgbClr val="FFB857"/>
    <a:srgbClr val="C03852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90413" autoAdjust="0"/>
  </p:normalViewPr>
  <p:slideViewPr>
    <p:cSldViewPr snapToObjects="1">
      <p:cViewPr varScale="1">
        <p:scale>
          <a:sx n="118" d="100"/>
          <a:sy n="118" d="100"/>
        </p:scale>
        <p:origin x="1456" y="20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outlineViewPr>
    <p:cViewPr>
      <p:scale>
        <a:sx n="33" d="100"/>
        <a:sy n="33" d="100"/>
      </p:scale>
      <p:origin x="0" y="-2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28.11.19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28.11.19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074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000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4A79D6F-2999-8B41-8949-9E5DF8FDBB8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C6D9915-828B-C34E-A0AF-DF314A289B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CA859B-01E7-AF4E-938D-7CF615671D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3850" y="5013220"/>
            <a:ext cx="11537949" cy="1224068"/>
          </a:xfrm>
        </p:spPr>
        <p:txBody>
          <a:bodyPr/>
          <a:lstStyle/>
          <a:p>
            <a:r>
              <a:rPr lang="de-CH" u="sng" dirty="0"/>
              <a:t>Caroline Weis</a:t>
            </a:r>
          </a:p>
          <a:p>
            <a:r>
              <a:rPr lang="de-CH" dirty="0" err="1"/>
              <a:t>Machine</a:t>
            </a:r>
            <a:r>
              <a:rPr lang="de-CH" dirty="0"/>
              <a:t> Learning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</a:t>
            </a:r>
            <a:r>
              <a:rPr lang="de-CH" dirty="0" err="1"/>
              <a:t>Biology</a:t>
            </a:r>
            <a:r>
              <a:rPr lang="de-CH" dirty="0"/>
              <a:t> Group</a:t>
            </a:r>
          </a:p>
          <a:p>
            <a:r>
              <a:rPr lang="de-CH" dirty="0"/>
              <a:t>05.12.19 </a:t>
            </a:r>
            <a:r>
              <a:rPr lang="de-CH" dirty="0" err="1"/>
              <a:t>Intradepartmental</a:t>
            </a:r>
            <a:r>
              <a:rPr lang="de-CH" dirty="0"/>
              <a:t> Seminar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584220"/>
          </a:xfrm>
        </p:spPr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– Avoid pitfalls and use effectively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32B9E8-2994-704C-8E61-6B0CB2CA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Stochastis</a:t>
            </a:r>
            <a:r>
              <a:rPr lang="en-US" dirty="0"/>
              <a:t> </a:t>
            </a:r>
            <a:r>
              <a:rPr lang="en-US"/>
              <a:t>neighbor embedding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FB86-55EC-1446-85D3-2367D2E5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53C59-BF20-6F4C-80A6-77FF78A9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1B1D-6C17-D845-89D2-21AC5538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8E9066D-26DE-4E40-82A4-0A4D507B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 embedding</a:t>
            </a:r>
          </a:p>
        </p:txBody>
      </p:sp>
    </p:spTree>
    <p:extLst>
      <p:ext uri="{BB962C8B-B14F-4D97-AF65-F5344CB8AC3E}">
        <p14:creationId xmlns:p14="http://schemas.microsoft.com/office/powerpoint/2010/main" val="13337097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E40A06-CB05-F84D-88CE-3E80318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AE249-D459-CA41-9107-F1271E28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0293-AB1F-F44D-9E7E-7D09235F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5CEB1-DBA2-B446-91D9-E3E4841E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2522D2-37D6-5641-B63E-BE10F27C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099704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323850" y="4941210"/>
            <a:ext cx="11537949" cy="1296078"/>
          </a:xfrm>
        </p:spPr>
        <p:txBody>
          <a:bodyPr/>
          <a:lstStyle/>
          <a:p>
            <a:pPr algn="ctr"/>
            <a:r>
              <a:rPr lang="en-US" sz="3200" dirty="0"/>
              <a:t>Thank you for your attention!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5 Dec 2019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/>
              <a:t>Caroline Weis - BSSE Intradepartmental Seminar</a:t>
            </a:r>
            <a:endParaRPr lang="en-GB" dirty="0"/>
          </a:p>
        </p:txBody>
      </p:sp>
      <p:pic>
        <p:nvPicPr>
          <p:cNvPr id="9" name="Picture Placeholder 8" descr="424495_361578337297541_449314785_n.pn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392"/>
          <a:stretch/>
        </p:blipFill>
        <p:spPr>
          <a:xfrm>
            <a:off x="7312298" y="836640"/>
            <a:ext cx="2008922" cy="1224170"/>
          </a:xfrm>
        </p:spPr>
      </p:pic>
      <p:sp>
        <p:nvSpPr>
          <p:cNvPr id="10" name="TextBox 9"/>
          <p:cNvSpPr txBox="1"/>
          <p:nvPr/>
        </p:nvSpPr>
        <p:spPr>
          <a:xfrm>
            <a:off x="7101759" y="2060810"/>
            <a:ext cx="30060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Caroline Weis</a:t>
            </a:r>
          </a:p>
          <a:p>
            <a:endParaRPr lang="en-US" dirty="0"/>
          </a:p>
          <a:p>
            <a:r>
              <a:rPr lang="de-CH" dirty="0"/>
              <a:t>Felipe </a:t>
            </a:r>
            <a:r>
              <a:rPr lang="de-CH" dirty="0" err="1"/>
              <a:t>Llinares</a:t>
            </a:r>
            <a:r>
              <a:rPr lang="de-CH" dirty="0"/>
              <a:t>-Lopez</a:t>
            </a:r>
          </a:p>
          <a:p>
            <a:pPr algn="ctr"/>
            <a:endParaRPr lang="en-US" dirty="0"/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Borgwardt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03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31862</TotalTime>
  <Words>84</Words>
  <Application>Microsoft Macintosh PowerPoint</Application>
  <PresentationFormat>Custom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Wingdings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tSNE – Avoid pitfalls and use effectively</vt:lpstr>
      <vt:lpstr>T-distributed stochastic neighbor embedding</vt:lpstr>
      <vt:lpstr>References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Microsoft Office User</cp:lastModifiedBy>
  <cp:revision>687</cp:revision>
  <cp:lastPrinted>2018-03-26T15:08:51Z</cp:lastPrinted>
  <dcterms:created xsi:type="dcterms:W3CDTF">2013-05-24T16:23:39Z</dcterms:created>
  <dcterms:modified xsi:type="dcterms:W3CDTF">2019-11-28T08:44:37Z</dcterms:modified>
</cp:coreProperties>
</file>