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16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bamon.com/list/gi/mon_part_list.asp?rpcd=B990" TargetMode="External"/><Relationship Id="rId3" Type="http://schemas.openxmlformats.org/officeDocument/2006/relationships/hyperlink" Target="http://www.albamon.com/list/gi/mon_part_list.asp?rpcd=B020" TargetMode="External"/><Relationship Id="rId7" Type="http://schemas.openxmlformats.org/officeDocument/2006/relationships/hyperlink" Target="http://www.albamon.com/list/gi/mon_part_list.asp?rpcd=B060" TargetMode="External"/><Relationship Id="rId2" Type="http://schemas.openxmlformats.org/officeDocument/2006/relationships/hyperlink" Target="http://www.albamon.com/list/gi/mon_part_list.asp?rpcd=B01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lbamon.com/list/gi/mon_part_list.asp?rpcd=B050" TargetMode="External"/><Relationship Id="rId5" Type="http://schemas.openxmlformats.org/officeDocument/2006/relationships/hyperlink" Target="http://www.albamon.com/list/gi/mon_part_list.asp?rpcd=B040" TargetMode="External"/><Relationship Id="rId4" Type="http://schemas.openxmlformats.org/officeDocument/2006/relationships/hyperlink" Target="http://www.albamon.com/list/gi/mon_part_list.asp?rpcd=B0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0112" y="98072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</a:t>
            </a:r>
            <a:r>
              <a:rPr lang="ko-KR" altLang="en-US"/>
              <a:t>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자격</a:t>
            </a:r>
            <a:r>
              <a:rPr lang="ko-KR" altLang="en-US" sz="700"/>
              <a:t>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0480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구인</a:t>
            </a:r>
            <a:r>
              <a:rPr lang="en-US" altLang="ko-KR" sz="700" smtClean="0"/>
              <a:t>/</a:t>
            </a:r>
            <a:r>
              <a:rPr lang="ko-KR" altLang="en-US" sz="700" smtClean="0"/>
              <a:t>구직</a:t>
            </a:r>
            <a:endParaRPr lang="ko-KR" altLang="en-US" sz="700"/>
          </a:p>
        </p:txBody>
      </p:sp>
      <p:sp>
        <p:nvSpPr>
          <p:cNvPr id="14" name="TextBox 13"/>
          <p:cNvSpPr txBox="1"/>
          <p:nvPr/>
        </p:nvSpPr>
        <p:spPr>
          <a:xfrm>
            <a:off x="4336464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자유게시</a:t>
            </a:r>
            <a:r>
              <a:rPr lang="ko-KR" altLang="en-US" sz="700"/>
              <a:t>판</a:t>
            </a:r>
            <a:endParaRPr lang="ko-KR" altLang="en-US" sz="700"/>
          </a:p>
        </p:txBody>
      </p:sp>
      <p:sp>
        <p:nvSpPr>
          <p:cNvPr id="15" name="TextBox 14"/>
          <p:cNvSpPr txBox="1"/>
          <p:nvPr/>
        </p:nvSpPr>
        <p:spPr>
          <a:xfrm>
            <a:off x="3472368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면접게시판</a:t>
            </a:r>
            <a:endParaRPr lang="ko-KR" altLang="en-US" sz="700"/>
          </a:p>
        </p:txBody>
      </p:sp>
      <p:sp>
        <p:nvSpPr>
          <p:cNvPr id="17" name="TextBox 16"/>
          <p:cNvSpPr txBox="1"/>
          <p:nvPr/>
        </p:nvSpPr>
        <p:spPr>
          <a:xfrm>
            <a:off x="6084248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업계이야기</a:t>
            </a:r>
            <a:endParaRPr lang="ko-KR" altLang="en-US" sz="700"/>
          </a:p>
        </p:txBody>
      </p:sp>
      <p:cxnSp>
        <p:nvCxnSpPr>
          <p:cNvPr id="20" name="직선 연결선 19"/>
          <p:cNvCxnSpPr/>
          <p:nvPr/>
        </p:nvCxnSpPr>
        <p:spPr>
          <a:xfrm>
            <a:off x="2627784" y="2204864"/>
            <a:ext cx="4176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38892" y="2348880"/>
            <a:ext cx="4176464" cy="219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배너</a:t>
            </a:r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627784" y="47251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16016" y="4725144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42532" y="4869160"/>
            <a:ext cx="1944216" cy="154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80772" y="4869160"/>
            <a:ext cx="1944216" cy="154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87760" y="1916832"/>
            <a:ext cx="1224000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전체메</a:t>
            </a:r>
            <a:r>
              <a:rPr lang="ko-KR" altLang="en-US" sz="800"/>
              <a:t>뉴</a:t>
            </a:r>
            <a:endParaRPr lang="ko-KR" altLang="en-US" sz="800"/>
          </a:p>
        </p:txBody>
      </p:sp>
      <p:sp>
        <p:nvSpPr>
          <p:cNvPr id="18" name="TextBox 17"/>
          <p:cNvSpPr txBox="1"/>
          <p:nvPr/>
        </p:nvSpPr>
        <p:spPr>
          <a:xfrm>
            <a:off x="1187624" y="2205444"/>
            <a:ext cx="1224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자격</a:t>
            </a:r>
            <a:r>
              <a:rPr lang="ko-KR" altLang="en-US" sz="800"/>
              <a:t>증</a:t>
            </a:r>
            <a:endParaRPr lang="ko-KR" altLang="en-US" sz="800"/>
          </a:p>
        </p:txBody>
      </p:sp>
      <p:sp>
        <p:nvSpPr>
          <p:cNvPr id="19" name="TextBox 18"/>
          <p:cNvSpPr txBox="1"/>
          <p:nvPr/>
        </p:nvSpPr>
        <p:spPr>
          <a:xfrm>
            <a:off x="1187624" y="2493476"/>
            <a:ext cx="1224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면접게시</a:t>
            </a:r>
            <a:r>
              <a:rPr lang="ko-KR" altLang="en-US" sz="800"/>
              <a:t>판</a:t>
            </a:r>
            <a:endParaRPr lang="ko-KR" altLang="en-US" sz="800"/>
          </a:p>
        </p:txBody>
      </p:sp>
      <p:sp>
        <p:nvSpPr>
          <p:cNvPr id="22" name="TextBox 21"/>
          <p:cNvSpPr txBox="1"/>
          <p:nvPr/>
        </p:nvSpPr>
        <p:spPr>
          <a:xfrm>
            <a:off x="1187624" y="2780928"/>
            <a:ext cx="1224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자유게시</a:t>
            </a:r>
            <a:r>
              <a:rPr lang="ko-KR" altLang="en-US" sz="800"/>
              <a:t>판</a:t>
            </a:r>
            <a:endParaRPr lang="ko-KR" altLang="en-US" sz="800"/>
          </a:p>
        </p:txBody>
      </p:sp>
      <p:sp>
        <p:nvSpPr>
          <p:cNvPr id="24" name="TextBox 23"/>
          <p:cNvSpPr txBox="1"/>
          <p:nvPr/>
        </p:nvSpPr>
        <p:spPr>
          <a:xfrm>
            <a:off x="1187624" y="3069540"/>
            <a:ext cx="1224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구인</a:t>
            </a:r>
            <a:r>
              <a:rPr lang="en-US" altLang="ko-KR" sz="800" smtClean="0"/>
              <a:t>/</a:t>
            </a:r>
            <a:r>
              <a:rPr lang="ko-KR" altLang="en-US" sz="800" smtClean="0"/>
              <a:t>구직</a:t>
            </a:r>
            <a:endParaRPr lang="ko-KR" altLang="en-US" sz="800"/>
          </a:p>
        </p:txBody>
      </p:sp>
      <p:sp>
        <p:nvSpPr>
          <p:cNvPr id="30" name="TextBox 29"/>
          <p:cNvSpPr txBox="1"/>
          <p:nvPr/>
        </p:nvSpPr>
        <p:spPr>
          <a:xfrm>
            <a:off x="1187624" y="3357572"/>
            <a:ext cx="1224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업계게시판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0112" y="98072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</a:t>
            </a:r>
            <a:r>
              <a:rPr lang="ko-KR" altLang="en-US"/>
              <a:t>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자격증</a:t>
            </a:r>
            <a:endParaRPr lang="ko-KR" altLang="en-US" sz="700"/>
          </a:p>
        </p:txBody>
      </p:sp>
      <p:sp>
        <p:nvSpPr>
          <p:cNvPr id="13" name="TextBox 12"/>
          <p:cNvSpPr txBox="1"/>
          <p:nvPr/>
        </p:nvSpPr>
        <p:spPr>
          <a:xfrm>
            <a:off x="5200480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구인</a:t>
            </a:r>
            <a:r>
              <a:rPr lang="en-US" altLang="ko-KR" sz="700" smtClean="0"/>
              <a:t>/</a:t>
            </a:r>
            <a:r>
              <a:rPr lang="ko-KR" altLang="en-US" sz="700" smtClean="0"/>
              <a:t>구직</a:t>
            </a:r>
            <a:endParaRPr lang="ko-KR" altLang="en-US" sz="700"/>
          </a:p>
        </p:txBody>
      </p:sp>
      <p:sp>
        <p:nvSpPr>
          <p:cNvPr id="14" name="TextBox 13"/>
          <p:cNvSpPr txBox="1"/>
          <p:nvPr/>
        </p:nvSpPr>
        <p:spPr>
          <a:xfrm>
            <a:off x="4336464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자유게시</a:t>
            </a:r>
            <a:r>
              <a:rPr lang="ko-KR" altLang="en-US" sz="700"/>
              <a:t>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2408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면접게시</a:t>
            </a:r>
            <a:r>
              <a:rPr lang="ko-KR" altLang="en-US" sz="700"/>
              <a:t>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248" y="1916832"/>
            <a:ext cx="720000" cy="200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업계이야기</a:t>
            </a:r>
            <a:endParaRPr lang="ko-KR" altLang="en-US" sz="700"/>
          </a:p>
        </p:txBody>
      </p:sp>
      <p:cxnSp>
        <p:nvCxnSpPr>
          <p:cNvPr id="20" name="직선 연결선 19"/>
          <p:cNvCxnSpPr/>
          <p:nvPr/>
        </p:nvCxnSpPr>
        <p:spPr>
          <a:xfrm>
            <a:off x="2627784" y="2204864"/>
            <a:ext cx="4176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2285965"/>
            <a:ext cx="1224136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자격증</a:t>
            </a:r>
            <a:endParaRPr lang="en-US" altLang="ko-KR" sz="8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23528" y="1988840"/>
            <a:ext cx="1224000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전체메뉴</a:t>
            </a:r>
            <a:endParaRPr lang="ko-KR" altLang="en-US" sz="800"/>
          </a:p>
        </p:txBody>
      </p:sp>
      <p:sp>
        <p:nvSpPr>
          <p:cNvPr id="5" name="타원 4"/>
          <p:cNvSpPr/>
          <p:nvPr/>
        </p:nvSpPr>
        <p:spPr>
          <a:xfrm>
            <a:off x="3472408" y="2518048"/>
            <a:ext cx="1315616" cy="1054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00480" y="234888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131840" y="3059812"/>
            <a:ext cx="556592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3635876"/>
            <a:ext cx="144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800" smtClean="0"/>
              <a:t>검색</a:t>
            </a:r>
            <a:endParaRPr lang="ko-KR" altLang="en-US" sz="800"/>
          </a:p>
        </p:txBody>
      </p:sp>
      <p:sp>
        <p:nvSpPr>
          <p:cNvPr id="10" name="타원 9"/>
          <p:cNvSpPr/>
          <p:nvPr/>
        </p:nvSpPr>
        <p:spPr>
          <a:xfrm>
            <a:off x="5013016" y="3826016"/>
            <a:ext cx="1892796" cy="1512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많은 사람들이 찾거나인기가 많은 순서대로 원의 크기가 달라짐</a:t>
            </a:r>
            <a:endParaRPr lang="ko-KR" altLang="en-US" sz="800"/>
          </a:p>
        </p:txBody>
      </p:sp>
      <p:sp>
        <p:nvSpPr>
          <p:cNvPr id="11" name="TextBox 10"/>
          <p:cNvSpPr txBox="1"/>
          <p:nvPr/>
        </p:nvSpPr>
        <p:spPr>
          <a:xfrm>
            <a:off x="2555776" y="5445224"/>
            <a:ext cx="4176464" cy="13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전체 게시판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2573997"/>
            <a:ext cx="1224136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면접게시판</a:t>
            </a:r>
            <a:endParaRPr lang="en-US" altLang="ko-KR" sz="80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862609"/>
            <a:ext cx="1224136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자유게시</a:t>
            </a:r>
            <a:r>
              <a:rPr lang="ko-KR" altLang="en-US" sz="800"/>
              <a:t>판</a:t>
            </a:r>
            <a:endParaRPr lang="en-US" altLang="ko-KR" sz="80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23528" y="3150641"/>
            <a:ext cx="1224136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구인</a:t>
            </a:r>
            <a:r>
              <a:rPr lang="en-US" altLang="ko-KR" sz="800" smtClean="0"/>
              <a:t>/</a:t>
            </a:r>
            <a:r>
              <a:rPr lang="ko-KR" altLang="en-US" sz="800" smtClean="0"/>
              <a:t>구직</a:t>
            </a:r>
            <a:endParaRPr lang="en-US" altLang="ko-KR" sz="80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23528" y="3438673"/>
            <a:ext cx="12241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업계이야기</a:t>
            </a:r>
            <a:endParaRPr lang="en-US" altLang="ko-KR" sz="80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619672" y="3429000"/>
            <a:ext cx="129614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800"/>
              <a:t>◎ </a:t>
            </a:r>
            <a:r>
              <a:rPr lang="ko-KR" altLang="en-US" sz="800" smtClean="0"/>
              <a:t>현직종사자들의 이야기</a:t>
            </a:r>
            <a:endParaRPr lang="en-US" altLang="ko-KR" sz="800" smtClean="0"/>
          </a:p>
          <a:p>
            <a:r>
              <a:rPr lang="ko-KR" altLang="en-US" sz="800" smtClean="0"/>
              <a:t>◎색다른 직업 이야기</a:t>
            </a:r>
            <a:endParaRPr lang="en-US" altLang="ko-KR" sz="800" smtClean="0"/>
          </a:p>
          <a:p>
            <a:r>
              <a:rPr lang="ko-KR" altLang="en-US" sz="800" smtClean="0"/>
              <a:t>◎해외취업이야기</a:t>
            </a:r>
            <a:endParaRPr lang="en-US" altLang="ko-KR" sz="800" smtClean="0"/>
          </a:p>
        </p:txBody>
      </p:sp>
    </p:spTree>
    <p:extLst>
      <p:ext uri="{BB962C8B-B14F-4D97-AF65-F5344CB8AC3E}">
        <p14:creationId xmlns:p14="http://schemas.microsoft.com/office/powerpoint/2010/main" val="199019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0112" y="98072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</a:t>
            </a:r>
            <a:r>
              <a:rPr lang="ko-KR" altLang="en-US"/>
              <a:t>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자격증</a:t>
            </a:r>
            <a:endParaRPr lang="ko-KR" altLang="en-US" sz="700"/>
          </a:p>
        </p:txBody>
      </p:sp>
      <p:sp>
        <p:nvSpPr>
          <p:cNvPr id="13" name="TextBox 12"/>
          <p:cNvSpPr txBox="1"/>
          <p:nvPr/>
        </p:nvSpPr>
        <p:spPr>
          <a:xfrm>
            <a:off x="5200480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구인</a:t>
            </a:r>
            <a:r>
              <a:rPr lang="en-US" altLang="ko-KR" sz="700" smtClean="0"/>
              <a:t>/</a:t>
            </a:r>
            <a:r>
              <a:rPr lang="ko-KR" altLang="en-US" sz="700" smtClean="0"/>
              <a:t>구직</a:t>
            </a:r>
            <a:endParaRPr lang="ko-KR" altLang="en-US" sz="700"/>
          </a:p>
        </p:txBody>
      </p:sp>
      <p:sp>
        <p:nvSpPr>
          <p:cNvPr id="14" name="TextBox 13"/>
          <p:cNvSpPr txBox="1"/>
          <p:nvPr/>
        </p:nvSpPr>
        <p:spPr>
          <a:xfrm>
            <a:off x="4336464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자유게시</a:t>
            </a:r>
            <a:r>
              <a:rPr lang="ko-KR" altLang="en-US" sz="700"/>
              <a:t>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2408" y="1916832"/>
            <a:ext cx="720000" cy="2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면접게시</a:t>
            </a:r>
            <a:r>
              <a:rPr lang="ko-KR" altLang="en-US" sz="700"/>
              <a:t>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248" y="1916832"/>
            <a:ext cx="720000" cy="200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업계이야기</a:t>
            </a:r>
            <a:endParaRPr lang="ko-KR" altLang="en-US" sz="700"/>
          </a:p>
        </p:txBody>
      </p:sp>
      <p:cxnSp>
        <p:nvCxnSpPr>
          <p:cNvPr id="20" name="직선 연결선 19"/>
          <p:cNvCxnSpPr/>
          <p:nvPr/>
        </p:nvCxnSpPr>
        <p:spPr>
          <a:xfrm>
            <a:off x="2627784" y="2204864"/>
            <a:ext cx="4176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5616" y="3169767"/>
            <a:ext cx="1224136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자격증</a:t>
            </a:r>
            <a:endParaRPr lang="en-US" altLang="ko-KR" sz="8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2872642"/>
            <a:ext cx="1224000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전체메뉴</a:t>
            </a:r>
            <a:endParaRPr lang="ko-KR" altLang="en-US" sz="800"/>
          </a:p>
        </p:txBody>
      </p:sp>
      <p:sp>
        <p:nvSpPr>
          <p:cNvPr id="11" name="TextBox 10"/>
          <p:cNvSpPr txBox="1"/>
          <p:nvPr/>
        </p:nvSpPr>
        <p:spPr>
          <a:xfrm>
            <a:off x="2555776" y="5013336"/>
            <a:ext cx="4176464" cy="14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게시판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15616" y="3457799"/>
            <a:ext cx="1224136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면접게시판</a:t>
            </a:r>
            <a:endParaRPr lang="en-US" altLang="ko-KR" sz="80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115616" y="3746411"/>
            <a:ext cx="1224136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자유게시</a:t>
            </a:r>
            <a:r>
              <a:rPr lang="ko-KR" altLang="en-US" sz="800"/>
              <a:t>판</a:t>
            </a:r>
            <a:endParaRPr lang="en-US" altLang="ko-KR" sz="80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115616" y="4034443"/>
            <a:ext cx="1224136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구인</a:t>
            </a:r>
            <a:r>
              <a:rPr lang="en-US" altLang="ko-KR" sz="800" smtClean="0"/>
              <a:t>/</a:t>
            </a:r>
            <a:r>
              <a:rPr lang="ko-KR" altLang="en-US" sz="800" smtClean="0"/>
              <a:t>구직</a:t>
            </a:r>
            <a:endParaRPr lang="en-US" altLang="ko-KR" sz="80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15616" y="4322475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업계이야기</a:t>
            </a:r>
            <a:endParaRPr lang="en-US" altLang="ko-KR" sz="80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115616" y="4572417"/>
            <a:ext cx="1224000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smtClean="0"/>
              <a:t>● 현직종사자들의 이야기</a:t>
            </a:r>
            <a:endParaRPr lang="en-US" altLang="ko-KR" sz="800" smtClean="0"/>
          </a:p>
          <a:p>
            <a:r>
              <a:rPr lang="ko-KR" altLang="en-US" sz="800" smtClean="0"/>
              <a:t>◎색다른 직업 이야기</a:t>
            </a:r>
            <a:endParaRPr lang="en-US" altLang="ko-KR" sz="800" smtClean="0"/>
          </a:p>
          <a:p>
            <a:r>
              <a:rPr lang="ko-KR" altLang="en-US" sz="800" smtClean="0"/>
              <a:t>◎해외취업이야기</a:t>
            </a:r>
            <a:endParaRPr lang="en-US" altLang="ko-KR" sz="800" smtClean="0"/>
          </a:p>
        </p:txBody>
      </p:sp>
      <p:sp>
        <p:nvSpPr>
          <p:cNvPr id="3" name="TextBox 2"/>
          <p:cNvSpPr txBox="1"/>
          <p:nvPr/>
        </p:nvSpPr>
        <p:spPr>
          <a:xfrm>
            <a:off x="3479084" y="2285997"/>
            <a:ext cx="24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현직 종사자들의 이야기</a:t>
            </a:r>
            <a:endParaRPr lang="ko-KR" alt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5200480" y="4653136"/>
            <a:ext cx="153176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000" smtClean="0"/>
              <a:t>검</a:t>
            </a:r>
            <a:r>
              <a:rPr lang="ko-KR" altLang="en-US" sz="1000"/>
              <a:t>색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2555776" y="4695107"/>
            <a:ext cx="504056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smtClean="0"/>
              <a:t>조회수</a:t>
            </a:r>
            <a:endParaRPr lang="ko-KR" alt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1115616" y="1916832"/>
            <a:ext cx="1224000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smtClean="0"/>
              <a:t>아이디</a:t>
            </a:r>
            <a:endParaRPr lang="ko-KR" altLang="en-US" sz="800"/>
          </a:p>
        </p:txBody>
      </p:sp>
      <p:sp>
        <p:nvSpPr>
          <p:cNvPr id="26" name="TextBox 25"/>
          <p:cNvSpPr txBox="1"/>
          <p:nvPr/>
        </p:nvSpPr>
        <p:spPr>
          <a:xfrm>
            <a:off x="1115616" y="2204864"/>
            <a:ext cx="1224000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smtClean="0"/>
              <a:t>비밀번</a:t>
            </a:r>
            <a:r>
              <a:rPr lang="ko-KR" altLang="en-US" sz="800"/>
              <a:t>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616" y="2487474"/>
            <a:ext cx="1224000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800" smtClean="0"/>
              <a:t>로그인</a:t>
            </a:r>
            <a:endParaRPr lang="ko-KR" altLang="en-US" sz="800"/>
          </a:p>
        </p:txBody>
      </p:sp>
      <p:sp>
        <p:nvSpPr>
          <p:cNvPr id="10" name="오른쪽 화살표 9"/>
          <p:cNvSpPr/>
          <p:nvPr/>
        </p:nvSpPr>
        <p:spPr>
          <a:xfrm>
            <a:off x="4860032" y="6541313"/>
            <a:ext cx="1244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화살표 17"/>
          <p:cNvSpPr/>
          <p:nvPr/>
        </p:nvSpPr>
        <p:spPr>
          <a:xfrm>
            <a:off x="4211960" y="6541313"/>
            <a:ext cx="14401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36464" y="6541313"/>
            <a:ext cx="5955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smtClean="0">
                <a:solidFill>
                  <a:schemeClr val="tx2"/>
                </a:solidFill>
              </a:rPr>
              <a:t>1</a:t>
            </a:r>
            <a:r>
              <a:rPr lang="en-US" altLang="ko-KR" sz="700" smtClean="0"/>
              <a:t>.2.3.4.5.6.</a:t>
            </a:r>
            <a:endParaRPr lang="ko-KR" altLang="en-US" sz="700"/>
          </a:p>
        </p:txBody>
      </p:sp>
      <p:sp>
        <p:nvSpPr>
          <p:cNvPr id="43" name="TextBox 42"/>
          <p:cNvSpPr txBox="1"/>
          <p:nvPr/>
        </p:nvSpPr>
        <p:spPr>
          <a:xfrm>
            <a:off x="2627784" y="2872642"/>
            <a:ext cx="72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서비</a:t>
            </a:r>
            <a:r>
              <a:rPr lang="ko-KR" altLang="en-US" sz="800"/>
              <a:t>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91960" y="2872642"/>
            <a:ext cx="72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사무직</a:t>
            </a:r>
            <a:endParaRPr lang="ko-KR" altLang="en-US" sz="800"/>
          </a:p>
        </p:txBody>
      </p:sp>
      <p:sp>
        <p:nvSpPr>
          <p:cNvPr id="53" name="TextBox 52"/>
          <p:cNvSpPr txBox="1"/>
          <p:nvPr/>
        </p:nvSpPr>
        <p:spPr>
          <a:xfrm>
            <a:off x="4356056" y="2872642"/>
            <a:ext cx="72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생산</a:t>
            </a:r>
            <a:r>
              <a:rPr lang="en-US" altLang="ko-KR" sz="800" smtClean="0"/>
              <a:t>/</a:t>
            </a:r>
            <a:r>
              <a:rPr lang="ko-KR" altLang="en-US" sz="800" smtClean="0"/>
              <a:t>건설</a:t>
            </a:r>
            <a:endParaRPr lang="ko-KR" altLang="en-US" sz="800"/>
          </a:p>
        </p:txBody>
      </p:sp>
      <p:sp>
        <p:nvSpPr>
          <p:cNvPr id="54" name="TextBox 53"/>
          <p:cNvSpPr txBox="1"/>
          <p:nvPr/>
        </p:nvSpPr>
        <p:spPr>
          <a:xfrm>
            <a:off x="5220152" y="2872642"/>
            <a:ext cx="72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IT/</a:t>
            </a:r>
            <a:r>
              <a:rPr lang="ko-KR" altLang="en-US" sz="800" smtClean="0"/>
              <a:t>컴퓨터</a:t>
            </a:r>
            <a:endParaRPr lang="ko-KR" altLang="en-US" sz="800"/>
          </a:p>
        </p:txBody>
      </p:sp>
      <p:sp>
        <p:nvSpPr>
          <p:cNvPr id="55" name="TextBox 54"/>
          <p:cNvSpPr txBox="1"/>
          <p:nvPr/>
        </p:nvSpPr>
        <p:spPr>
          <a:xfrm>
            <a:off x="6084248" y="2872642"/>
            <a:ext cx="720000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디자</a:t>
            </a:r>
            <a:r>
              <a:rPr lang="ko-KR" altLang="en-US" sz="800"/>
              <a:t>인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2614888" y="3140968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27864" y="3212976"/>
            <a:ext cx="417638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>
                <a:hlinkClick r:id="rId2"/>
              </a:rPr>
              <a:t>웹</a:t>
            </a:r>
            <a:r>
              <a:rPr lang="en-US" altLang="ko-KR" sz="800">
                <a:hlinkClick r:id="rId2"/>
              </a:rPr>
              <a:t>·</a:t>
            </a:r>
            <a:r>
              <a:rPr lang="ko-KR" altLang="en-US" sz="800" smtClean="0">
                <a:hlinkClick r:id="rId2"/>
              </a:rPr>
              <a:t>모바일디자인</a:t>
            </a:r>
            <a:endParaRPr lang="ko-KR" altLang="en-US" sz="800"/>
          </a:p>
          <a:p>
            <a:r>
              <a:rPr lang="ko-KR" altLang="en-US" sz="800" smtClean="0">
                <a:hlinkClick r:id="rId3"/>
              </a:rPr>
              <a:t>그래픽</a:t>
            </a:r>
            <a:r>
              <a:rPr lang="en-US" altLang="ko-KR" sz="800">
                <a:hlinkClick r:id="rId3"/>
              </a:rPr>
              <a:t>·</a:t>
            </a:r>
            <a:r>
              <a:rPr lang="ko-KR" altLang="en-US" sz="800" smtClean="0">
                <a:hlinkClick r:id="rId3"/>
              </a:rPr>
              <a:t>편집디자인</a:t>
            </a:r>
            <a:endParaRPr lang="ko-KR" altLang="en-US" sz="800"/>
          </a:p>
          <a:p>
            <a:r>
              <a:rPr lang="ko-KR" altLang="en-US" sz="800" smtClean="0">
                <a:hlinkClick r:id="rId4"/>
              </a:rPr>
              <a:t>제품</a:t>
            </a:r>
            <a:r>
              <a:rPr lang="en-US" altLang="ko-KR" sz="800">
                <a:hlinkClick r:id="rId4"/>
              </a:rPr>
              <a:t>·</a:t>
            </a:r>
            <a:r>
              <a:rPr lang="ko-KR" altLang="en-US" sz="800" smtClean="0">
                <a:hlinkClick r:id="rId4"/>
              </a:rPr>
              <a:t>산업디자인</a:t>
            </a:r>
            <a:endParaRPr lang="ko-KR" altLang="en-US" sz="800"/>
          </a:p>
          <a:p>
            <a:r>
              <a:rPr lang="en-US" altLang="ko-KR" sz="800" smtClean="0">
                <a:hlinkClick r:id="rId5"/>
              </a:rPr>
              <a:t>CAD·CAM</a:t>
            </a:r>
            <a:r>
              <a:rPr lang="en-US" altLang="ko-KR" sz="800">
                <a:hlinkClick r:id="rId5"/>
              </a:rPr>
              <a:t>·</a:t>
            </a:r>
            <a:r>
              <a:rPr lang="ko-KR" altLang="en-US" sz="800" smtClean="0">
                <a:hlinkClick r:id="rId5"/>
              </a:rPr>
              <a:t>인테리어디자인</a:t>
            </a:r>
            <a:endParaRPr lang="ko-KR" altLang="en-US" sz="800"/>
          </a:p>
          <a:p>
            <a:r>
              <a:rPr lang="ko-KR" altLang="en-US" sz="800" smtClean="0">
                <a:hlinkClick r:id="rId6"/>
              </a:rPr>
              <a:t>캐릭터</a:t>
            </a:r>
            <a:r>
              <a:rPr lang="en-US" altLang="ko-KR" sz="800">
                <a:hlinkClick r:id="rId6"/>
              </a:rPr>
              <a:t>·</a:t>
            </a:r>
            <a:r>
              <a:rPr lang="ko-KR" altLang="en-US" sz="800" smtClean="0">
                <a:hlinkClick r:id="rId6"/>
              </a:rPr>
              <a:t>애니메이션디자인</a:t>
            </a:r>
            <a:endParaRPr lang="ko-KR" altLang="en-US" sz="800"/>
          </a:p>
          <a:p>
            <a:r>
              <a:rPr lang="ko-KR" altLang="en-US" sz="800" smtClean="0">
                <a:hlinkClick r:id="rId7"/>
              </a:rPr>
              <a:t>패션</a:t>
            </a:r>
            <a:r>
              <a:rPr lang="en-US" altLang="ko-KR" sz="800">
                <a:hlinkClick r:id="rId7"/>
              </a:rPr>
              <a:t>·</a:t>
            </a:r>
            <a:r>
              <a:rPr lang="ko-KR" altLang="en-US" sz="800" smtClean="0">
                <a:hlinkClick r:id="rId7"/>
              </a:rPr>
              <a:t>잡화디자인</a:t>
            </a:r>
            <a:endParaRPr lang="ko-KR" altLang="en-US" sz="800"/>
          </a:p>
          <a:p>
            <a:r>
              <a:rPr lang="ko-KR" altLang="en-US" sz="800" smtClean="0">
                <a:hlinkClick r:id="rId8"/>
              </a:rPr>
              <a:t>디자인 기타</a:t>
            </a:r>
            <a:endParaRPr lang="ko-KR" altLang="en-US" sz="800"/>
          </a:p>
        </p:txBody>
      </p:sp>
      <p:sp>
        <p:nvSpPr>
          <p:cNvPr id="59" name="TextBox 58"/>
          <p:cNvSpPr txBox="1"/>
          <p:nvPr/>
        </p:nvSpPr>
        <p:spPr>
          <a:xfrm>
            <a:off x="5220072" y="4221088"/>
            <a:ext cx="72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기업</a:t>
            </a:r>
            <a:endParaRPr lang="ko-KR" alt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6084248" y="4221088"/>
            <a:ext cx="72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업계</a:t>
            </a:r>
            <a:endParaRPr lang="ko-KR" altLang="en-US" sz="800"/>
          </a:p>
        </p:txBody>
      </p:sp>
      <p:sp>
        <p:nvSpPr>
          <p:cNvPr id="61" name="TextBox 60"/>
          <p:cNvSpPr txBox="1"/>
          <p:nvPr/>
        </p:nvSpPr>
        <p:spPr>
          <a:xfrm>
            <a:off x="4355976" y="4221088"/>
            <a:ext cx="72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문화</a:t>
            </a:r>
            <a:endParaRPr lang="ko-KR" altLang="en-US" sz="800"/>
          </a:p>
        </p:txBody>
      </p:sp>
      <p:sp>
        <p:nvSpPr>
          <p:cNvPr id="62" name="TextBox 61"/>
          <p:cNvSpPr txBox="1"/>
          <p:nvPr/>
        </p:nvSpPr>
        <p:spPr>
          <a:xfrm>
            <a:off x="3491880" y="4221668"/>
            <a:ext cx="7200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리서피</a:t>
            </a:r>
            <a:r>
              <a:rPr lang="en-US" altLang="ko-KR" sz="800" smtClean="0"/>
              <a:t>/</a:t>
            </a:r>
            <a:r>
              <a:rPr lang="ko-KR" altLang="en-US" sz="800" smtClean="0"/>
              <a:t>영업</a:t>
            </a:r>
            <a:endParaRPr lang="ko-KR" altLang="en-US" sz="800"/>
          </a:p>
        </p:txBody>
      </p:sp>
      <p:sp>
        <p:nvSpPr>
          <p:cNvPr id="63" name="TextBox 62"/>
          <p:cNvSpPr txBox="1"/>
          <p:nvPr/>
        </p:nvSpPr>
        <p:spPr>
          <a:xfrm>
            <a:off x="2627784" y="4221088"/>
            <a:ext cx="720000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교육</a:t>
            </a:r>
            <a:r>
              <a:rPr lang="en-US" altLang="ko-KR" sz="800" smtClean="0"/>
              <a:t>/</a:t>
            </a:r>
            <a:r>
              <a:rPr lang="ko-KR" altLang="en-US" sz="800" smtClean="0"/>
              <a:t>강사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59179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520</Words>
  <Application>Microsoft Office PowerPoint</Application>
  <PresentationFormat>화면 슬라이드 쇼(4:3)</PresentationFormat>
  <Paragraphs>189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기획 방안</vt:lpstr>
      <vt:lpstr>정보구조 설계</vt:lpstr>
      <vt:lpstr>레이아웃 – HOME</vt:lpstr>
      <vt:lpstr>레이아웃 – HOME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58</cp:revision>
  <dcterms:created xsi:type="dcterms:W3CDTF">2006-10-05T04:04:58Z</dcterms:created>
  <dcterms:modified xsi:type="dcterms:W3CDTF">2018-07-25T04:19:40Z</dcterms:modified>
</cp:coreProperties>
</file>