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39"/>
  </p:notesMasterIdLst>
  <p:handoutMasterIdLst>
    <p:handoutMasterId r:id="rId40"/>
  </p:handoutMasterIdLst>
  <p:sldIdLst>
    <p:sldId id="256" r:id="rId5"/>
    <p:sldId id="258" r:id="rId6"/>
    <p:sldId id="1752" r:id="rId7"/>
    <p:sldId id="1792" r:id="rId8"/>
    <p:sldId id="1754" r:id="rId9"/>
    <p:sldId id="1800" r:id="rId10"/>
    <p:sldId id="1814" r:id="rId11"/>
    <p:sldId id="1793" r:id="rId12"/>
    <p:sldId id="1812" r:id="rId13"/>
    <p:sldId id="1795" r:id="rId14"/>
    <p:sldId id="1801" r:id="rId15"/>
    <p:sldId id="1771" r:id="rId16"/>
    <p:sldId id="1794" r:id="rId17"/>
    <p:sldId id="1772" r:id="rId18"/>
    <p:sldId id="1773" r:id="rId19"/>
    <p:sldId id="1797" r:id="rId20"/>
    <p:sldId id="1774" r:id="rId21"/>
    <p:sldId id="1775" r:id="rId22"/>
    <p:sldId id="1787" r:id="rId23"/>
    <p:sldId id="1808" r:id="rId24"/>
    <p:sldId id="1809" r:id="rId25"/>
    <p:sldId id="1779" r:id="rId26"/>
    <p:sldId id="1784" r:id="rId27"/>
    <p:sldId id="1804" r:id="rId28"/>
    <p:sldId id="1805" r:id="rId29"/>
    <p:sldId id="1810" r:id="rId30"/>
    <p:sldId id="1811" r:id="rId31"/>
    <p:sldId id="1798" r:id="rId32"/>
    <p:sldId id="1753" r:id="rId33"/>
    <p:sldId id="1755" r:id="rId34"/>
    <p:sldId id="1756" r:id="rId35"/>
    <p:sldId id="1757" r:id="rId36"/>
    <p:sldId id="1758" r:id="rId37"/>
    <p:sldId id="181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947"/>
    <a:srgbClr val="FFFFFF"/>
    <a:srgbClr val="1B2441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2F149-737B-4351-AD59-232FF9D3D740}" v="5" dt="2022-10-20T10:32:2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4" autoAdjust="0"/>
    <p:restoredTop sz="94225" autoAdjust="0"/>
  </p:normalViewPr>
  <p:slideViewPr>
    <p:cSldViewPr snapToGrid="0">
      <p:cViewPr varScale="1">
        <p:scale>
          <a:sx n="139" d="100"/>
          <a:sy n="139" d="100"/>
        </p:scale>
        <p:origin x="1408" y="3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Vincenzo Rocco" userId="f0612b38-90a5-4ea6-a107-ffcb2d31d2f2" providerId="ADAL" clId="{F43DBF52-F884-47F2-8880-38E898851C27}"/>
    <pc:docChg chg="undo redo custSel addSld delSld modSld sldOrd modMainMaster addSection modSection">
      <pc:chgData name="Matteo Vincenzo Rocco" userId="f0612b38-90a5-4ea6-a107-ffcb2d31d2f2" providerId="ADAL" clId="{F43DBF52-F884-47F2-8880-38E898851C27}" dt="2022-10-13T16:25:36.934" v="21515" actId="20577"/>
      <pc:docMkLst>
        <pc:docMk/>
      </pc:docMkLst>
      <pc:sldChg chg="modSp mod">
        <pc:chgData name="Matteo Vincenzo Rocco" userId="f0612b38-90a5-4ea6-a107-ffcb2d31d2f2" providerId="ADAL" clId="{F43DBF52-F884-47F2-8880-38E898851C27}" dt="2022-09-29T11:21:35.601" v="641" actId="20577"/>
        <pc:sldMkLst>
          <pc:docMk/>
          <pc:sldMk cId="3804653476" sldId="258"/>
        </pc:sldMkLst>
        <pc:spChg chg="mod">
          <ac:chgData name="Matteo Vincenzo Rocco" userId="f0612b38-90a5-4ea6-a107-ffcb2d31d2f2" providerId="ADAL" clId="{F43DBF52-F884-47F2-8880-38E898851C27}" dt="2022-09-29T11:21:35.601" v="641" actId="20577"/>
          <ac:spMkLst>
            <pc:docMk/>
            <pc:sldMk cId="3804653476" sldId="258"/>
            <ac:spMk id="6" creationId="{4FABA1D6-EC70-42EC-94C5-4DE8AE9C23CA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0T08:36:59.664" v="14532"/>
        <pc:sldMkLst>
          <pc:docMk/>
          <pc:sldMk cId="2418771582" sldId="259"/>
        </pc:sldMkLst>
        <pc:spChg chg="add del mod">
          <ac:chgData name="Matteo Vincenzo Rocco" userId="f0612b38-90a5-4ea6-a107-ffcb2d31d2f2" providerId="ADAL" clId="{F43DBF52-F884-47F2-8880-38E898851C27}" dt="2022-10-06T16:14:37.154" v="7586"/>
          <ac:spMkLst>
            <pc:docMk/>
            <pc:sldMk cId="2418771582" sldId="259"/>
            <ac:spMk id="2" creationId="{A53138AC-67F7-0BD3-E5D5-DE55E1E24DE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" creationId="{EAE98991-739B-1CBD-8F0B-957CF65381C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" creationId="{67B8296B-53B9-2974-E99D-57F0726BF26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" creationId="{2B74559E-6B7D-5FB0-0B48-F1DDFE175376}"/>
          </ac:spMkLst>
        </pc:spChg>
        <pc:spChg chg="mod">
          <ac:chgData name="Matteo Vincenzo Rocco" userId="f0612b38-90a5-4ea6-a107-ffcb2d31d2f2" providerId="ADAL" clId="{F43DBF52-F884-47F2-8880-38E898851C27}" dt="2022-10-05T11:59:27.852" v="2264" actId="20577"/>
          <ac:spMkLst>
            <pc:docMk/>
            <pc:sldMk cId="2418771582" sldId="259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7" creationId="{DFCF67CB-80FA-0FA0-1CC2-B5E0C4B4406B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9" creationId="{D7324596-3A3D-CC1F-A06A-5984C96FC957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1" creationId="{55373392-E406-9B76-4A02-38F737C597A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4" creationId="{2BA09491-96F8-C0B6-E9F7-67BB6C5B0642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7" creationId="{2064A4CC-88FE-E419-7E8A-B28C4C68C254}"/>
          </ac:spMkLst>
        </pc:spChg>
        <pc:spChg chg="del mod">
          <ac:chgData name="Matteo Vincenzo Rocco" userId="f0612b38-90a5-4ea6-a107-ffcb2d31d2f2" providerId="ADAL" clId="{F43DBF52-F884-47F2-8880-38E898851C27}" dt="2022-10-05T12:23:38.851" v="3272" actId="478"/>
          <ac:spMkLst>
            <pc:docMk/>
            <pc:sldMk cId="2418771582" sldId="259"/>
            <ac:spMk id="18" creationId="{11DB2934-3F51-D2F3-1074-7A630C6D2F6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19" creationId="{43A088A5-F481-3BA7-AD83-79712F135AAC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0" creationId="{B42C71F0-3F63-4301-DB10-8184F7BC1A2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2" creationId="{39E5E123-F054-A4BC-B365-C1BAF15BF9DA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4" creationId="{495C4D30-3417-AB7F-66C2-ED049623BDF1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5" creationId="{E47792F1-B572-07CB-5A61-F989B2E09FFE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6" creationId="{A086A8A6-09EB-DE44-7040-E32AF6A2687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8" creationId="{EE9085C8-C418-A940-829E-6760F66B6FE2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29" creationId="{63E0F515-FF67-CB13-105A-36E0692B17C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1" creationId="{2779C2AB-97F1-EC00-C49B-E6D689115B66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2" creationId="{417B5C71-9130-AF91-BF11-417A8EFFCD35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3" creationId="{F8088BE4-32DB-1887-9FCF-0719A858FFB4}"/>
          </ac:spMkLst>
        </pc:spChg>
        <pc:spChg chg="del mod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34" creationId="{D732AFC8-16DC-3E83-6797-72FDF517178E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5" creationId="{48E20293-E72E-AF77-9201-1C91CEB84427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7" creationId="{BA7A7630-3483-50CD-ED6A-ABFC9E07BA5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8" creationId="{8873234F-15CF-3EAE-F18D-E57DFD1AE6B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9" creationId="{B2DCD5C0-901D-D7C7-48E7-8C289801B84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0" creationId="{FE1BCDC5-6745-63E6-6159-15F43A55C638}"/>
          </ac:spMkLst>
        </pc:spChg>
        <pc:spChg chg="del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47" creationId="{B574CBCC-A4E2-CFFB-8EF9-F4EDFD5149E1}"/>
          </ac:spMkLst>
        </pc:spChg>
        <pc:spChg chg="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50" creationId="{EA788EE8-813E-B5D7-476A-2100DD586B1D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52" creationId="{FA198F58-C816-6328-6980-893C73BF2565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5" creationId="{860AAA82-6CC5-2421-111B-C7ADA3890B7D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7" creationId="{B8B0578E-25E8-77A6-B07A-D4AFB6D5DF15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4" creationId="{200655C8-9673-8368-BCC2-E34649E0411B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65" creationId="{F22F5A7B-67C1-F218-7AC6-862BD23DAE9A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67" creationId="{F751C0EA-9E52-E53E-9155-C864C137538A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8" creationId="{E5BEE476-632F-12AE-8060-97D0C979AC28}"/>
          </ac:spMkLst>
        </pc:spChg>
        <pc:spChg chg="del mod">
          <ac:chgData name="Matteo Vincenzo Rocco" userId="f0612b38-90a5-4ea6-a107-ffcb2d31d2f2" providerId="ADAL" clId="{F43DBF52-F884-47F2-8880-38E898851C27}" dt="2022-10-05T13:30:20.151" v="3434" actId="478"/>
          <ac:spMkLst>
            <pc:docMk/>
            <pc:sldMk cId="2418771582" sldId="259"/>
            <ac:spMk id="69" creationId="{C741DE82-293F-DDC0-2227-46350563AE12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72" creationId="{A8078144-E0FA-39B0-DF0D-5091A7CF7B85}"/>
          </ac:spMkLst>
        </pc:spChg>
        <pc:spChg chg="del mod">
          <ac:chgData name="Matteo Vincenzo Rocco" userId="f0612b38-90a5-4ea6-a107-ffcb2d31d2f2" providerId="ADAL" clId="{F43DBF52-F884-47F2-8880-38E898851C27}" dt="2022-10-05T13:30:27.351" v="3436" actId="478"/>
          <ac:spMkLst>
            <pc:docMk/>
            <pc:sldMk cId="2418771582" sldId="259"/>
            <ac:spMk id="74" creationId="{86378B7C-D0F2-CA94-6771-613437E1AF45}"/>
          </ac:spMkLst>
        </pc:spChg>
        <pc:spChg chg="add 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76" creationId="{5F89E83D-E6BB-30AC-C36E-832BF52338BC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79" creationId="{BAE93826-D59D-97B5-A61A-0FD527EC892D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2" creationId="{10EF437A-DA84-C929-3B9B-F65F1366ECC4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84" creationId="{077D3B95-DFA6-9804-F12E-F817C146D597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5" creationId="{EDDAACA8-89EE-E8A2-9181-C029449A1F0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86" creationId="{7F36B6AE-938E-3112-A0D8-64433D71478F}"/>
          </ac:spMkLst>
        </pc:spChg>
        <pc:spChg chg="add del mod">
          <ac:chgData name="Matteo Vincenzo Rocco" userId="f0612b38-90a5-4ea6-a107-ffcb2d31d2f2" providerId="ADAL" clId="{F43DBF52-F884-47F2-8880-38E898851C27}" dt="2022-10-05T13:19:04.036" v="3419" actId="478"/>
          <ac:spMkLst>
            <pc:docMk/>
            <pc:sldMk cId="2418771582" sldId="259"/>
            <ac:spMk id="90" creationId="{C0D9D4B7-F8B3-B91D-5D7F-7429904EEEA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94" creationId="{725DAE3E-804A-84E7-2716-DF176317BA09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0" creationId="{AA6469BB-8C41-3105-B5A1-18844E60C8B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1" creationId="{653DE3BC-261C-4258-2492-58E547C2A93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4" creationId="{D5D44579-71DC-DAE5-C109-D9033CBA933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5" creationId="{49112699-B907-5A97-23D0-454280D65EF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6" creationId="{E8D663DF-013E-A757-387B-119AA36201E0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7" creationId="{61123E02-01AE-644B-CB2A-0A46D90E12C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1" creationId="{965B6793-3291-2D53-405B-83355E76BAD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4" creationId="{2F11EEE6-8BF7-8797-4965-7FC3C90A8408}"/>
          </ac:spMkLst>
        </pc:spChg>
        <pc:spChg chg="add del mod">
          <ac:chgData name="Matteo Vincenzo Rocco" userId="f0612b38-90a5-4ea6-a107-ffcb2d31d2f2" providerId="ADAL" clId="{F43DBF52-F884-47F2-8880-38E898851C27}" dt="2022-10-05T13:31:03.128" v="3464" actId="478"/>
          <ac:spMkLst>
            <pc:docMk/>
            <pc:sldMk cId="2418771582" sldId="259"/>
            <ac:spMk id="116" creationId="{C06A07AA-7099-9473-D865-EBA6EDEB9EA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7" creationId="{355C8301-D84F-44B5-5FA5-D8C8680A4DAF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1" creationId="{5D5DC61A-17CD-BE3F-B46F-40EA087B6708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2" creationId="{5196B88D-1A94-5130-A106-7F95D5C725D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3" creationId="{5731A8E7-FF1E-03C9-FA1D-CCD1650F37D4}"/>
          </ac:spMkLst>
        </pc:sp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8" creationId="{58D5265B-16A7-B7A5-055A-BAA44B25F11C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0" creationId="{19ECCD87-A831-19C3-B951-E23ACB32E8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2" creationId="{02B16B99-6A8E-F8BE-DF66-92C48571A414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3" creationId="{38BEDFF8-29B4-4294-7938-A5405D4F74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5" creationId="{08D51D7F-7C8C-105C-631F-0FABCE68004B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6" creationId="{92E97AF8-2A66-B22E-2E2E-A771CE33E6B5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21" creationId="{33BC46B3-4553-A0BC-3014-422DA3136CC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3" creationId="{A3864A59-D7C5-601B-D839-034BEF33D7F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7" creationId="{3257782F-2912-FE1C-3425-F0E93C2D65B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30" creationId="{5D8F8F0D-CDDA-0EBF-3319-066E4902F776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36" creationId="{694F2A0A-74F5-DBEC-87D9-0B89C4A2DA2E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1" creationId="{EB632CCB-EC5D-DEFC-5B3A-07D7ECB1169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2" creationId="{E04C8543-679A-CE63-10A6-AABFFAE9042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3" creationId="{00201B76-31CA-0027-E072-90693901682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4" creationId="{64AAB60E-292D-CD32-8E74-07366202CE1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5" creationId="{B635993D-7FB7-3E15-C446-D612A1F3EAEA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49" creationId="{3656AB23-7517-0AA7-5A35-DF169EDD4EDF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3" creationId="{26764C7C-F9E6-0304-25E7-526B2281408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4" creationId="{AC5BA53A-2801-4629-87A8-C2C13AFF787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6" creationId="{D9C31FF2-0C3B-C446-0981-BC1E1D840EC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8" creationId="{2DE96AFD-4D99-A79C-52F0-D22DAD3E7908}"/>
          </ac:cxnSpMkLst>
        </pc:cxnChg>
        <pc:cxnChg chg="add del mod">
          <ac:chgData name="Matteo Vincenzo Rocco" userId="f0612b38-90a5-4ea6-a107-ffcb2d31d2f2" providerId="ADAL" clId="{F43DBF52-F884-47F2-8880-38E898851C27}" dt="2022-10-05T13:30:15.767" v="3432" actId="478"/>
          <ac:cxnSpMkLst>
            <pc:docMk/>
            <pc:sldMk cId="2418771582" sldId="259"/>
            <ac:cxnSpMk id="60" creationId="{882F01B5-EE33-4C42-A20F-65A815789B66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61" creationId="{3DAF7AC0-BD14-51AF-60D5-089B78672A90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63" creationId="{B20899E6-A006-55EC-3E12-7111B423E734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0" creationId="{5E370849-72E3-EE0C-1513-3DFE7A0684C0}"/>
          </ac:cxnSpMkLst>
        </pc:cxnChg>
        <pc:cxnChg chg="add del mod">
          <ac:chgData name="Matteo Vincenzo Rocco" userId="f0612b38-90a5-4ea6-a107-ffcb2d31d2f2" providerId="ADAL" clId="{F43DBF52-F884-47F2-8880-38E898851C27}" dt="2022-10-05T13:31:12.502" v="3467" actId="478"/>
          <ac:cxnSpMkLst>
            <pc:docMk/>
            <pc:sldMk cId="2418771582" sldId="259"/>
            <ac:cxnSpMk id="73" creationId="{DDA85F50-2A22-1CBE-3B4E-E19B130B028D}"/>
          </ac:cxnSpMkLst>
        </pc:cxnChg>
        <pc:cxnChg chg="del mod">
          <ac:chgData name="Matteo Vincenzo Rocco" userId="f0612b38-90a5-4ea6-a107-ffcb2d31d2f2" providerId="ADAL" clId="{F43DBF52-F884-47F2-8880-38E898851C27}" dt="2022-10-05T13:30:25.335" v="3435" actId="478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7" creationId="{9570A68F-FD4C-EB06-151D-E551459B8CF7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0" creationId="{02349140-0306-032A-ECFF-004957FB0BE3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1" creationId="{7AA2447D-F9D1-F4C3-9AB4-8B6B22A0B86E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89" creationId="{5CBE8100-1F42-A4F0-009A-9DB404E8817A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3" creationId="{315BDEFD-7B28-705A-70F2-2C1C9F2BDF7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7" creationId="{52C27309-80C5-9B72-1157-FB664937B18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2" creationId="{05712427-7633-AF71-502C-3E5DF13C275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8" creationId="{97C15BDD-0BB5-A496-C6F8-0DB6F53DFC54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09" creationId="{D81337E2-8BA8-98B4-EF6A-0025171351F3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0" creationId="{FBF0867A-31B2-07AC-8426-6B0036228270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2" creationId="{F487795D-178B-BEE9-798F-A108215F9B7A}"/>
          </ac:cxnSpMkLst>
        </pc:cxnChg>
        <pc:cxnChg chg="add del mod">
          <ac:chgData name="Matteo Vincenzo Rocco" userId="f0612b38-90a5-4ea6-a107-ffcb2d31d2f2" providerId="ADAL" clId="{F43DBF52-F884-47F2-8880-38E898851C27}" dt="2022-10-05T13:30:53.720" v="3460" actId="478"/>
          <ac:cxnSpMkLst>
            <pc:docMk/>
            <pc:sldMk cId="2418771582" sldId="259"/>
            <ac:cxnSpMk id="113" creationId="{899609F6-03E5-5B3A-15CB-52A086615A85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5" creationId="{932D4712-1536-5889-A9E5-0E5403DB1EF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8" creationId="{5E8DC905-4646-2817-A855-3988C5007C1C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20" creationId="{6052E2D9-8376-BE1A-A9A9-A18C9245F488}"/>
          </ac:cxnSpMkLst>
        </pc:cxnChg>
      </pc:sldChg>
      <pc:sldChg chg="modSp mod">
        <pc:chgData name="Matteo Vincenzo Rocco" userId="f0612b38-90a5-4ea6-a107-ffcb2d31d2f2" providerId="ADAL" clId="{F43DBF52-F884-47F2-8880-38E898851C27}" dt="2022-09-29T12:04:06.524" v="1015" actId="403"/>
        <pc:sldMkLst>
          <pc:docMk/>
          <pc:sldMk cId="3705409370" sldId="260"/>
        </pc:sldMkLst>
        <pc:spChg chg="mod">
          <ac:chgData name="Matteo Vincenzo Rocco" userId="f0612b38-90a5-4ea6-a107-ffcb2d31d2f2" providerId="ADAL" clId="{F43DBF52-F884-47F2-8880-38E898851C27}" dt="2022-09-29T12:04:06.524" v="1015" actId="403"/>
          <ac:spMkLst>
            <pc:docMk/>
            <pc:sldMk cId="3705409370" sldId="260"/>
            <ac:spMk id="6" creationId="{4FABA1D6-EC70-42EC-94C5-4DE8AE9C23CA}"/>
          </ac:spMkLst>
        </pc:spChg>
        <pc:spChg chg="mod">
          <ac:chgData name="Matteo Vincenzo Rocco" userId="f0612b38-90a5-4ea6-a107-ffcb2d31d2f2" providerId="ADAL" clId="{F43DBF52-F884-47F2-8880-38E898851C27}" dt="2022-09-27T10:25:06.965" v="189"/>
          <ac:spMkLst>
            <pc:docMk/>
            <pc:sldMk cId="3705409370" sldId="260"/>
            <ac:spMk id="11" creationId="{67B88978-ACE1-0A53-2840-14A0CD09DC53}"/>
          </ac:spMkLst>
        </pc:spChg>
      </pc:sldChg>
      <pc:sldChg chg="del">
        <pc:chgData name="Matteo Vincenzo Rocco" userId="f0612b38-90a5-4ea6-a107-ffcb2d31d2f2" providerId="ADAL" clId="{F43DBF52-F884-47F2-8880-38E898851C27}" dt="2022-10-09T08:02:10.458" v="14320" actId="47"/>
        <pc:sldMkLst>
          <pc:docMk/>
          <pc:sldMk cId="1029699599" sldId="261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56:47.242" v="14556"/>
        <pc:sldMkLst>
          <pc:docMk/>
          <pc:sldMk cId="2651812597" sldId="262"/>
        </pc:sldMkLst>
        <pc:spChg chg="add mod">
          <ac:chgData name="Matteo Vincenzo Rocco" userId="f0612b38-90a5-4ea6-a107-ffcb2d31d2f2" providerId="ADAL" clId="{F43DBF52-F884-47F2-8880-38E898851C27}" dt="2022-10-06T12:22:32.101" v="6537" actId="20577"/>
          <ac:spMkLst>
            <pc:docMk/>
            <pc:sldMk cId="2651812597" sldId="262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2" creationId="{D38F3689-FEA4-AA64-ACED-D751F03A698C}"/>
          </ac:spMkLst>
        </pc:spChg>
        <pc:spChg chg="add del mod">
          <ac:chgData name="Matteo Vincenzo Rocco" userId="f0612b38-90a5-4ea6-a107-ffcb2d31d2f2" providerId="ADAL" clId="{F43DBF52-F884-47F2-8880-38E898851C27}" dt="2022-10-05T13:31:24.699" v="3470"/>
          <ac:spMkLst>
            <pc:docMk/>
            <pc:sldMk cId="2651812597" sldId="262"/>
            <ac:spMk id="3" creationId="{1B67FACF-2D3B-FCE0-E19C-0A338C470C99}"/>
          </ac:spMkLst>
        </pc:spChg>
        <pc:spChg chg="add mod">
          <ac:chgData name="Matteo Vincenzo Rocco" userId="f0612b38-90a5-4ea6-a107-ffcb2d31d2f2" providerId="ADAL" clId="{F43DBF52-F884-47F2-8880-38E898851C27}" dt="2022-10-06T12:20:58.282" v="6469" actId="1076"/>
          <ac:spMkLst>
            <pc:docMk/>
            <pc:sldMk cId="2651812597" sldId="262"/>
            <ac:spMk id="3" creationId="{F77C865E-2E17-3044-4770-41B735CC5AA0}"/>
          </ac:spMkLst>
        </pc:spChg>
        <pc:spChg chg="add mod">
          <ac:chgData name="Matteo Vincenzo Rocco" userId="f0612b38-90a5-4ea6-a107-ffcb2d31d2f2" providerId="ADAL" clId="{F43DBF52-F884-47F2-8880-38E898851C27}" dt="2022-10-06T12:22:29.610" v="6535" actId="20577"/>
          <ac:spMkLst>
            <pc:docMk/>
            <pc:sldMk cId="2651812597" sldId="262"/>
            <ac:spMk id="4" creationId="{F4FE5922-60F0-C242-959C-B6CC79E19785}"/>
          </ac:spMkLst>
        </pc:spChg>
        <pc:spChg chg="add mod">
          <ac:chgData name="Matteo Vincenzo Rocco" userId="f0612b38-90a5-4ea6-a107-ffcb2d31d2f2" providerId="ADAL" clId="{F43DBF52-F884-47F2-8880-38E898851C27}" dt="2022-10-06T16:15:01.056" v="7607"/>
          <ac:spMkLst>
            <pc:docMk/>
            <pc:sldMk cId="2651812597" sldId="262"/>
            <ac:spMk id="5" creationId="{18F1EA65-2597-FF41-244F-5027F1381B2A}"/>
          </ac:spMkLst>
        </pc:spChg>
        <pc:spChg chg="mod">
          <ac:chgData name="Matteo Vincenzo Rocco" userId="f0612b38-90a5-4ea6-a107-ffcb2d31d2f2" providerId="ADAL" clId="{F43DBF52-F884-47F2-8880-38E898851C27}" dt="2022-10-05T15:10:08.620" v="4341"/>
          <ac:spMkLst>
            <pc:docMk/>
            <pc:sldMk cId="2651812597" sldId="262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2:21:06.634" v="6470" actId="1076"/>
          <ac:spMkLst>
            <pc:docMk/>
            <pc:sldMk cId="2651812597" sldId="262"/>
            <ac:spMk id="7" creationId="{3062FA6D-477B-91C6-67CE-16775DFE70A3}"/>
          </ac:spMkLst>
        </pc:spChg>
        <pc:spChg chg="add mod">
          <ac:chgData name="Matteo Vincenzo Rocco" userId="f0612b38-90a5-4ea6-a107-ffcb2d31d2f2" providerId="ADAL" clId="{F43DBF52-F884-47F2-8880-38E898851C27}" dt="2022-10-06T12:25:22.011" v="6596" actId="1076"/>
          <ac:spMkLst>
            <pc:docMk/>
            <pc:sldMk cId="2651812597" sldId="262"/>
            <ac:spMk id="8" creationId="{523DEDD4-F211-4390-E272-1C0E4BA3226D}"/>
          </ac:spMkLst>
        </pc:spChg>
        <pc:spChg chg="add mod">
          <ac:chgData name="Matteo Vincenzo Rocco" userId="f0612b38-90a5-4ea6-a107-ffcb2d31d2f2" providerId="ADAL" clId="{F43DBF52-F884-47F2-8880-38E898851C27}" dt="2022-10-06T12:25:20.595" v="6595" actId="1076"/>
          <ac:spMkLst>
            <pc:docMk/>
            <pc:sldMk cId="2651812597" sldId="262"/>
            <ac:spMk id="9" creationId="{0E847FF9-1617-443D-F771-7BD70CC6CCEC}"/>
          </ac:spMkLst>
        </pc:spChg>
        <pc:spChg chg="add mod">
          <ac:chgData name="Matteo Vincenzo Rocco" userId="f0612b38-90a5-4ea6-a107-ffcb2d31d2f2" providerId="ADAL" clId="{F43DBF52-F884-47F2-8880-38E898851C27}" dt="2022-10-06T12:22:33.301" v="6538" actId="20577"/>
          <ac:spMkLst>
            <pc:docMk/>
            <pc:sldMk cId="2651812597" sldId="262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1" creationId="{8B36EEAD-189F-4070-5991-DF65A6C8299C}"/>
          </ac:spMkLst>
        </pc:spChg>
        <pc:spChg chg="add mod">
          <ac:chgData name="Matteo Vincenzo Rocco" userId="f0612b38-90a5-4ea6-a107-ffcb2d31d2f2" providerId="ADAL" clId="{F43DBF52-F884-47F2-8880-38E898851C27}" dt="2022-10-06T12:25:25.033" v="6597" actId="1076"/>
          <ac:spMkLst>
            <pc:docMk/>
            <pc:sldMk cId="2651812597" sldId="262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2" creationId="{6E47CDB7-A875-769E-7D53-EB5B71805BCB}"/>
          </ac:spMkLst>
        </pc:spChg>
        <pc:spChg chg="add mod">
          <ac:chgData name="Matteo Vincenzo Rocco" userId="f0612b38-90a5-4ea6-a107-ffcb2d31d2f2" providerId="ADAL" clId="{F43DBF52-F884-47F2-8880-38E898851C27}" dt="2022-10-06T12:22:03.042" v="6512" actId="1076"/>
          <ac:spMkLst>
            <pc:docMk/>
            <pc:sldMk cId="2651812597" sldId="262"/>
            <ac:spMk id="12" creationId="{D5D45B59-E16C-A57C-AA39-1F910F70DF93}"/>
          </ac:spMkLst>
        </pc:spChg>
        <pc:spChg chg="add mod">
          <ac:chgData name="Matteo Vincenzo Rocco" userId="f0612b38-90a5-4ea6-a107-ffcb2d31d2f2" providerId="ADAL" clId="{F43DBF52-F884-47F2-8880-38E898851C27}" dt="2022-10-06T12:22:30.917" v="6536" actId="20577"/>
          <ac:spMkLst>
            <pc:docMk/>
            <pc:sldMk cId="2651812597" sldId="262"/>
            <ac:spMk id="13" creationId="{CF7F028B-0947-00E8-110B-F46E02175688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4" creationId="{2256C718-A1BF-65EB-6E94-6D46B27DF5A7}"/>
          </ac:spMkLst>
        </pc:spChg>
        <pc:spChg chg="del">
          <ac:chgData name="Matteo Vincenzo Rocco" userId="f0612b38-90a5-4ea6-a107-ffcb2d31d2f2" providerId="ADAL" clId="{F43DBF52-F884-47F2-8880-38E898851C27}" dt="2022-10-05T15:10:20.771" v="4342" actId="478"/>
          <ac:spMkLst>
            <pc:docMk/>
            <pc:sldMk cId="2651812597" sldId="262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0" creationId="{B258BE4E-768D-0AC0-E9C1-68658D8E09DB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1" creationId="{C5090510-EED0-8F85-4BAE-136A4C2C9516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2" creationId="{0E16F7ED-2E19-1D32-684A-74CB55B1C3E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4" creationId="{F1C29F6F-A494-F8A1-509B-ED4D54A531F3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6" creationId="{AAED31AA-3C40-4C80-A932-1C949A99BA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9" creationId="{43AF8B83-750B-C2DE-FAF6-CC0DB9A90D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2" creationId="{3D2770AB-1657-2A0C-D0AF-0149D8C25388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3" creationId="{CBD380E2-604E-3A10-8A73-73F13178E56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F43DBF52-F884-47F2-8880-38E898851C27}" dt="2022-10-06T12:25:45.833" v="6599" actId="1076"/>
          <ac:spMkLst>
            <pc:docMk/>
            <pc:sldMk cId="2651812597" sldId="262"/>
            <ac:spMk id="81" creationId="{FCBDF425-A86F-2E3D-210F-64DDB3A4EEE9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0" creationId="{25C0E4D0-A4F3-C272-137A-D849CF6ABC17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3" creationId="{2AFD31F3-8A75-C493-13A9-DD03C491ED62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5" creationId="{63609F69-CACD-1566-495E-4293E74D59A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7" creationId="{11E507C9-5574-16FD-B4DD-0ADC0E23A6B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8" creationId="{9A330C39-DA2D-BAA8-2A4E-F2F32AB4A74E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9" creationId="{FEF14A8E-F4B5-59DD-0671-8CBA53A9D6B8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0" creationId="{9A8E6405-6DA1-3A37-1644-941387B214A1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01" creationId="{28E1AC4F-6547-3637-E523-E16C406C3917}"/>
          </ac:spMkLst>
        </pc:spChg>
        <pc:spChg chg="add del mod">
          <ac:chgData name="Matteo Vincenzo Rocco" userId="f0612b38-90a5-4ea6-a107-ffcb2d31d2f2" providerId="ADAL" clId="{F43DBF52-F884-47F2-8880-38E898851C27}" dt="2022-10-06T11:54:19.827" v="6127" actId="478"/>
          <ac:spMkLst>
            <pc:docMk/>
            <pc:sldMk cId="2651812597" sldId="262"/>
            <ac:spMk id="102" creationId="{F9F888FC-2A40-4E7B-8742-3E68F5F3A671}"/>
          </ac:spMkLst>
        </pc:spChg>
        <pc:spChg chg="del">
          <ac:chgData name="Matteo Vincenzo Rocco" userId="f0612b38-90a5-4ea6-a107-ffcb2d31d2f2" providerId="ADAL" clId="{F43DBF52-F884-47F2-8880-38E898851C27}" dt="2022-10-05T15:10:00.609" v="4339" actId="478"/>
          <ac:spMkLst>
            <pc:docMk/>
            <pc:sldMk cId="2651812597" sldId="262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13" creationId="{51E769E4-5CAD-7246-049B-03BFEF9C7EEA}"/>
          </ac:spMkLst>
        </pc:spChg>
        <pc:spChg chg="del mod">
          <ac:chgData name="Matteo Vincenzo Rocco" userId="f0612b38-90a5-4ea6-a107-ffcb2d31d2f2" providerId="ADAL" clId="{F43DBF52-F884-47F2-8880-38E898851C27}" dt="2022-10-05T21:41:23.733" v="5819" actId="478"/>
          <ac:spMkLst>
            <pc:docMk/>
            <pc:sldMk cId="2651812597" sldId="262"/>
            <ac:spMk id="114" creationId="{23C10652-4FD4-F902-DAF3-4CD6429D7AC3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0" creationId="{48B4F404-8A53-C4FF-3A00-9D0A7D151EF1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1" creationId="{E093A4A8-4F56-9423-4879-02052B6B631D}"/>
          </ac:spMkLst>
        </pc:spChg>
        <pc:spChg chg="add del mod">
          <ac:chgData name="Matteo Vincenzo Rocco" userId="f0612b38-90a5-4ea6-a107-ffcb2d31d2f2" providerId="ADAL" clId="{F43DBF52-F884-47F2-8880-38E898851C27}" dt="2022-10-06T12:05:42.606" v="6247" actId="21"/>
          <ac:spMkLst>
            <pc:docMk/>
            <pc:sldMk cId="2651812597" sldId="262"/>
            <ac:spMk id="12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0:31.210" v="6455" actId="1076"/>
          <ac:spMkLst>
            <pc:docMk/>
            <pc:sldMk cId="2651812597" sldId="262"/>
            <ac:spMk id="124" creationId="{37F3C935-AF1C-8415-E570-2F12A9E9C724}"/>
          </ac:spMkLst>
        </pc:spChg>
        <pc:spChg chg="add mod">
          <ac:chgData name="Matteo Vincenzo Rocco" userId="f0612b38-90a5-4ea6-a107-ffcb2d31d2f2" providerId="ADAL" clId="{F43DBF52-F884-47F2-8880-38E898851C27}" dt="2022-10-06T12:20:33.700" v="6457" actId="20577"/>
          <ac:spMkLst>
            <pc:docMk/>
            <pc:sldMk cId="2651812597" sldId="262"/>
            <ac:spMk id="125" creationId="{587ABA60-8D9B-0734-0D98-259767C3D5F0}"/>
          </ac:spMkLst>
        </pc:spChg>
        <pc:spChg chg="add mod">
          <ac:chgData name="Matteo Vincenzo Rocco" userId="f0612b38-90a5-4ea6-a107-ffcb2d31d2f2" providerId="ADAL" clId="{F43DBF52-F884-47F2-8880-38E898851C27}" dt="2022-10-06T12:20:56.435" v="6468" actId="14100"/>
          <ac:spMkLst>
            <pc:docMk/>
            <pc:sldMk cId="2651812597" sldId="262"/>
            <ac:spMk id="126" creationId="{570546DE-4729-193C-8F4C-41DBB142D125}"/>
          </ac:spMkLst>
        </pc:spChg>
        <pc:spChg chg="add mod">
          <ac:chgData name="Matteo Vincenzo Rocco" userId="f0612b38-90a5-4ea6-a107-ffcb2d31d2f2" providerId="ADAL" clId="{F43DBF52-F884-47F2-8880-38E898851C27}" dt="2022-10-06T12:20:53.569" v="6467" actId="14100"/>
          <ac:spMkLst>
            <pc:docMk/>
            <pc:sldMk cId="2651812597" sldId="262"/>
            <ac:spMk id="127" creationId="{A64B92FE-4E08-16B1-92A7-B0A48A899EAB}"/>
          </ac:spMkLst>
        </pc:spChg>
        <pc:spChg chg="add mod">
          <ac:chgData name="Matteo Vincenzo Rocco" userId="f0612b38-90a5-4ea6-a107-ffcb2d31d2f2" providerId="ADAL" clId="{F43DBF52-F884-47F2-8880-38E898851C27}" dt="2022-10-06T12:21:21.709" v="6485" actId="14100"/>
          <ac:spMkLst>
            <pc:docMk/>
            <pc:sldMk cId="2651812597" sldId="262"/>
            <ac:spMk id="128" creationId="{2FDC0AE6-B493-47E2-D002-38DDCB49A48E}"/>
          </ac:spMkLst>
        </pc:spChg>
        <pc:spChg chg="add mod">
          <ac:chgData name="Matteo Vincenzo Rocco" userId="f0612b38-90a5-4ea6-a107-ffcb2d31d2f2" providerId="ADAL" clId="{F43DBF52-F884-47F2-8880-38E898851C27}" dt="2022-10-06T12:21:29.267" v="6504" actId="20577"/>
          <ac:spMkLst>
            <pc:docMk/>
            <pc:sldMk cId="2651812597" sldId="262"/>
            <ac:spMk id="129" creationId="{16820E3D-9C8A-1A3A-2341-B6141373BA82}"/>
          </ac:spMkLst>
        </pc:spChg>
        <pc:spChg chg="add mod">
          <ac:chgData name="Matteo Vincenzo Rocco" userId="f0612b38-90a5-4ea6-a107-ffcb2d31d2f2" providerId="ADAL" clId="{F43DBF52-F884-47F2-8880-38E898851C27}" dt="2022-10-06T12:21:47.556" v="6511" actId="20577"/>
          <ac:spMkLst>
            <pc:docMk/>
            <pc:sldMk cId="2651812597" sldId="262"/>
            <ac:spMk id="130" creationId="{10AF4587-2933-2D94-FD0B-6C6F2A398AEE}"/>
          </ac:spMkLst>
        </pc:spChg>
        <pc:spChg chg="add mod">
          <ac:chgData name="Matteo Vincenzo Rocco" userId="f0612b38-90a5-4ea6-a107-ffcb2d31d2f2" providerId="ADAL" clId="{F43DBF52-F884-47F2-8880-38E898851C27}" dt="2022-10-06T12:22:14.379" v="6523" actId="14100"/>
          <ac:spMkLst>
            <pc:docMk/>
            <pc:sldMk cId="2651812597" sldId="262"/>
            <ac:spMk id="131" creationId="{F893E04E-EA4A-C26D-087F-4CC5C3D8ED84}"/>
          </ac:spMkLst>
        </pc:spChg>
        <pc:spChg chg="add mod">
          <ac:chgData name="Matteo Vincenzo Rocco" userId="f0612b38-90a5-4ea6-a107-ffcb2d31d2f2" providerId="ADAL" clId="{F43DBF52-F884-47F2-8880-38E898851C27}" dt="2022-10-06T12:22:23.176" v="6534" actId="1076"/>
          <ac:spMkLst>
            <pc:docMk/>
            <pc:sldMk cId="2651812597" sldId="262"/>
            <ac:spMk id="132" creationId="{01819B8F-11AF-A1A0-7E2C-97EB537CEA72}"/>
          </ac:spMkLst>
        </pc:spChg>
        <pc:spChg chg="add mod">
          <ac:chgData name="Matteo Vincenzo Rocco" userId="f0612b38-90a5-4ea6-a107-ffcb2d31d2f2" providerId="ADAL" clId="{F43DBF52-F884-47F2-8880-38E898851C27}" dt="2022-10-06T12:23:37.079" v="6557" actId="6549"/>
          <ac:spMkLst>
            <pc:docMk/>
            <pc:sldMk cId="2651812597" sldId="262"/>
            <ac:spMk id="13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3:22.353" v="6551" actId="20577"/>
          <ac:spMkLst>
            <pc:docMk/>
            <pc:sldMk cId="2651812597" sldId="262"/>
            <ac:spMk id="134" creationId="{D8A99267-7B32-D6B7-E983-3F15EA5DCDB9}"/>
          </ac:spMkLst>
        </pc:spChg>
        <pc:spChg chg="add mod">
          <ac:chgData name="Matteo Vincenzo Rocco" userId="f0612b38-90a5-4ea6-a107-ffcb2d31d2f2" providerId="ADAL" clId="{F43DBF52-F884-47F2-8880-38E898851C27}" dt="2022-10-06T12:23:42.600" v="6564" actId="20577"/>
          <ac:spMkLst>
            <pc:docMk/>
            <pc:sldMk cId="2651812597" sldId="262"/>
            <ac:spMk id="135" creationId="{4FCE3AA7-9D94-BE83-6456-C45138B4A21F}"/>
          </ac:spMkLst>
        </pc:spChg>
        <pc:spChg chg="add mod">
          <ac:chgData name="Matteo Vincenzo Rocco" userId="f0612b38-90a5-4ea6-a107-ffcb2d31d2f2" providerId="ADAL" clId="{F43DBF52-F884-47F2-8880-38E898851C27}" dt="2022-10-06T12:23:30.644" v="6554" actId="20577"/>
          <ac:spMkLst>
            <pc:docMk/>
            <pc:sldMk cId="2651812597" sldId="262"/>
            <ac:spMk id="136" creationId="{37F1C853-1CB2-82C9-9ACC-8097590A10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7" creationId="{ED882883-6349-247C-4A45-8815397D72B4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8" creationId="{E029466B-1939-236E-D6B1-1992701AE6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9" creationId="{A050EE08-4174-B39A-6396-F6776EC74132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40" creationId="{22BEE2D5-77F2-9E5D-285C-F74B3F6EC849}"/>
          </ac:spMkLst>
        </pc:spChg>
        <pc:spChg chg="add mod">
          <ac:chgData name="Matteo Vincenzo Rocco" userId="f0612b38-90a5-4ea6-a107-ffcb2d31d2f2" providerId="ADAL" clId="{F43DBF52-F884-47F2-8880-38E898851C27}" dt="2022-10-06T12:25:18.035" v="6594" actId="1076"/>
          <ac:spMkLst>
            <pc:docMk/>
            <pc:sldMk cId="2651812597" sldId="262"/>
            <ac:spMk id="141" creationId="{B791FBDD-6E57-42DB-0919-E1FA61464466}"/>
          </ac:spMkLst>
        </pc:spChg>
        <pc:spChg chg="add mod">
          <ac:chgData name="Matteo Vincenzo Rocco" userId="f0612b38-90a5-4ea6-a107-ffcb2d31d2f2" providerId="ADAL" clId="{F43DBF52-F884-47F2-8880-38E898851C27}" dt="2022-10-06T12:25:15.202" v="6593" actId="1076"/>
          <ac:spMkLst>
            <pc:docMk/>
            <pc:sldMk cId="2651812597" sldId="262"/>
            <ac:spMk id="142" creationId="{CD8BF11E-AE53-EB5A-EEDC-25B3558137A2}"/>
          </ac:spMkLst>
        </pc:spChg>
        <pc:spChg chg="add mod">
          <ac:chgData name="Matteo Vincenzo Rocco" userId="f0612b38-90a5-4ea6-a107-ffcb2d31d2f2" providerId="ADAL" clId="{F43DBF52-F884-47F2-8880-38E898851C27}" dt="2022-10-06T12:25:11.212" v="6592" actId="1076"/>
          <ac:spMkLst>
            <pc:docMk/>
            <pc:sldMk cId="2651812597" sldId="262"/>
            <ac:spMk id="143" creationId="{684D8556-BC7D-0A8A-A56D-689FA818A7C5}"/>
          </ac:spMkLst>
        </pc:sp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4" creationId="{459C933E-D10D-45B4-94BA-1A71241744BD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5" creationId="{AC95BA48-C11B-C84D-71BE-EDD1D1E9C54F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6" creationId="{B0B1DE0D-FC16-5419-A2CE-EBBD3A3A83EC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7" creationId="{DD355DEA-296B-ABC8-500B-B96E286808D7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8" creationId="{09D42CB2-2A08-E956-1B78-060D8858AC0E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9" creationId="{1279A815-BB06-F9D9-C3C9-8DD8A1BA21EB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3" creationId="{F14DEE6A-28AF-0DAF-741A-7B2D20AC4B24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5" creationId="{F41E5E37-26A8-AB74-C2F1-5D37B4230D0C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7" creationId="{64906801-BD81-4908-2DF4-73C0A9896CD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8" creationId="{1FD31441-F60D-D064-1211-6551BD4EAE6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0" creationId="{5F841850-134A-E7ED-69A9-C6D5C1AD1A3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1" creationId="{90E9CDB1-92E1-5D8D-6415-BDC859AE5F7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4" creationId="{7C0F4CC6-7066-DA6D-500A-5852E750DD89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5" creationId="{923093A6-F1D8-903A-0ADF-E9B1A2A7444D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6" creationId="{A2828EE1-E46B-223E-A028-33B9535216B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7" creationId="{631A6AA7-2F18-B083-C6CE-548C9C161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38" creationId="{ADD5054B-5D04-FB5E-B496-0936BE29D9A6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1" creationId="{E96AA266-6F90-F561-019D-4D344ACD705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3" creationId="{CAA3B911-A180-3197-E48B-6E4AA80FC1DA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5" creationId="{1EA42244-1306-0A16-8E06-58DDBF9CD30B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6" creationId="{4B1FF5E8-5D24-2F63-FB18-B06CB817839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9" creationId="{60E743EE-D8D8-7312-45A8-9F44D37F5DD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0" creationId="{1EB0C9C8-4E2D-878E-E767-18860AC584D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1" creationId="{132E3857-1ADC-5A23-B04F-0E5FEBFBDA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3" creationId="{0E1DB64F-5597-80DB-B27F-141977008DB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5T15:11:05.427" v="4494" actId="478"/>
          <ac:cxnSpMkLst>
            <pc:docMk/>
            <pc:sldMk cId="2651812597" sldId="262"/>
            <ac:cxnSpMk id="56" creationId="{27E0F2AA-5B34-3A4B-312B-0A38B4A50EC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6" creationId="{95D607B7-3522-5471-5819-69D76CDB629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0" creationId="{52BA83D3-AA19-AF2B-4419-3530ECB42A8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2" creationId="{1A8EB058-A8CD-B9DA-2CBB-E36BDE1A0A6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3" creationId="{8B0FD147-8A22-90A3-D523-815B54B4AA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5" creationId="{1EAA66CB-CF3E-9BD7-876B-07D5D18430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0" creationId="{9E97DE70-FE85-AD91-8E6D-2A01FB5D5D74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2" creationId="{DFE818E5-E28C-6759-A873-B182FF543AF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5" creationId="{38BD736D-B5AF-F10D-B0B3-E738FC433A7E}"/>
          </ac:cxnSpMkLst>
        </pc:cxnChg>
        <pc:cxnChg chg="add del mod">
          <ac:chgData name="Matteo Vincenzo Rocco" userId="f0612b38-90a5-4ea6-a107-ffcb2d31d2f2" providerId="ADAL" clId="{F43DBF52-F884-47F2-8880-38E898851C27}" dt="2022-10-06T11:56:43.855" v="6176" actId="478"/>
          <ac:cxnSpMkLst>
            <pc:docMk/>
            <pc:sldMk cId="2651812597" sldId="262"/>
            <ac:cxnSpMk id="78" creationId="{B59FD3AB-C4B6-367A-7830-5EBF7F17699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9" creationId="{03613372-DE3E-DD70-3DAE-EF7F6DBF3045}"/>
          </ac:cxnSpMkLst>
        </pc:cxnChg>
        <pc:cxnChg chg="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5" creationId="{613D79E9-03C9-B204-BFDD-6225556A03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05" creationId="{7DB49329-CA91-3581-E4A3-B30FD34F58C5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9" creationId="{004012E4-AC1C-CC76-8592-B5F5264C41A9}"/>
          </ac:cxnSpMkLst>
        </pc:cxnChg>
        <pc:cxnChg chg="del mod">
          <ac:chgData name="Matteo Vincenzo Rocco" userId="f0612b38-90a5-4ea6-a107-ffcb2d31d2f2" providerId="ADAL" clId="{F43DBF52-F884-47F2-8880-38E898851C27}" dt="2022-10-05T21:41:23.733" v="5819" actId="478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11" creationId="{CAD304B0-657D-62A5-FBB5-FAB476A7BA0A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mod modAnim">
        <pc:chgData name="Matteo Vincenzo Rocco" userId="f0612b38-90a5-4ea6-a107-ffcb2d31d2f2" providerId="ADAL" clId="{F43DBF52-F884-47F2-8880-38E898851C27}" dt="2022-10-10T08:40:37.202" v="14535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F43DBF52-F884-47F2-8880-38E898851C27}" dt="2022-10-06T16:14:40.546" v="7588"/>
          <ac:spMkLst>
            <pc:docMk/>
            <pc:sldMk cId="3796106328" sldId="264"/>
            <ac:spMk id="2" creationId="{34B97ECB-4FAB-D872-4B96-23879EF7F6EE}"/>
          </ac:spMkLst>
        </pc:spChg>
        <pc:spChg chg="add mod">
          <ac:chgData name="Matteo Vincenzo Rocco" userId="f0612b38-90a5-4ea6-a107-ffcb2d31d2f2" providerId="ADAL" clId="{F43DBF52-F884-47F2-8880-38E898851C27}" dt="2022-10-06T11:47:58.167" v="5975" actId="20577"/>
          <ac:spMkLst>
            <pc:docMk/>
            <pc:sldMk cId="3796106328" sldId="264"/>
            <ac:spMk id="3" creationId="{1931AA86-E5CA-3713-40CC-82E590B0386E}"/>
          </ac:spMkLst>
        </pc:spChg>
        <pc:spChg chg="add mod">
          <ac:chgData name="Matteo Vincenzo Rocco" userId="f0612b38-90a5-4ea6-a107-ffcb2d31d2f2" providerId="ADAL" clId="{F43DBF52-F884-47F2-8880-38E898851C27}" dt="2022-10-06T11:37:16.959" v="5954" actId="20577"/>
          <ac:spMkLst>
            <pc:docMk/>
            <pc:sldMk cId="3796106328" sldId="264"/>
            <ac:spMk id="4" creationId="{612EAFEB-24AA-8D23-CAA2-F478C00C117C}"/>
          </ac:spMkLst>
        </pc:spChg>
        <pc:spChg chg="mod">
          <ac:chgData name="Matteo Vincenzo Rocco" userId="f0612b38-90a5-4ea6-a107-ffcb2d31d2f2" providerId="ADAL" clId="{F43DBF52-F884-47F2-8880-38E898851C27}" dt="2022-10-05T14:37:06.797" v="4115"/>
          <ac:spMkLst>
            <pc:docMk/>
            <pc:sldMk cId="3796106328" sldId="264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7" creationId="{CFC21B33-FAAD-1099-9CB4-6A429DB22129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10" creationId="{6F74D114-00B6-1CAA-8888-B967DFD98BD4}"/>
          </ac:spMkLst>
        </pc:spChg>
        <pc:spChg chg="add mod">
          <ac:chgData name="Matteo Vincenzo Rocco" userId="f0612b38-90a5-4ea6-a107-ffcb2d31d2f2" providerId="ADAL" clId="{F43DBF52-F884-47F2-8880-38E898851C27}" dt="2022-10-06T11:37:09.721" v="5939" actId="1076"/>
          <ac:spMkLst>
            <pc:docMk/>
            <pc:sldMk cId="3796106328" sldId="264"/>
            <ac:spMk id="11" creationId="{66D2F3A6-3840-3829-4404-888864DB0FD2}"/>
          </ac:spMkLst>
        </pc:spChg>
        <pc:spChg chg="add del mod">
          <ac:chgData name="Matteo Vincenzo Rocco" userId="f0612b38-90a5-4ea6-a107-ffcb2d31d2f2" providerId="ADAL" clId="{F43DBF52-F884-47F2-8880-38E898851C27}" dt="2022-10-06T11:37:06.039" v="5938" actId="478"/>
          <ac:spMkLst>
            <pc:docMk/>
            <pc:sldMk cId="3796106328" sldId="264"/>
            <ac:spMk id="15" creationId="{86814557-D972-6911-DA89-FD3C7B799F6D}"/>
          </ac:spMkLst>
        </pc:spChg>
        <pc:spChg chg="del mod">
          <ac:chgData name="Matteo Vincenzo Rocco" userId="f0612b38-90a5-4ea6-a107-ffcb2d31d2f2" providerId="ADAL" clId="{F43DBF52-F884-47F2-8880-38E898851C27}" dt="2022-10-05T14:41:16.107" v="4214" actId="478"/>
          <ac:spMkLst>
            <pc:docMk/>
            <pc:sldMk cId="3796106328" sldId="264"/>
            <ac:spMk id="20" creationId="{63E6DE8E-B075-F2B4-B3FE-B245516BF702}"/>
          </ac:spMkLst>
        </pc:spChg>
        <pc:spChg chg="mod">
          <ac:chgData name="Matteo Vincenzo Rocco" userId="f0612b38-90a5-4ea6-a107-ffcb2d31d2f2" providerId="ADAL" clId="{F43DBF52-F884-47F2-8880-38E898851C27}" dt="2022-10-05T14:42:41.480" v="4240" actId="14100"/>
          <ac:spMkLst>
            <pc:docMk/>
            <pc:sldMk cId="3796106328" sldId="264"/>
            <ac:spMk id="43" creationId="{D42414BD-73B4-9C62-9D4A-7484FE141D8A}"/>
          </ac:spMkLst>
        </pc:spChg>
        <pc:spChg chg="mod">
          <ac:chgData name="Matteo Vincenzo Rocco" userId="f0612b38-90a5-4ea6-a107-ffcb2d31d2f2" providerId="ADAL" clId="{F43DBF52-F884-47F2-8880-38E898851C27}" dt="2022-10-07T07:22:11.302" v="7888" actId="14100"/>
          <ac:spMkLst>
            <pc:docMk/>
            <pc:sldMk cId="3796106328" sldId="264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F43DBF52-F884-47F2-8880-38E898851C27}" dt="2022-10-05T14:37:41.824" v="4147" actId="478"/>
          <ac:spMkLst>
            <pc:docMk/>
            <pc:sldMk cId="3796106328" sldId="264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F43DBF52-F884-47F2-8880-38E898851C27}" dt="2022-10-07T07:22:28.053" v="7899" actId="14100"/>
          <ac:spMkLst>
            <pc:docMk/>
            <pc:sldMk cId="3796106328" sldId="264"/>
            <ac:spMk id="52" creationId="{DB260CC7-5E1F-AA84-C012-1C472281FCBD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8" creationId="{BCBBCA4D-89F3-760E-34F1-5E7B49D0D4F3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9" creationId="{FE5D206F-1ACC-39C9-E5B5-3AA9C575AF9D}"/>
          </ac:spMkLst>
        </pc:spChg>
        <pc:spChg chg="del mod">
          <ac:chgData name="Matteo Vincenzo Rocco" userId="f0612b38-90a5-4ea6-a107-ffcb2d31d2f2" providerId="ADAL" clId="{F43DBF52-F884-47F2-8880-38E898851C27}" dt="2022-10-05T14:41:37.682" v="4222" actId="478"/>
          <ac:spMkLst>
            <pc:docMk/>
            <pc:sldMk cId="3796106328" sldId="264"/>
            <ac:spMk id="63" creationId="{19F84DD4-198D-9CC1-CAA0-453295F8A807}"/>
          </ac:spMkLst>
        </pc:spChg>
        <pc:spChg chg="mod">
          <ac:chgData name="Matteo Vincenzo Rocco" userId="f0612b38-90a5-4ea6-a107-ffcb2d31d2f2" providerId="ADAL" clId="{F43DBF52-F884-47F2-8880-38E898851C27}" dt="2022-10-07T07:22:18.455" v="7894"/>
          <ac:spMkLst>
            <pc:docMk/>
            <pc:sldMk cId="3796106328" sldId="264"/>
            <ac:spMk id="65" creationId="{098DA24B-6759-B922-ACE2-FC627F1516AF}"/>
          </ac:spMkLst>
        </pc:spChg>
        <pc:spChg chg="mod">
          <ac:chgData name="Matteo Vincenzo Rocco" userId="f0612b38-90a5-4ea6-a107-ffcb2d31d2f2" providerId="ADAL" clId="{F43DBF52-F884-47F2-8880-38E898851C27}" dt="2022-10-07T07:22:19.629" v="7896"/>
          <ac:spMkLst>
            <pc:docMk/>
            <pc:sldMk cId="3796106328" sldId="264"/>
            <ac:spMk id="66" creationId="{3756E75B-06E2-AB3B-65D7-E2319FCB1490}"/>
          </ac:spMkLst>
        </pc:spChg>
        <pc:spChg chg="mod">
          <ac:chgData name="Matteo Vincenzo Rocco" userId="f0612b38-90a5-4ea6-a107-ffcb2d31d2f2" providerId="ADAL" clId="{F43DBF52-F884-47F2-8880-38E898851C27}" dt="2022-10-07T07:22:20.981" v="7898"/>
          <ac:spMkLst>
            <pc:docMk/>
            <pc:sldMk cId="3796106328" sldId="264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F43DBF52-F884-47F2-8880-38E898851C27}" dt="2022-10-05T14:42:01.888" v="4229" actId="478"/>
          <ac:spMkLst>
            <pc:docMk/>
            <pc:sldMk cId="3796106328" sldId="264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F43DBF52-F884-47F2-8880-38E898851C27}" dt="2022-10-05T14:41:30.047" v="4219" actId="478"/>
          <ac:spMkLst>
            <pc:docMk/>
            <pc:sldMk cId="3796106328" sldId="264"/>
            <ac:spMk id="70" creationId="{5766CED8-1F72-149C-C069-E2059A4C2D25}"/>
          </ac:spMkLst>
        </pc:spChg>
        <pc:cxnChg chg="add del mod">
          <ac:chgData name="Matteo Vincenzo Rocco" userId="f0612b38-90a5-4ea6-a107-ffcb2d31d2f2" providerId="ADAL" clId="{F43DBF52-F884-47F2-8880-38E898851C27}" dt="2022-10-05T14:38:24.779" v="4162" actId="478"/>
          <ac:cxnSpMkLst>
            <pc:docMk/>
            <pc:sldMk cId="3796106328" sldId="264"/>
            <ac:cxnSpMk id="4" creationId="{EEC9ECDB-E2EE-C6E0-EBF7-EE545B8BF02D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5" creationId="{ED58DF90-6261-75D2-A6E1-B82650AD89F1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8" creationId="{4CCEE5FA-97C3-C928-F59F-7B8C4B5ECF91}"/>
          </ac:cxnSpMkLst>
        </pc:cxnChg>
        <pc:cxnChg chg="add mod">
          <ac:chgData name="Matteo Vincenzo Rocco" userId="f0612b38-90a5-4ea6-a107-ffcb2d31d2f2" providerId="ADAL" clId="{F43DBF52-F884-47F2-8880-38E898851C27}" dt="2022-10-06T11:37:09.721" v="5939" actId="1076"/>
          <ac:cxnSpMkLst>
            <pc:docMk/>
            <pc:sldMk cId="3796106328" sldId="264"/>
            <ac:cxnSpMk id="9" creationId="{B25A0C47-B542-6645-EBD1-4794DEE124A6}"/>
          </ac:cxnSpMkLst>
        </pc:cxnChg>
        <pc:cxnChg chg="add del mod">
          <ac:chgData name="Matteo Vincenzo Rocco" userId="f0612b38-90a5-4ea6-a107-ffcb2d31d2f2" providerId="ADAL" clId="{F43DBF52-F884-47F2-8880-38E898851C27}" dt="2022-10-05T14:38:33.407" v="4166" actId="478"/>
          <ac:cxnSpMkLst>
            <pc:docMk/>
            <pc:sldMk cId="3796106328" sldId="264"/>
            <ac:cxnSpMk id="9" creationId="{DA9D9A42-088C-E6A0-C3A5-E94412EEC1DF}"/>
          </ac:cxnSpMkLst>
        </pc:cxnChg>
        <pc:cxnChg chg="add del mod">
          <ac:chgData name="Matteo Vincenzo Rocco" userId="f0612b38-90a5-4ea6-a107-ffcb2d31d2f2" providerId="ADAL" clId="{F43DBF52-F884-47F2-8880-38E898851C27}" dt="2022-10-06T11:37:06.039" v="5938" actId="478"/>
          <ac:cxnSpMkLst>
            <pc:docMk/>
            <pc:sldMk cId="3796106328" sldId="264"/>
            <ac:cxnSpMk id="12" creationId="{C66D7BAB-D51B-8E15-0E07-B8B3FADC0912}"/>
          </ac:cxnSpMkLst>
        </pc:cxnChg>
        <pc:cxnChg chg="add mod">
          <ac:chgData name="Matteo Vincenzo Rocco" userId="f0612b38-90a5-4ea6-a107-ffcb2d31d2f2" providerId="ADAL" clId="{F43DBF52-F884-47F2-8880-38E898851C27}" dt="2022-10-07T07:22:11.302" v="7888" actId="14100"/>
          <ac:cxnSpMkLst>
            <pc:docMk/>
            <pc:sldMk cId="3796106328" sldId="264"/>
            <ac:cxnSpMk id="13" creationId="{AB1DB352-B409-85DC-16D9-616433DCEF13}"/>
          </ac:cxnSpMkLst>
        </pc:cxnChg>
        <pc:cxnChg chg="add mod">
          <ac:chgData name="Matteo Vincenzo Rocco" userId="f0612b38-90a5-4ea6-a107-ffcb2d31d2f2" providerId="ADAL" clId="{F43DBF52-F884-47F2-8880-38E898851C27}" dt="2022-10-07T07:22:28.053" v="7899" actId="14100"/>
          <ac:cxnSpMkLst>
            <pc:docMk/>
            <pc:sldMk cId="3796106328" sldId="264"/>
            <ac:cxnSpMk id="14" creationId="{144AF3FE-9497-95B0-234C-CF7FD5517413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6" creationId="{672D28FB-9AE6-FC9F-A8CD-B4A5A39D0E0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8" creationId="{C9F0A92D-04C0-890A-AAD7-07407DECCA8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1" creationId="{72D777B4-9A09-76D7-D210-B8A218B6A069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3" creationId="{10CD4C2F-4F4C-B6C2-1685-26C7473C1200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5" creationId="{82D099C3-CB71-9600-D5ED-CDBD2C6687BA}"/>
          </ac:cxnSpMkLst>
        </pc:cxnChg>
      </pc:sldChg>
      <pc:sldChg chg="del">
        <pc:chgData name="Matteo Vincenzo Rocco" userId="f0612b38-90a5-4ea6-a107-ffcb2d31d2f2" providerId="ADAL" clId="{F43DBF52-F884-47F2-8880-38E898851C27}" dt="2022-10-09T08:02:00.220" v="14317" actId="47"/>
        <pc:sldMkLst>
          <pc:docMk/>
          <pc:sldMk cId="3583548976" sldId="265"/>
        </pc:sldMkLst>
      </pc:sldChg>
      <pc:sldChg chg="addSp modSp mod modAnim">
        <pc:chgData name="Matteo Vincenzo Rocco" userId="f0612b38-90a5-4ea6-a107-ffcb2d31d2f2" providerId="ADAL" clId="{F43DBF52-F884-47F2-8880-38E898851C27}" dt="2022-10-10T08:42:44.599" v="14541"/>
        <pc:sldMkLst>
          <pc:docMk/>
          <pc:sldMk cId="1221244160" sldId="266"/>
        </pc:sldMkLst>
        <pc:spChg chg="add mod">
          <ac:chgData name="Matteo Vincenzo Rocco" userId="f0612b38-90a5-4ea6-a107-ffcb2d31d2f2" providerId="ADAL" clId="{F43DBF52-F884-47F2-8880-38E898851C27}" dt="2022-10-06T16:14:43.438" v="7592"/>
          <ac:spMkLst>
            <pc:docMk/>
            <pc:sldMk cId="1221244160" sldId="266"/>
            <ac:spMk id="2" creationId="{08E806CE-08C7-96D6-1FC5-A78261E0C209}"/>
          </ac:spMkLst>
        </pc:spChg>
        <pc:spChg chg="mod">
          <ac:chgData name="Matteo Vincenzo Rocco" userId="f0612b38-90a5-4ea6-a107-ffcb2d31d2f2" providerId="ADAL" clId="{F43DBF52-F884-47F2-8880-38E898851C27}" dt="2022-10-06T16:14:42.251" v="759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F43DBF52-F884-47F2-8880-38E898851C27}" dt="2022-10-05T21:11:48.313" v="4757" actId="1076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44" creationId="{92F64462-4AF3-3978-00C9-9C6AEC1CA2B4}"/>
          </ac:spMkLst>
        </pc:sp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4" creationId="{11EE066E-C0C2-E838-7E43-4B3CC95CCF74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6" creationId="{98103B21-E6BF-F51E-618F-E647D96CBE8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1" creationId="{C2886B2B-A7F7-0BDE-63BC-903FEB4126B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5" creationId="{E1E66F63-DD3A-5B40-D69C-C8A2027FFAD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0" creationId="{88C6E58B-DF91-7801-73E8-2D16AE1189E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1" creationId="{071CC849-289E-5DC2-245E-F2D358386B5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3" creationId="{4A4BC5E8-B1A8-F031-F6EA-F15C2C841C3E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5" creationId="{41187D1E-876B-7DE6-7B33-4921EDF3569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4" creationId="{A1E003F7-5739-D758-112B-EFFA54E9627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6" creationId="{D3E842AB-11DD-FA33-4D9B-6B08F6D068E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8" creationId="{3EEC8398-003B-0F8F-F9C2-0F439C0F190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0" creationId="{87B9BE39-9CB4-171B-0FF2-A048BC64C76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1" creationId="{32B5580D-2F17-AB7B-238D-32C46CCFA92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2" creationId="{023A78A5-1430-8149-0B4E-83594AB4E67A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3" creationId="{9A51BB48-8DA4-59FA-4BC9-98B8EBE75BB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5" creationId="{73B12355-A72F-8227-4670-52443B1D9CE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7" creationId="{7119F20B-0E1C-6322-9619-8B89FA7B0AB9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8" creationId="{0A77E049-EB5A-18C4-32FA-EBDCD999DFA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9" creationId="{63874AE4-B92F-A19B-2E7B-E666741B338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2" creationId="{FDF9E550-5F8A-5E6F-7C86-F7A728444B1B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4" creationId="{4B20C8A7-7736-6009-A0B1-F7F072D405F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5" creationId="{88B76E8E-BB71-AFA3-1249-021AFAC9480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6" creationId="{A5CDEAF5-FC26-1D18-A26D-4960AB312DC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9" creationId="{3722240D-1F45-91C1-2DE7-6E36A4C2725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6" creationId="{06CE70F8-4848-17F7-29BC-1AD16120B803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7" creationId="{EBC2D599-A2D0-F40F-0919-C04B88E53F7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9" creationId="{E89DE61F-F1C9-513B-A35F-E1773A143C9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56.229" v="14316" actId="47"/>
        <pc:sldMkLst>
          <pc:docMk/>
          <pc:sldMk cId="4287801328" sldId="267"/>
        </pc:sldMkLst>
      </pc:sldChg>
      <pc:sldChg chg="del">
        <pc:chgData name="Matteo Vincenzo Rocco" userId="f0612b38-90a5-4ea6-a107-ffcb2d31d2f2" providerId="ADAL" clId="{F43DBF52-F884-47F2-8880-38E898851C27}" dt="2022-10-09T08:02:04.476" v="14318" actId="47"/>
        <pc:sldMkLst>
          <pc:docMk/>
          <pc:sldMk cId="2555460306" sldId="268"/>
        </pc:sldMkLst>
      </pc:sldChg>
      <pc:sldChg chg="del">
        <pc:chgData name="Matteo Vincenzo Rocco" userId="f0612b38-90a5-4ea6-a107-ffcb2d31d2f2" providerId="ADAL" clId="{F43DBF52-F884-47F2-8880-38E898851C27}" dt="2022-10-09T08:02:08.352" v="14319" actId="47"/>
        <pc:sldMkLst>
          <pc:docMk/>
          <pc:sldMk cId="532121687" sldId="269"/>
        </pc:sldMkLst>
      </pc:sldChg>
      <pc:sldChg chg="del">
        <pc:chgData name="Matteo Vincenzo Rocco" userId="f0612b38-90a5-4ea6-a107-ffcb2d31d2f2" providerId="ADAL" clId="{F43DBF52-F884-47F2-8880-38E898851C27}" dt="2022-10-09T08:01:52.593" v="14315" actId="47"/>
        <pc:sldMkLst>
          <pc:docMk/>
          <pc:sldMk cId="446978103" sldId="736"/>
        </pc:sldMkLst>
      </pc:sldChg>
      <pc:sldChg chg="del">
        <pc:chgData name="Matteo Vincenzo Rocco" userId="f0612b38-90a5-4ea6-a107-ffcb2d31d2f2" providerId="ADAL" clId="{F43DBF52-F884-47F2-8880-38E898851C27}" dt="2022-10-09T08:01:40.897" v="14313" actId="47"/>
        <pc:sldMkLst>
          <pc:docMk/>
          <pc:sldMk cId="273761106" sldId="1687"/>
        </pc:sldMkLst>
      </pc:sldChg>
      <pc:sldChg chg="del">
        <pc:chgData name="Matteo Vincenzo Rocco" userId="f0612b38-90a5-4ea6-a107-ffcb2d31d2f2" providerId="ADAL" clId="{F43DBF52-F884-47F2-8880-38E898851C27}" dt="2022-10-09T08:01:43.640" v="14314" actId="47"/>
        <pc:sldMkLst>
          <pc:docMk/>
          <pc:sldMk cId="3573382242" sldId="1688"/>
        </pc:sldMkLst>
      </pc:sldChg>
      <pc:sldChg chg="modSp mod ord modAnim">
        <pc:chgData name="Matteo Vincenzo Rocco" userId="f0612b38-90a5-4ea6-a107-ffcb2d31d2f2" providerId="ADAL" clId="{F43DBF52-F884-47F2-8880-38E898851C27}" dt="2022-10-10T08:43:48.712" v="14543"/>
        <pc:sldMkLst>
          <pc:docMk/>
          <pc:sldMk cId="116744523" sldId="1689"/>
        </pc:sldMkLst>
        <pc:spChg chg="mod">
          <ac:chgData name="Matteo Vincenzo Rocco" userId="f0612b38-90a5-4ea6-a107-ffcb2d31d2f2" providerId="ADAL" clId="{F43DBF52-F884-47F2-8880-38E898851C27}" dt="2022-10-05T15:09:38.284" v="4336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6T16:14:50.840" v="7602" actId="5793"/>
          <ac:spMkLst>
            <pc:docMk/>
            <pc:sldMk cId="116744523" sldId="1689"/>
            <ac:spMk id="15" creationId="{FC2018A7-1423-8055-00FE-8C69230B4C8A}"/>
          </ac:spMkLst>
        </pc:sp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2351276934" sldId="1690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44:47.876" v="14548"/>
        <pc:sldMkLst>
          <pc:docMk/>
          <pc:sldMk cId="2608769730" sldId="1691"/>
        </pc:sldMkLst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05T15:09:41.757" v="4337"/>
          <ac:spMkLst>
            <pc:docMk/>
            <pc:sldMk cId="2608769730" sldId="1691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8" creationId="{4E849D62-4720-4C27-B7C0-9634489070D7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9" creationId="{140026EA-68B6-4732-9DF8-003D0D6C747B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0" creationId="{73970169-BA75-49C7-B24F-4595EBDA49BE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1" creationId="{58634BCE-9DFF-45A3-852A-41050A34474F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2" creationId="{7FA8FA25-1AFD-457A-81BD-4C7DF37C4FBD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3" creationId="{F2F98346-5F0A-475A-BD90-93DAA5A3922C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6" creationId="{931877BE-1DD3-4442-AD83-51683639900F}"/>
          </ac:spMkLst>
        </pc:spChg>
        <pc:spChg chg="add del mod or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18" creationId="{8A540151-7259-6476-4349-734ABF791C14}"/>
          </ac:spMkLst>
        </pc:spChg>
        <pc:spChg chg="add del mo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21" creationId="{7985C03B-7BFF-11AA-ED17-9F7F4ED043AC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5" creationId="{0609020A-57F8-4942-44F3-DB8504E44671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6" creationId="{F26132E9-188D-FE47-9964-FDA716B102B8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8" creationId="{A2337C39-404F-4250-BC82-C9B6A83A0F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9" creationId="{EA3A577C-0D92-4C9B-B5F7-3FFC16F8F69C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30" creationId="{C8D78E48-BFE1-4514-9325-F8907995ABEB}"/>
          </ac:spMkLst>
        </pc:spChg>
        <pc:spChg chg="add mod">
          <ac:chgData name="Matteo Vincenzo Rocco" userId="f0612b38-90a5-4ea6-a107-ffcb2d31d2f2" providerId="ADAL" clId="{F43DBF52-F884-47F2-8880-38E898851C27}" dt="2022-10-06T16:14:58.441" v="7605" actId="1076"/>
          <ac:spMkLst>
            <pc:docMk/>
            <pc:sldMk cId="2608769730" sldId="1691"/>
            <ac:spMk id="31" creationId="{047E656E-942B-BB9B-B7C4-390CE67009E2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3" creationId="{863CEB03-3930-A6DD-95BB-FDBA6EAA195D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4" creationId="{F599B37A-0336-058A-0A91-9607D3E57428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6" creationId="{B470510B-59DD-0D37-CEA9-366A39960A93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7" creationId="{D10EA3CA-478B-52D1-1D1B-8A760136EB2F}"/>
          </ac:spMkLst>
        </pc:sp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F43DBF52-F884-47F2-8880-38E898851C27}" dt="2022-10-05T21:22:37.444" v="5476" actId="478"/>
          <ac:cxnSpMkLst>
            <pc:docMk/>
            <pc:sldMk cId="2608769730" sldId="1691"/>
            <ac:cxnSpMk id="17" creationId="{B66B01C0-8D0E-B4F0-8DAC-E70BD66A643C}"/>
          </ac:cxnSpMkLst>
        </pc:cxnChg>
        <pc:cxnChg chg="mod">
          <ac:chgData name="Matteo Vincenzo Rocco" userId="f0612b38-90a5-4ea6-a107-ffcb2d31d2f2" providerId="ADAL" clId="{F43DBF52-F884-47F2-8880-38E898851C27}" dt="2022-10-05T21:52:14.027" v="5935" actId="14100"/>
          <ac:cxnSpMkLst>
            <pc:docMk/>
            <pc:sldMk cId="2608769730" sldId="1691"/>
            <ac:cxnSpMk id="19" creationId="{CC68212A-A1B6-4C3B-8287-9548FF41FF2E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0" creationId="{0A06941B-5256-4437-9DD7-7E2608FF7630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2" creationId="{D940279A-0ED4-490B-AB85-9E32B5FC165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7" creationId="{456CFF8E-5A10-4D5D-AE17-1D5A1438692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mod ord modAnim modNotesTx">
        <pc:chgData name="Matteo Vincenzo Rocco" userId="f0612b38-90a5-4ea6-a107-ffcb2d31d2f2" providerId="ADAL" clId="{F43DBF52-F884-47F2-8880-38E898851C27}" dt="2022-10-10T08:59:05.166" v="14564"/>
        <pc:sldMkLst>
          <pc:docMk/>
          <pc:sldMk cId="1375773792" sldId="1692"/>
        </pc:sldMkLst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3" creationId="{1F5D3D56-FA39-1FBE-FC94-FE92EF893750}"/>
          </ac:spMkLst>
        </pc:spChg>
        <pc:spChg chg="mod">
          <ac:chgData name="Matteo Vincenzo Rocco" userId="f0612b38-90a5-4ea6-a107-ffcb2d31d2f2" providerId="ADAL" clId="{F43DBF52-F884-47F2-8880-38E898851C27}" dt="2022-10-06T16:15:27.057" v="7615" actId="1076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" creationId="{1C030B54-3031-62F9-7F14-9D74723AAF8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9" creationId="{7B7BA65D-EC06-5AC7-2D56-B98BF4773D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0" creationId="{50E7AE81-1C28-9C8A-D554-FDE349294AA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3" creationId="{A6A439DB-788F-2607-1861-17ADBAEF281E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4" creationId="{328A6AC3-280F-D317-C14A-3E904747338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5" creationId="{8F73C0D2-F087-09A6-40E4-44DE7DB917A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6" creationId="{3C1BA8BC-B565-FFBE-B6AD-8492B44E9E4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9" creationId="{BA05E3EC-ED41-3783-38B7-636D708EBC2F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0" creationId="{41DC1C31-6193-4D07-62E9-CE6D712D89B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1" creationId="{8775C0E7-FBCA-9F11-01FE-EEDC07F11FB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4" creationId="{FF2B77A9-9F79-E920-9A70-8E11A0ED3CC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5" creationId="{792E8CFC-39BA-4D8B-3818-897975912265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6" creationId="{50F6EA45-386F-FDFC-05D6-791C1E628030}"/>
          </ac:spMkLst>
        </pc:spChg>
        <pc:spChg chg="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4" creationId="{E6FDAD64-6E75-0734-93FD-1CCDB6EAC8A3}"/>
          </ac:spMkLst>
        </pc:spChg>
        <pc:spChg chg="mod">
          <ac:chgData name="Matteo Vincenzo Rocco" userId="f0612b38-90a5-4ea6-a107-ffcb2d31d2f2" providerId="ADAL" clId="{F43DBF52-F884-47F2-8880-38E898851C27}" dt="2022-10-09T07:54:44.440" v="13916" actId="20577"/>
          <ac:spMkLst>
            <pc:docMk/>
            <pc:sldMk cId="1375773792" sldId="1692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3:22:59.942" v="7207" actId="478"/>
          <ac:spMkLst>
            <pc:docMk/>
            <pc:sldMk cId="1375773792" sldId="169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4" creationId="{824ECE7E-979A-2E20-6689-3CBB9DAF5C82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5" creationId="{16C778C1-1FCD-F66B-A44A-B8ED76786E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5" creationId="{A188113A-3EAD-3AB0-6E3F-FF65986642D1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3" creationId="{A8E06D61-74EB-40A9-B255-B88155C2D20F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7" creationId="{F32C25F1-F273-4C92-8C41-E3C3E8E22C22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70" creationId="{C948B68F-AFB7-FD94-30DE-59A56CC04CC6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72" creationId="{8A26EBFA-3846-4E6F-92ED-341B1958BD18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F43DBF52-F884-47F2-8880-38E898851C27}" dt="2022-10-06T12:57:15.662" v="7030" actId="208"/>
          <ac:spMkLst>
            <pc:docMk/>
            <pc:sldMk cId="1375773792" sldId="1692"/>
            <ac:spMk id="76" creationId="{0314ACDC-2A0E-CDAB-4C93-9454685B438F}"/>
          </ac:spMkLst>
        </pc:spChg>
        <pc:spChg chg="del mod">
          <ac:chgData name="Matteo Vincenzo Rocco" userId="f0612b38-90a5-4ea6-a107-ffcb2d31d2f2" providerId="ADAL" clId="{F43DBF52-F884-47F2-8880-38E898851C27}" dt="2022-10-06T13:23:22.666" v="7212" actId="478"/>
          <ac:spMkLst>
            <pc:docMk/>
            <pc:sldMk cId="1375773792" sldId="1692"/>
            <ac:spMk id="77" creationId="{C85715E6-68FA-4B6E-A7BA-5B4885946452}"/>
          </ac:spMkLst>
        </pc:spChg>
        <pc:spChg chg="del mod">
          <ac:chgData name="Matteo Vincenzo Rocco" userId="f0612b38-90a5-4ea6-a107-ffcb2d31d2f2" providerId="ADAL" clId="{F43DBF52-F884-47F2-8880-38E898851C27}" dt="2022-10-06T16:07:21.787" v="7496" actId="478"/>
          <ac:spMkLst>
            <pc:docMk/>
            <pc:sldMk cId="1375773792" sldId="169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86" creationId="{E31868CD-6C6F-6014-D2DD-485556A610CB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6" creationId="{956D851F-7D97-4BF9-9CF9-1C2AC71202EB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98" creationId="{78A83463-C7ED-0A5F-D036-1516A17ACE2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3" creationId="{CA0ACD24-FE1F-9FCE-2429-DDD99E4B331C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4" creationId="{12DC7EC1-E0AC-A6AD-1A34-D522EEF31368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5" creationId="{1F21FE5D-9A77-5005-6C03-DEE2A6160B3D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6" creationId="{3DD9E27E-34E2-7B7B-3963-1D2E4FBBE227}"/>
          </ac:spMkLst>
        </pc:spChg>
        <pc:spChg chg="add del mod">
          <ac:chgData name="Matteo Vincenzo Rocco" userId="f0612b38-90a5-4ea6-a107-ffcb2d31d2f2" providerId="ADAL" clId="{F43DBF52-F884-47F2-8880-38E898851C27}" dt="2022-10-06T12:52:31.272" v="6889" actId="478"/>
          <ac:spMkLst>
            <pc:docMk/>
            <pc:sldMk cId="1375773792" sldId="1692"/>
            <ac:spMk id="117" creationId="{8A2ADB87-5051-FCF0-68F4-978AA09F94C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8" creationId="{F8FE303A-7A18-426A-0A0F-0A7128CFA7D7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21" creationId="{ADFA963A-9905-65D7-D156-652F86DDE021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122" creationId="{86501837-1BFE-2356-3904-CC341061C47F}"/>
          </ac:spMkLst>
        </pc:spChg>
        <pc:spChg chg="add mod">
          <ac:chgData name="Matteo Vincenzo Rocco" userId="f0612b38-90a5-4ea6-a107-ffcb2d31d2f2" providerId="ADAL" clId="{F43DBF52-F884-47F2-8880-38E898851C27}" dt="2022-10-06T12:52:26.381" v="6887" actId="571"/>
          <ac:spMkLst>
            <pc:docMk/>
            <pc:sldMk cId="1375773792" sldId="1692"/>
            <ac:spMk id="139" creationId="{AF9DD12A-662F-2628-BDC5-1658BCC57A81}"/>
          </ac:spMkLst>
        </pc:spChg>
        <pc:spChg chg="add mod">
          <ac:chgData name="Matteo Vincenzo Rocco" userId="f0612b38-90a5-4ea6-a107-ffcb2d31d2f2" providerId="ADAL" clId="{F43DBF52-F884-47F2-8880-38E898851C27}" dt="2022-10-06T12:55:58.493" v="6983" actId="1076"/>
          <ac:spMkLst>
            <pc:docMk/>
            <pc:sldMk cId="1375773792" sldId="1692"/>
            <ac:spMk id="140" creationId="{8DE01B08-F29B-5987-3AE9-E6C045A9DB3F}"/>
          </ac:spMkLst>
        </pc:spChg>
        <pc:spChg chg="add mod">
          <ac:chgData name="Matteo Vincenzo Rocco" userId="f0612b38-90a5-4ea6-a107-ffcb2d31d2f2" providerId="ADAL" clId="{F43DBF52-F884-47F2-8880-38E898851C27}" dt="2022-10-06T12:56:05.965" v="6986" actId="1076"/>
          <ac:spMkLst>
            <pc:docMk/>
            <pc:sldMk cId="1375773792" sldId="1692"/>
            <ac:spMk id="141" creationId="{3B8113AE-413D-D18C-217B-79526110ABB3}"/>
          </ac:spMkLst>
        </pc:spChg>
        <pc:spChg chg="add mod">
          <ac:chgData name="Matteo Vincenzo Rocco" userId="f0612b38-90a5-4ea6-a107-ffcb2d31d2f2" providerId="ADAL" clId="{F43DBF52-F884-47F2-8880-38E898851C27}" dt="2022-10-06T12:57:50.374" v="7033" actId="1076"/>
          <ac:spMkLst>
            <pc:docMk/>
            <pc:sldMk cId="1375773792" sldId="1692"/>
            <ac:spMk id="163" creationId="{FFEFD777-788E-18E4-7DCD-EDE790985867}"/>
          </ac:spMkLst>
        </pc:spChg>
        <pc:spChg chg="add del mod">
          <ac:chgData name="Matteo Vincenzo Rocco" userId="f0612b38-90a5-4ea6-a107-ffcb2d31d2f2" providerId="ADAL" clId="{F43DBF52-F884-47F2-8880-38E898851C27}" dt="2022-10-06T12:56:50.615" v="7011" actId="478"/>
          <ac:spMkLst>
            <pc:docMk/>
            <pc:sldMk cId="1375773792" sldId="1692"/>
            <ac:spMk id="168" creationId="{A7AF40F8-F8C8-B4FA-A5B7-69D702316F22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69" creationId="{4F5F74FC-6BEA-053C-8F0B-D361D1581FDF}"/>
          </ac:spMkLst>
        </pc:spChg>
        <pc:spChg chg="add mod">
          <ac:chgData name="Matteo Vincenzo Rocco" userId="f0612b38-90a5-4ea6-a107-ffcb2d31d2f2" providerId="ADAL" clId="{F43DBF52-F884-47F2-8880-38E898851C27}" dt="2022-10-06T16:07:17.839" v="7495" actId="14100"/>
          <ac:spMkLst>
            <pc:docMk/>
            <pc:sldMk cId="1375773792" sldId="1692"/>
            <ac:spMk id="170" creationId="{F9C62E53-D79A-8A97-E945-50E59E7654C9}"/>
          </ac:spMkLst>
        </pc:spChg>
        <pc:spChg chg="add mod">
          <ac:chgData name="Matteo Vincenzo Rocco" userId="f0612b38-90a5-4ea6-a107-ffcb2d31d2f2" providerId="ADAL" clId="{F43DBF52-F884-47F2-8880-38E898851C27}" dt="2022-10-06T13:18:49.069" v="7156" actId="571"/>
          <ac:spMkLst>
            <pc:docMk/>
            <pc:sldMk cId="1375773792" sldId="1692"/>
            <ac:spMk id="172" creationId="{3F8E3621-7A8E-3F99-779E-6B58346962BA}"/>
          </ac:spMkLst>
        </pc:spChg>
        <pc:spChg chg="add del mod">
          <ac:chgData name="Matteo Vincenzo Rocco" userId="f0612b38-90a5-4ea6-a107-ffcb2d31d2f2" providerId="ADAL" clId="{F43DBF52-F884-47F2-8880-38E898851C27}" dt="2022-10-06T16:07:27.468" v="7498" actId="478"/>
          <ac:spMkLst>
            <pc:docMk/>
            <pc:sldMk cId="1375773792" sldId="1692"/>
            <ac:spMk id="173" creationId="{560A781D-DC34-698A-CCF5-66BFEA3A1F50}"/>
          </ac:spMkLst>
        </pc:spChg>
        <pc:spChg chg="add mod">
          <ac:chgData name="Matteo Vincenzo Rocco" userId="f0612b38-90a5-4ea6-a107-ffcb2d31d2f2" providerId="ADAL" clId="{F43DBF52-F884-47F2-8880-38E898851C27}" dt="2022-10-07T07:39:13.943" v="8007" actId="20577"/>
          <ac:spMkLst>
            <pc:docMk/>
            <pc:sldMk cId="1375773792" sldId="1692"/>
            <ac:spMk id="176" creationId="{30FF7F7E-F172-6436-96BD-5DC8663EEB71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78" creationId="{408AC635-449B-4B44-F7D8-9B2141D1E074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0" creationId="{922D15FC-C1D9-1FBD-F31E-12239137B9F9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1" creationId="{FA39EDD3-89A7-4203-2E2D-93D3E5D4B17C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2" creationId="{3CDB6360-A985-915D-345A-6AF605848E2F}"/>
          </ac:spMkLst>
        </pc:spChg>
        <pc:picChg chg="mod modCrop">
          <ac:chgData name="Matteo Vincenzo Rocco" userId="f0612b38-90a5-4ea6-a107-ffcb2d31d2f2" providerId="ADAL" clId="{F43DBF52-F884-47F2-8880-38E898851C27}" dt="2022-10-06T16:06:19.611" v="7489" actId="1076"/>
          <ac:picMkLst>
            <pc:docMk/>
            <pc:sldMk cId="1375773792" sldId="1692"/>
            <ac:picMk id="2" creationId="{4E6905DF-F2BC-9B5C-C323-432FB05E3BB3}"/>
          </ac:picMkLst>
        </pc:picChg>
        <pc:picChg chg="add mod">
          <ac:chgData name="Matteo Vincenzo Rocco" userId="f0612b38-90a5-4ea6-a107-ffcb2d31d2f2" providerId="ADAL" clId="{F43DBF52-F884-47F2-8880-38E898851C27}" dt="2022-10-06T13:18:49.069" v="7156" actId="571"/>
          <ac:picMkLst>
            <pc:docMk/>
            <pc:sldMk cId="1375773792" sldId="1692"/>
            <ac:picMk id="171" creationId="{F6BE60E6-9482-9078-9263-BF7A82FA8012}"/>
          </ac:picMkLst>
        </pc:picChg>
        <pc:picChg chg="add mod ord modCrop">
          <ac:chgData name="Matteo Vincenzo Rocco" userId="f0612b38-90a5-4ea6-a107-ffcb2d31d2f2" providerId="ADAL" clId="{F43DBF52-F884-47F2-8880-38E898851C27}" dt="2022-10-06T16:07:31.806" v="7500" actId="1035"/>
          <ac:picMkLst>
            <pc:docMk/>
            <pc:sldMk cId="1375773792" sldId="1692"/>
            <ac:picMk id="183" creationId="{124D133C-9A17-2494-7390-F258892887C8}"/>
          </ac:picMkLst>
        </pc:pic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7" creationId="{96065406-4F28-2A9F-C743-A6CB479EDA17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8" creationId="{F5F7C36A-D020-31F2-8A4D-600BF35C91D9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1" creationId="{5091E7D2-D498-EDD7-BA5A-ACC2FA87B3E5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2" creationId="{232CE79B-42DF-9B29-2795-CEB2EC4FCDC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7" creationId="{1B339076-53A5-CB6A-9F42-3D2B3638CE0B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8" creationId="{693E0EE5-4DDC-6D62-67F9-BC1CB8F7C293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2" creationId="{D651BB08-EE58-5142-A7E9-D5E898F2E41A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3" creationId="{162B6D80-0E29-96EA-895D-AA09DE90C7A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7" creationId="{6BD6416E-7718-C286-3B00-078D868181F9}"/>
          </ac:cxnSpMkLst>
        </pc:cxnChg>
        <pc:cxnChg chg="del mod">
          <ac:chgData name="Matteo Vincenzo Rocco" userId="f0612b38-90a5-4ea6-a107-ffcb2d31d2f2" providerId="ADAL" clId="{F43DBF52-F884-47F2-8880-38E898851C27}" dt="2022-10-06T13:22:59.942" v="7207" actId="478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46" creationId="{EC2EEF72-A9D0-8C4D-763E-F7F212E07D0D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4" creationId="{0EB4407B-C218-ADC0-836E-363B69A7479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8" creationId="{5C4FA2DC-DE29-EEA2-3E5A-F40DD2D772D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1" creationId="{E95162DF-8394-B66A-D5F1-8D0D0C453B15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64" creationId="{6D60C969-C471-42BC-8627-0D5EFB30E504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5" creationId="{FB63A537-ECAB-2D00-2169-2A6F10FF73A3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69" creationId="{B85F3BE3-F456-4ED9-AC43-95BBF2CE7F62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73" creationId="{073AC7E9-CAE5-4A4E-97FD-2B660033D18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5" creationId="{05F040E0-1D36-33B1-74BF-320EA4539C17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78" creationId="{B1716D8A-11EB-44CD-AC2A-88614A2EE075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9" creationId="{99537A03-3742-0666-0869-D7AC657E339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1" creationId="{116A2D19-94A2-22EB-7758-F13205EA3BED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83" creationId="{74A3AA30-8A15-7A2C-33DE-01F60D5D5F6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7" creationId="{85D35BB5-4B6E-AA58-0106-182C9CFA9E5D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7" creationId="{57209641-CE1F-C255-095E-7FD069EEE2E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9" creationId="{9C1079EA-89FB-8C83-35BA-7BC9CCCDB187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0" creationId="{598F5636-97C0-FDE2-3656-0F29A74230A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1" creationId="{877BA08C-C1F5-BC0A-1A46-E0E458BF424B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2" creationId="{7D8A8A87-DDA4-6F1D-17AF-B787615D2270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3" creationId="{9A1717D6-7C8E-4521-EF99-B8E230F5600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4" creationId="{BBB530EC-2EEA-1E61-36BD-C242E237FB36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5" creationId="{17251467-52C5-717A-76B6-C17D4138552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6" creationId="{75161539-E7FE-9CBC-4665-BB7FF8C2155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7" creationId="{998E6415-A668-316A-7DF5-3631A7F9982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8" creationId="{F9333C3B-EDDC-455B-7DE7-E82A22DEA94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9" creationId="{47B05BFF-8465-D08C-E335-19B2AA49DCAB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0" creationId="{DBD55BD4-94F9-A3C4-8AE6-B56566AE2E1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1" creationId="{20D99E0A-A0C8-E432-990F-D5CF6F458FD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2" creationId="{37FFC23C-1704-17E4-56DB-9D83FCA43A8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9" creationId="{9AD5D411-B147-2F4F-E443-C461C7FBFD51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20" creationId="{68B08E17-B4E6-A74B-D4BD-416CFDB31EA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26" creationId="{61A81B2D-78E2-7D5E-C7F5-950298A4F7F2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2" creationId="{22AB1007-1040-65BA-A71C-B0C71DD1B9C4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4" creationId="{C0B64CD1-11FD-10C5-3E08-24375F9852B4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5" creationId="{05C31B50-9F9B-BC9A-0BC2-3FE6D9F7189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7" creationId="{0BDC5DE5-0609-169A-27A2-D7856850E2E2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4" creationId="{889D9D44-7C3B-065F-891D-2CDDEC539E0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6" creationId="{EF277B10-D874-080E-9CB0-AFFD796ADE3F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9" creationId="{38338619-E694-6019-A314-A76B462503E1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1" creationId="{A07CE04F-E662-6391-A3AB-E507EDE1DEBA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3" creationId="{F4735009-8564-4ADC-98BA-1F5B5B7A292A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56" creationId="{D8BBA662-D48E-DCF8-1DA8-D6E5B9AB5561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59" creationId="{43C61DF3-A6FD-0487-2E32-58B68E1ADBDC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60" creationId="{06C82611-F36B-DE70-EBA8-E1893AE245CF}"/>
          </ac:cxnSpMkLst>
        </pc:cxnChg>
        <pc:cxnChg chg="add mod">
          <ac:chgData name="Matteo Vincenzo Rocco" userId="f0612b38-90a5-4ea6-a107-ffcb2d31d2f2" providerId="ADAL" clId="{F43DBF52-F884-47F2-8880-38E898851C27}" dt="2022-10-06T12:55:44.434" v="6979" actId="1076"/>
          <ac:cxnSpMkLst>
            <pc:docMk/>
            <pc:sldMk cId="1375773792" sldId="1692"/>
            <ac:cxnSpMk id="161" creationId="{D10EAD2B-87DC-1391-A74C-BA9A0F03B329}"/>
          </ac:cxnSpMkLst>
        </pc:cxnChg>
        <pc:cxnChg chg="add del mod">
          <ac:chgData name="Matteo Vincenzo Rocco" userId="f0612b38-90a5-4ea6-a107-ffcb2d31d2f2" providerId="ADAL" clId="{F43DBF52-F884-47F2-8880-38E898851C27}" dt="2022-10-06T12:56:50.615" v="7011" actId="478"/>
          <ac:cxnSpMkLst>
            <pc:docMk/>
            <pc:sldMk cId="1375773792" sldId="1692"/>
            <ac:cxnSpMk id="164" creationId="{4CFA6F8D-FEB7-4F8D-F2DA-7FC322615E02}"/>
          </ac:cxnSpMkLst>
        </pc:cxnChg>
        <pc:cxnChg chg="add del mod">
          <ac:chgData name="Matteo Vincenzo Rocco" userId="f0612b38-90a5-4ea6-a107-ffcb2d31d2f2" providerId="ADAL" clId="{F43DBF52-F884-47F2-8880-38E898851C27}" dt="2022-10-06T16:07:21.787" v="7496" actId="478"/>
          <ac:cxnSpMkLst>
            <pc:docMk/>
            <pc:sldMk cId="1375773792" sldId="1692"/>
            <ac:cxnSpMk id="174" creationId="{84F43F58-1D51-6066-E1A5-7572D1519627}"/>
          </ac:cxnSpMkLst>
        </pc:cxnChg>
        <pc:cxnChg chg="add mod">
          <ac:chgData name="Matteo Vincenzo Rocco" userId="f0612b38-90a5-4ea6-a107-ffcb2d31d2f2" providerId="ADAL" clId="{F43DBF52-F884-47F2-8880-38E898851C27}" dt="2022-10-06T16:07:25.795" v="7497" actId="1076"/>
          <ac:cxnSpMkLst>
            <pc:docMk/>
            <pc:sldMk cId="1375773792" sldId="1692"/>
            <ac:cxnSpMk id="177" creationId="{1A61C5F3-0BA9-EB84-5751-37D575BB0ED1}"/>
          </ac:cxnSpMkLst>
        </pc:cxnChg>
        <pc:cxnChg chg="add 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179" creationId="{41F3C944-F455-AA36-284D-2D0B0BA7D4A2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4204897240" sldId="1693"/>
        </pc:sldMkLst>
      </pc:sldChg>
      <pc:sldChg chg="addSp delSp modSp mod ord delAnim modAnim modNotesTx">
        <pc:chgData name="Matteo Vincenzo Rocco" userId="f0612b38-90a5-4ea6-a107-ffcb2d31d2f2" providerId="ADAL" clId="{F43DBF52-F884-47F2-8880-38E898851C27}" dt="2022-10-13T15:32:55.319" v="20498" actId="20577"/>
        <pc:sldMkLst>
          <pc:docMk/>
          <pc:sldMk cId="3886104501" sldId="1694"/>
        </pc:sldMkLst>
        <pc:spChg chg="add mod">
          <ac:chgData name="Matteo Vincenzo Rocco" userId="f0612b38-90a5-4ea6-a107-ffcb2d31d2f2" providerId="ADAL" clId="{F43DBF52-F884-47F2-8880-38E898851C27}" dt="2022-10-09T07:55:01.711" v="13947" actId="20577"/>
          <ac:spMkLst>
            <pc:docMk/>
            <pc:sldMk cId="3886104501" sldId="1694"/>
            <ac:spMk id="3" creationId="{3682DC6C-9E6C-4568-7A40-020618BE4904}"/>
          </ac:spMkLst>
        </pc:spChg>
        <pc:spChg chg="mod">
          <ac:chgData name="Matteo Vincenzo Rocco" userId="f0612b38-90a5-4ea6-a107-ffcb2d31d2f2" providerId="ADAL" clId="{F43DBF52-F884-47F2-8880-38E898851C27}" dt="2022-10-13T15:32:55.319" v="20498" actId="20577"/>
          <ac:spMkLst>
            <pc:docMk/>
            <pc:sldMk cId="3886104501" sldId="1694"/>
            <ac:spMk id="4" creationId="{84AF260C-9256-407C-928C-2A259A53D7A4}"/>
          </ac:spMkLst>
        </pc:spChg>
        <pc:spChg chg="mod or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0" creationId="{6DF354BD-D991-E7C9-570C-9BB6B28E2320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1" creationId="{75E11F66-47F3-F26F-D15C-242B0558D103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2" creationId="{27DCED57-A9B1-00F0-36ED-231ED4613E42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5" creationId="{758B8AAB-8C39-B91A-7B1F-AEBB666889FB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6" creationId="{2CCD49BE-F04B-0AB6-1847-16B1D6611706}"/>
          </ac:spMkLst>
        </pc:spChg>
        <pc:spChg chg="mod">
          <ac:chgData name="Matteo Vincenzo Rocco" userId="f0612b38-90a5-4ea6-a107-ffcb2d31d2f2" providerId="ADAL" clId="{F43DBF52-F884-47F2-8880-38E898851C27}" dt="2022-10-07T08:36:38.843" v="10318" actId="113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F43DBF52-F884-47F2-8880-38E898851C27}" dt="2022-10-13T11:05:07.816" v="20188" actId="20577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F43DBF52-F884-47F2-8880-38E898851C27}" dt="2022-10-07T08:37:43.627" v="10369" actId="20577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F43DBF52-F884-47F2-8880-38E898851C27}" dt="2022-10-07T08:37:47.168" v="10370" actId="1076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F43DBF52-F884-47F2-8880-38E898851C27}" dt="2022-10-07T08:22:37.282" v="10049" actId="6549"/>
          <ac:spMkLst>
            <pc:docMk/>
            <pc:sldMk cId="3886104501" sldId="1694"/>
            <ac:spMk id="22" creationId="{2BDFB5F6-0A8A-1FF5-0444-61C1E29048DC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23" creationId="{0F1E36E2-E9DA-9403-3E35-E734FEE4719D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5" creationId="{3B6BDB7A-CE13-FCF6-1F55-6FCD6945F602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6" creationId="{DF2C6F91-EBFA-AF04-776D-C4E1B71C6165}"/>
          </ac:spMkLst>
        </pc:spChg>
        <pc:spChg chg="del">
          <ac:chgData name="Matteo Vincenzo Rocco" userId="f0612b38-90a5-4ea6-a107-ffcb2d31d2f2" providerId="ADAL" clId="{F43DBF52-F884-47F2-8880-38E898851C27}" dt="2022-10-07T08:23:04.586" v="10058" actId="478"/>
          <ac:spMkLst>
            <pc:docMk/>
            <pc:sldMk cId="3886104501" sldId="1694"/>
            <ac:spMk id="28" creationId="{D8E486BB-EA67-FED7-CA7C-C7C2D18DF4B9}"/>
          </ac:spMkLst>
        </pc:spChg>
        <pc:graphicFrameChg chg="mod ord">
          <ac:chgData name="Matteo Vincenzo Rocco" userId="f0612b38-90a5-4ea6-a107-ffcb2d31d2f2" providerId="ADAL" clId="{F43DBF52-F884-47F2-8880-38E898851C27}" dt="2022-10-10T11:20:07.391" v="14938"/>
          <ac:graphicFrameMkLst>
            <pc:docMk/>
            <pc:sldMk cId="3886104501" sldId="1694"/>
            <ac:graphicFrameMk id="2" creationId="{2C1CB863-C07D-6F59-C496-45D3DF56B665}"/>
          </ac:graphicFrameMkLst>
        </pc:graphicFrameChg>
        <pc:picChg chg="del mod">
          <ac:chgData name="Matteo Vincenzo Rocco" userId="f0612b38-90a5-4ea6-a107-ffcb2d31d2f2" providerId="ADAL" clId="{F43DBF52-F884-47F2-8880-38E898851C27}" dt="2022-10-07T08:35:32.346" v="10296" actId="478"/>
          <ac:picMkLst>
            <pc:docMk/>
            <pc:sldMk cId="3886104501" sldId="1694"/>
            <ac:picMk id="2" creationId="{19929676-C09C-FA4C-A2DF-504D0002780F}"/>
          </ac:picMkLst>
        </pc:picChg>
        <pc:picChg chg="add del mod">
          <ac:chgData name="Matteo Vincenzo Rocco" userId="f0612b38-90a5-4ea6-a107-ffcb2d31d2f2" providerId="ADAL" clId="{F43DBF52-F884-47F2-8880-38E898851C27}" dt="2022-10-07T08:35:53.963" v="10301" actId="478"/>
          <ac:picMkLst>
            <pc:docMk/>
            <pc:sldMk cId="3886104501" sldId="1694"/>
            <ac:picMk id="5" creationId="{305A6CCC-D18D-9D2C-C006-33901EE765CC}"/>
          </ac:picMkLst>
        </pc:picChg>
        <pc:picChg chg="add del mod ord">
          <ac:chgData name="Matteo Vincenzo Rocco" userId="f0612b38-90a5-4ea6-a107-ffcb2d31d2f2" providerId="ADAL" clId="{F43DBF52-F884-47F2-8880-38E898851C27}" dt="2022-10-10T11:19:30.296" v="14916" actId="478"/>
          <ac:picMkLst>
            <pc:docMk/>
            <pc:sldMk cId="3886104501" sldId="1694"/>
            <ac:picMk id="7" creationId="{355B6D37-0CFB-B3D4-08A6-E0B49407C13D}"/>
          </ac:picMkLst>
        </pc:pic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13" creationId="{42049AAD-3836-3494-3327-13E60E583CDA}"/>
          </ac:cxnSpMkLst>
        </pc:cxnChg>
        <pc:cxnChg chg="del mod">
          <ac:chgData name="Matteo Vincenzo Rocco" userId="f0612b38-90a5-4ea6-a107-ffcb2d31d2f2" providerId="ADAL" clId="{F43DBF52-F884-47F2-8880-38E898851C27}" dt="2022-10-07T08:37:36.843" v="10353" actId="478"/>
          <ac:cxnSpMkLst>
            <pc:docMk/>
            <pc:sldMk cId="3886104501" sldId="1694"/>
            <ac:cxnSpMk id="24" creationId="{D2F8110C-1224-0918-357E-1826D40E2994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27" creationId="{841BFE7B-C56D-A75D-6021-C3BCCE61813F}"/>
          </ac:cxnSpMkLst>
        </pc:cxnChg>
      </pc:sldChg>
      <pc:sldChg chg="add del">
        <pc:chgData name="Matteo Vincenzo Rocco" userId="f0612b38-90a5-4ea6-a107-ffcb2d31d2f2" providerId="ADAL" clId="{F43DBF52-F884-47F2-8880-38E898851C27}" dt="2022-10-09T08:01:08.299" v="14265" actId="47"/>
        <pc:sldMkLst>
          <pc:docMk/>
          <pc:sldMk cId="2170307079" sldId="1695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0T09:24:03.303" v="14594"/>
        <pc:sldMkLst>
          <pc:docMk/>
          <pc:sldMk cId="1382219238" sldId="1696"/>
        </pc:sldMkLst>
        <pc:spChg chg="mod">
          <ac:chgData name="Matteo Vincenzo Rocco" userId="f0612b38-90a5-4ea6-a107-ffcb2d31d2f2" providerId="ADAL" clId="{F43DBF52-F884-47F2-8880-38E898851C27}" dt="2022-10-07T08:50:38.542" v="1058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2" creationId="{205CB410-B336-4491-67DD-0709353C3FAC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7" creationId="{836A7944-9975-98A2-990B-C57B02B3F973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8" creationId="{BF8E3A2B-B660-6713-83C9-DFA2921F6D0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9" creationId="{3993DC96-C367-6C25-2C10-F5B2B606DB05}"/>
          </ac:spMkLst>
        </pc:spChg>
        <pc:spChg chg="del mod">
          <ac:chgData name="Matteo Vincenzo Rocco" userId="f0612b38-90a5-4ea6-a107-ffcb2d31d2f2" providerId="ADAL" clId="{F43DBF52-F884-47F2-8880-38E898851C27}" dt="2022-10-09T06:36:03.816" v="12090" actId="478"/>
          <ac:spMkLst>
            <pc:docMk/>
            <pc:sldMk cId="1382219238" sldId="1696"/>
            <ac:spMk id="20" creationId="{C0274887-A7FA-19BC-6996-C2818E8416A4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1" creationId="{99B7CB42-83B1-8926-3031-D3C844814A9E}"/>
          </ac:spMkLst>
        </pc:spChg>
        <pc:spChg chg="mod">
          <ac:chgData name="Matteo Vincenzo Rocco" userId="f0612b38-90a5-4ea6-a107-ffcb2d31d2f2" providerId="ADAL" clId="{F43DBF52-F884-47F2-8880-38E898851C27}" dt="2022-10-07T09:08:01.903" v="10706" actId="20577"/>
          <ac:spMkLst>
            <pc:docMk/>
            <pc:sldMk cId="1382219238" sldId="1696"/>
            <ac:spMk id="22" creationId="{2A24A0A0-C9A5-DB43-9914-ED4525D5A57F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F43DBF52-F884-47F2-8880-38E898851C27}" dt="2022-10-10T09:22:31.576" v="14586" actId="1076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5" creationId="{B61A88BE-05C8-88F1-C925-02258B88F8B5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30" creationId="{6C261658-150B-D1A3-EBA4-6039FBCD413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1" creationId="{DFEA96B6-DF18-F5E7-A5B7-2EAE8F53ECE9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2" creationId="{FA7D1622-A748-3668-B03A-A1BCB77FF313}"/>
          </ac:spMkLst>
        </pc:spChg>
        <pc:picChg chg="add mod modCrop">
          <ac:chgData name="Matteo Vincenzo Rocco" userId="f0612b38-90a5-4ea6-a107-ffcb2d31d2f2" providerId="ADAL" clId="{F43DBF52-F884-47F2-8880-38E898851C27}" dt="2022-10-07T09:05:19.187" v="10588" actId="1076"/>
          <ac:picMkLst>
            <pc:docMk/>
            <pc:sldMk cId="1382219238" sldId="1696"/>
            <ac:picMk id="2" creationId="{A0DE64B6-46AE-7ABA-8795-47F44EA25A73}"/>
          </ac:picMkLst>
        </pc:picChg>
        <pc:picChg chg="del mod">
          <ac:chgData name="Matteo Vincenzo Rocco" userId="f0612b38-90a5-4ea6-a107-ffcb2d31d2f2" providerId="ADAL" clId="{F43DBF52-F884-47F2-8880-38E898851C27}" dt="2022-10-07T09:05:05.019" v="10582" actId="478"/>
          <ac:picMkLst>
            <pc:docMk/>
            <pc:sldMk cId="1382219238" sldId="1696"/>
            <ac:picMk id="35" creationId="{00A8FC98-DE6A-C0C2-7873-21FA7ABAE1FC}"/>
          </ac:picMkLst>
        </pc:picChg>
      </pc:sldChg>
      <pc:sldChg chg="addSp delSp modSp mod delAnim modAnim modNotesTx">
        <pc:chgData name="Matteo Vincenzo Rocco" userId="f0612b38-90a5-4ea6-a107-ffcb2d31d2f2" providerId="ADAL" clId="{F43DBF52-F884-47F2-8880-38E898851C27}" dt="2022-10-13T11:07:05.296" v="20189" actId="14100"/>
        <pc:sldMkLst>
          <pc:docMk/>
          <pc:sldMk cId="2851134785" sldId="1697"/>
        </pc:sldMkLst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2" creationId="{09B2C6B3-4A6D-75AC-AB91-2FE901129F53}"/>
          </ac:spMkLst>
        </pc:spChg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3" creationId="{9A3A70F6-622B-2DEC-4ED5-BAF110B51442}"/>
          </ac:spMkLst>
        </pc:spChg>
        <pc:spChg chg="mod">
          <ac:chgData name="Matteo Vincenzo Rocco" userId="f0612b38-90a5-4ea6-a107-ffcb2d31d2f2" providerId="ADAL" clId="{F43DBF52-F884-47F2-8880-38E898851C27}" dt="2022-10-07T10:22:19.534" v="11948" actId="207"/>
          <ac:spMkLst>
            <pc:docMk/>
            <pc:sldMk cId="2851134785" sldId="1697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7T09:39:20.191" v="11418" actId="478"/>
          <ac:spMkLst>
            <pc:docMk/>
            <pc:sldMk cId="2851134785" sldId="1697"/>
            <ac:spMk id="7" creationId="{28D6D7D2-9721-28C4-16A6-DAC7A37318DF}"/>
          </ac:spMkLst>
        </pc:spChg>
        <pc:spChg chg="add mod">
          <ac:chgData name="Matteo Vincenzo Rocco" userId="f0612b38-90a5-4ea6-a107-ffcb2d31d2f2" providerId="ADAL" clId="{F43DBF52-F884-47F2-8880-38E898851C27}" dt="2022-10-09T07:55:20.262" v="13984" actId="20577"/>
          <ac:spMkLst>
            <pc:docMk/>
            <pc:sldMk cId="2851134785" sldId="1697"/>
            <ac:spMk id="8" creationId="{A2F58A8F-60ED-A3D3-CA97-C9314F688671}"/>
          </ac:spMkLst>
        </pc:spChg>
        <pc:spChg chg="add mod">
          <ac:chgData name="Matteo Vincenzo Rocco" userId="f0612b38-90a5-4ea6-a107-ffcb2d31d2f2" providerId="ADAL" clId="{F43DBF52-F884-47F2-8880-38E898851C27}" dt="2022-10-07T09:39:28.109" v="11420" actId="14100"/>
          <ac:spMkLst>
            <pc:docMk/>
            <pc:sldMk cId="2851134785" sldId="1697"/>
            <ac:spMk id="10" creationId="{55062841-D1A5-7AFA-A2E6-2C974CD96960}"/>
          </ac:spMkLst>
        </pc:spChg>
        <pc:spChg chg="del">
          <ac:chgData name="Matteo Vincenzo Rocco" userId="f0612b38-90a5-4ea6-a107-ffcb2d31d2f2" providerId="ADAL" clId="{F43DBF52-F884-47F2-8880-38E898851C27}" dt="2022-10-07T09:15:06.030" v="10756" actId="478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F43DBF52-F884-47F2-8880-38E898851C27}" dt="2022-10-07T09:39:18.166" v="11417" actId="14100"/>
          <ac:spMkLst>
            <pc:docMk/>
            <pc:sldMk cId="2851134785" sldId="1697"/>
            <ac:spMk id="22" creationId="{4A17927F-09FA-E761-2B18-C859AD3B3BFB}"/>
          </ac:spMkLst>
        </pc:spChg>
        <pc:spChg chg="del">
          <ac:chgData name="Matteo Vincenzo Rocco" userId="f0612b38-90a5-4ea6-a107-ffcb2d31d2f2" providerId="ADAL" clId="{F43DBF52-F884-47F2-8880-38E898851C27}" dt="2022-10-07T09:11:11.851" v="10726" actId="478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F43DBF52-F884-47F2-8880-38E898851C27}" dt="2022-10-07T09:39:34.389" v="11423" actId="107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F43DBF52-F884-47F2-8880-38E898851C27}" dt="2022-10-09T06:38:25.582" v="12160" actId="20577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F43DBF52-F884-47F2-8880-38E898851C27}" dt="2022-10-07T09:13:55.715" v="10753" actId="6549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09:11:35.066" v="10733" actId="207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F43DBF52-F884-47F2-8880-38E898851C27}" dt="2022-10-13T11:07:05.296" v="20189" actId="14100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F43DBF52-F884-47F2-8880-38E898851C27}" dt="2022-10-07T09:13:06.867" v="10742" actId="114"/>
          <ac:spMkLst>
            <pc:docMk/>
            <pc:sldMk cId="2851134785" sldId="1697"/>
            <ac:spMk id="41" creationId="{737A8CA8-32D2-BA99-4D1E-A96E78A25167}"/>
          </ac:spMkLst>
        </pc:spChg>
        <pc:picChg chg="del">
          <ac:chgData name="Matteo Vincenzo Rocco" userId="f0612b38-90a5-4ea6-a107-ffcb2d31d2f2" providerId="ADAL" clId="{F43DBF52-F884-47F2-8880-38E898851C27}" dt="2022-10-07T09:10:33.884" v="10711" actId="478"/>
          <ac:picMkLst>
            <pc:docMk/>
            <pc:sldMk cId="2851134785" sldId="1697"/>
            <ac:picMk id="2" creationId="{078EC79B-BA12-BE71-28D1-FC50C18A4BEB}"/>
          </ac:picMkLst>
        </pc:picChg>
        <pc:picChg chg="add del mod ord">
          <ac:chgData name="Matteo Vincenzo Rocco" userId="f0612b38-90a5-4ea6-a107-ffcb2d31d2f2" providerId="ADAL" clId="{F43DBF52-F884-47F2-8880-38E898851C27}" dt="2022-10-07T09:38:43.807" v="11406" actId="478"/>
          <ac:picMkLst>
            <pc:docMk/>
            <pc:sldMk cId="2851134785" sldId="1697"/>
            <ac:picMk id="3" creationId="{74DA0132-DCA9-9BC3-5A28-721CE0E78C78}"/>
          </ac:picMkLst>
        </pc:picChg>
        <pc:picChg chg="add mod modCrop">
          <ac:chgData name="Matteo Vincenzo Rocco" userId="f0612b38-90a5-4ea6-a107-ffcb2d31d2f2" providerId="ADAL" clId="{F43DBF52-F884-47F2-8880-38E898851C27}" dt="2022-10-10T09:41:31.120" v="14630" actId="1076"/>
          <ac:picMkLst>
            <pc:docMk/>
            <pc:sldMk cId="2851134785" sldId="1697"/>
            <ac:picMk id="5" creationId="{A3544EA4-8E50-A8E7-85A0-F959482EA620}"/>
          </ac:picMkLst>
        </pc:picChg>
        <pc:picChg chg="add mod">
          <ac:chgData name="Matteo Vincenzo Rocco" userId="f0612b38-90a5-4ea6-a107-ffcb2d31d2f2" providerId="ADAL" clId="{F43DBF52-F884-47F2-8880-38E898851C27}" dt="2022-10-07T09:11:14.090" v="10728" actId="571"/>
          <ac:picMkLst>
            <pc:docMk/>
            <pc:sldMk cId="2851134785" sldId="1697"/>
            <ac:picMk id="5" creationId="{FE45D759-4C56-0CA7-6398-FE21D57B5CA6}"/>
          </ac:picMkLst>
        </pc:picChg>
        <pc:picChg chg="add mod ord modCrop">
          <ac:chgData name="Matteo Vincenzo Rocco" userId="f0612b38-90a5-4ea6-a107-ffcb2d31d2f2" providerId="ADAL" clId="{F43DBF52-F884-47F2-8880-38E898851C27}" dt="2022-10-10T09:41:17.864" v="14627" actId="167"/>
          <ac:picMkLst>
            <pc:docMk/>
            <pc:sldMk cId="2851134785" sldId="1697"/>
            <ac:picMk id="7" creationId="{D36241C6-03B6-0862-50CA-A4A716BDA263}"/>
          </ac:picMkLst>
        </pc:picChg>
        <pc:picChg chg="add mod ord modCrop">
          <ac:chgData name="Matteo Vincenzo Rocco" userId="f0612b38-90a5-4ea6-a107-ffcb2d31d2f2" providerId="ADAL" clId="{F43DBF52-F884-47F2-8880-38E898851C27}" dt="2022-10-10T09:40:57.370" v="14617" actId="732"/>
          <ac:picMkLst>
            <pc:docMk/>
            <pc:sldMk cId="2851134785" sldId="1697"/>
            <ac:picMk id="9" creationId="{ADEE6D45-F77B-4396-518F-4277E03C5950}"/>
          </ac:picMkLst>
        </pc:picChg>
        <pc:cxnChg chg="mod">
          <ac:chgData name="Matteo Vincenzo Rocco" userId="f0612b38-90a5-4ea6-a107-ffcb2d31d2f2" providerId="ADAL" clId="{F43DBF52-F884-47F2-8880-38E898851C27}" dt="2022-10-07T09:39:32.389" v="11422" actId="107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F43DBF52-F884-47F2-8880-38E898851C27}" dt="2022-10-07T09:11:30.083" v="10731" actId="107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">
        <pc:chgData name="Matteo Vincenzo Rocco" userId="f0612b38-90a5-4ea6-a107-ffcb2d31d2f2" providerId="ADAL" clId="{F43DBF52-F884-47F2-8880-38E898851C27}" dt="2022-10-09T08:04:07.689" v="14362" actId="47"/>
        <pc:sldMkLst>
          <pc:docMk/>
          <pc:sldMk cId="4164595227" sldId="1698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2T20:03:34.701" v="17578" actId="571"/>
        <pc:sldMkLst>
          <pc:docMk/>
          <pc:sldMk cId="1283418231" sldId="1699"/>
        </pc:sldMkLst>
        <pc:spChg chg="mod">
          <ac:chgData name="Matteo Vincenzo Rocco" userId="f0612b38-90a5-4ea6-a107-ffcb2d31d2f2" providerId="ADAL" clId="{F43DBF52-F884-47F2-8880-38E898851C27}" dt="2022-10-09T07:32:48.628" v="12731" actId="14100"/>
          <ac:spMkLst>
            <pc:docMk/>
            <pc:sldMk cId="1283418231" sldId="1699"/>
            <ac:spMk id="2" creationId="{ED73675F-0CEF-E070-9D0F-E5AF700B3464}"/>
          </ac:spMkLst>
        </pc:spChg>
        <pc:spChg chg="add mod">
          <ac:chgData name="Matteo Vincenzo Rocco" userId="f0612b38-90a5-4ea6-a107-ffcb2d31d2f2" providerId="ADAL" clId="{F43DBF52-F884-47F2-8880-38E898851C27}" dt="2022-10-09T07:28:38.247" v="12703" actId="571"/>
          <ac:spMkLst>
            <pc:docMk/>
            <pc:sldMk cId="1283418231" sldId="1699"/>
            <ac:spMk id="3" creationId="{D50E5A60-1F7B-008B-E6B0-C79870DF5B5A}"/>
          </ac:spMkLst>
        </pc:spChg>
        <pc:spChg chg="mod">
          <ac:chgData name="Matteo Vincenzo Rocco" userId="f0612b38-90a5-4ea6-a107-ffcb2d31d2f2" providerId="ADAL" clId="{F43DBF52-F884-47F2-8880-38E898851C27}" dt="2022-10-11T14:22:58.727" v="16761" actId="114"/>
          <ac:spMkLst>
            <pc:docMk/>
            <pc:sldMk cId="1283418231" sldId="169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2T20:03:34.701" v="17578" actId="571"/>
          <ac:spMkLst>
            <pc:docMk/>
            <pc:sldMk cId="1283418231" sldId="1699"/>
            <ac:spMk id="5" creationId="{B7A31F22-900F-8444-E46A-96F09CD8F312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8" creationId="{7EF61FA0-8556-2081-F2F7-AFDE1C99416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9" creationId="{84411653-4032-2B0B-2A31-14CEC2867173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0" creationId="{FFDEA12B-84FD-B991-91E2-190669BCEA0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F43DBF52-F884-47F2-8880-38E898851C27}" dt="2022-10-09T07:27:05.893" v="12690" actId="207"/>
          <ac:spMkLst>
            <pc:docMk/>
            <pc:sldMk cId="1283418231" sldId="1699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0:34.083" v="12714" actId="20577"/>
          <ac:spMkLst>
            <pc:docMk/>
            <pc:sldMk cId="1283418231" sldId="1699"/>
            <ac:spMk id="36" creationId="{87831419-78EC-3A40-54CB-3F2DD8B0B0AC}"/>
          </ac:spMkLst>
        </pc:spChg>
        <pc:spChg chg="mod">
          <ac:chgData name="Matteo Vincenzo Rocco" userId="f0612b38-90a5-4ea6-a107-ffcb2d31d2f2" providerId="ADAL" clId="{F43DBF52-F884-47F2-8880-38E898851C27}" dt="2022-10-09T07:28:25.607" v="12701" actId="6549"/>
          <ac:spMkLst>
            <pc:docMk/>
            <pc:sldMk cId="1283418231" sldId="1699"/>
            <ac:spMk id="37" creationId="{786381E6-7F9A-E274-895E-44F10321DB32}"/>
          </ac:spMkLst>
        </pc:spChg>
        <pc:spChg chg="mod">
          <ac:chgData name="Matteo Vincenzo Rocco" userId="f0612b38-90a5-4ea6-a107-ffcb2d31d2f2" providerId="ADAL" clId="{F43DBF52-F884-47F2-8880-38E898851C27}" dt="2022-10-09T07:31:40.946" v="12718" actId="20577"/>
          <ac:spMkLst>
            <pc:docMk/>
            <pc:sldMk cId="1283418231" sldId="1699"/>
            <ac:spMk id="38" creationId="{C6A7F956-0A75-A26C-EADD-7C602EBCF15B}"/>
          </ac:spMkLst>
        </pc:spChg>
        <pc:spChg chg="mod">
          <ac:chgData name="Matteo Vincenzo Rocco" userId="f0612b38-90a5-4ea6-a107-ffcb2d31d2f2" providerId="ADAL" clId="{F43DBF52-F884-47F2-8880-38E898851C27}" dt="2022-10-09T07:32:11.450" v="12727" actId="20577"/>
          <ac:spMkLst>
            <pc:docMk/>
            <pc:sldMk cId="1283418231" sldId="1699"/>
            <ac:spMk id="39" creationId="{90AF9E98-08A4-E3DE-5242-0B8FAA0593BE}"/>
          </ac:spMkLst>
        </pc:spChg>
        <pc:spChg chg="del mod">
          <ac:chgData name="Matteo Vincenzo Rocco" userId="f0612b38-90a5-4ea6-a107-ffcb2d31d2f2" providerId="ADAL" clId="{F43DBF52-F884-47F2-8880-38E898851C27}" dt="2022-10-09T07:32:35.207" v="12729" actId="478"/>
          <ac:spMkLst>
            <pc:docMk/>
            <pc:sldMk cId="1283418231" sldId="1699"/>
            <ac:spMk id="40" creationId="{406E99F2-FDC0-3D44-BFD4-40BCBF1D62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09T07:28:22.705" v="12699" actId="6549"/>
          <ac:spMkLst>
            <pc:docMk/>
            <pc:sldMk cId="1283418231" sldId="1699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09T07:27:58.752" v="12697" actId="207"/>
          <ac:spMkLst>
            <pc:docMk/>
            <pc:sldMk cId="1283418231" sldId="169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F43DBF52-F884-47F2-8880-38E898851C27}" dt="2022-10-09T07:28:33.692" v="12702" actId="478"/>
          <ac:spMkLst>
            <pc:docMk/>
            <pc:sldMk cId="1283418231" sldId="1699"/>
            <ac:spMk id="54" creationId="{58A5A47D-C970-9DB9-4CC9-A34870942196}"/>
          </ac:spMkLst>
        </pc:spChg>
        <pc:spChg chg="mod">
          <ac:chgData name="Matteo Vincenzo Rocco" userId="f0612b38-90a5-4ea6-a107-ffcb2d31d2f2" providerId="ADAL" clId="{F43DBF52-F884-47F2-8880-38E898851C27}" dt="2022-10-09T07:28:53.444" v="12710" actId="14100"/>
          <ac:spMkLst>
            <pc:docMk/>
            <pc:sldMk cId="1283418231" sldId="1699"/>
            <ac:spMk id="58" creationId="{BBEB4AB8-4E57-9174-904E-773907EBEE1A}"/>
          </ac:spMkLst>
        </pc:spChg>
        <pc:spChg chg="mod">
          <ac:chgData name="Matteo Vincenzo Rocco" userId="f0612b38-90a5-4ea6-a107-ffcb2d31d2f2" providerId="ADAL" clId="{F43DBF52-F884-47F2-8880-38E898851C27}" dt="2022-10-09T07:29:00.618" v="12711" actId="20577"/>
          <ac:spMkLst>
            <pc:docMk/>
            <pc:sldMk cId="1283418231" sldId="1699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F43DBF52-F884-47F2-8880-38E898851C27}" dt="2022-10-09T07:30:26.822" v="12712" actId="20577"/>
          <ac:spMkLst>
            <pc:docMk/>
            <pc:sldMk cId="1283418231" sldId="1699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28:42.457" v="12705" actId="20577"/>
          <ac:spMkLst>
            <pc:docMk/>
            <pc:sldMk cId="1283418231" sldId="1699"/>
            <ac:spMk id="63" creationId="{BA9A6292-AEBB-9632-FBDF-389859CB997F}"/>
          </ac:spMkLst>
        </pc:spChg>
        <pc:spChg chg="mod">
          <ac:chgData name="Matteo Vincenzo Rocco" userId="f0612b38-90a5-4ea6-a107-ffcb2d31d2f2" providerId="ADAL" clId="{F43DBF52-F884-47F2-8880-38E898851C27}" dt="2022-10-09T07:32:46.539" v="12730" actId="14100"/>
          <ac:spMkLst>
            <pc:docMk/>
            <pc:sldMk cId="1283418231" sldId="1699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F43DBF52-F884-47F2-8880-38E898851C27}" dt="2022-10-12T20:03:29.901" v="17577" actId="1076"/>
          <ac:spMkLst>
            <pc:docMk/>
            <pc:sldMk cId="1283418231" sldId="1699"/>
            <ac:spMk id="65" creationId="{4249AE08-C2A7-85A5-4964-A8F78BC46F28}"/>
          </ac:spMkLst>
        </pc:spChg>
        <pc:inkChg chg="mod">
          <ac:chgData name="Matteo Vincenzo Rocco" userId="f0612b38-90a5-4ea6-a107-ffcb2d31d2f2" providerId="ADAL" clId="{F43DBF52-F884-47F2-8880-38E898851C27}" dt="2022-10-09T07:26:39.596" v="12689" actId="1076"/>
          <ac:inkMkLst>
            <pc:docMk/>
            <pc:sldMk cId="1283418231" sldId="1699"/>
            <ac:inkMk id="8" creationId="{1538A4EE-6DE9-1496-F1EB-C11964B1BD0E}"/>
          </ac:inkMkLst>
        </pc:inkChg>
        <pc:inkChg chg="del">
          <ac:chgData name="Matteo Vincenzo Rocco" userId="f0612b38-90a5-4ea6-a107-ffcb2d31d2f2" providerId="ADAL" clId="{F43DBF52-F884-47F2-8880-38E898851C27}" dt="2022-09-04T09:44:24.103" v="0" actId="478"/>
          <ac:inkMkLst>
            <pc:docMk/>
            <pc:sldMk cId="1283418231" sldId="1699"/>
            <ac:inkMk id="12" creationId="{7D172BD8-0675-4EED-7CFE-4105059362E5}"/>
          </ac:inkMkLst>
        </pc:inkChg>
      </pc:sldChg>
      <pc:sldChg chg="addSp delSp modSp mod modAnim modNotesTx">
        <pc:chgData name="Matteo Vincenzo Rocco" userId="f0612b38-90a5-4ea6-a107-ffcb2d31d2f2" providerId="ADAL" clId="{F43DBF52-F884-47F2-8880-38E898851C27}" dt="2022-10-13T11:19:19.610" v="20355" actId="1076"/>
        <pc:sldMkLst>
          <pc:docMk/>
          <pc:sldMk cId="3773859874" sldId="1700"/>
        </pc:sldMkLst>
        <pc:spChg chg="add mod">
          <ac:chgData name="Matteo Vincenzo Rocco" userId="f0612b38-90a5-4ea6-a107-ffcb2d31d2f2" providerId="ADAL" clId="{F43DBF52-F884-47F2-8880-38E898851C27}" dt="2022-10-07T10:11:03.784" v="11576" actId="6549"/>
          <ac:spMkLst>
            <pc:docMk/>
            <pc:sldMk cId="3773859874" sldId="1700"/>
            <ac:spMk id="4" creationId="{5B00DE34-8C57-A53F-933D-F7227E7604AC}"/>
          </ac:spMkLst>
        </pc:spChg>
        <pc:spChg chg="add mod">
          <ac:chgData name="Matteo Vincenzo Rocco" userId="f0612b38-90a5-4ea6-a107-ffcb2d31d2f2" providerId="ADAL" clId="{F43DBF52-F884-47F2-8880-38E898851C27}" dt="2022-10-07T10:06:02.225" v="11546" actId="1076"/>
          <ac:spMkLst>
            <pc:docMk/>
            <pc:sldMk cId="3773859874" sldId="1700"/>
            <ac:spMk id="5" creationId="{A2D384A6-CA8F-F2B8-D55C-89A0DF16AC01}"/>
          </ac:spMkLst>
        </pc:spChg>
        <pc:spChg chg="add mod">
          <ac:chgData name="Matteo Vincenzo Rocco" userId="f0612b38-90a5-4ea6-a107-ffcb2d31d2f2" providerId="ADAL" clId="{F43DBF52-F884-47F2-8880-38E898851C27}" dt="2022-10-07T10:06:00.637" v="11545" actId="1076"/>
          <ac:spMkLst>
            <pc:docMk/>
            <pc:sldMk cId="3773859874" sldId="1700"/>
            <ac:spMk id="6" creationId="{AD6AB8B4-4FF3-8FF0-B5B2-D9E59A4D14D0}"/>
          </ac:spMkLst>
        </pc:spChg>
        <pc:spChg chg="add mod">
          <ac:chgData name="Matteo Vincenzo Rocco" userId="f0612b38-90a5-4ea6-a107-ffcb2d31d2f2" providerId="ADAL" clId="{F43DBF52-F884-47F2-8880-38E898851C27}" dt="2022-10-07T10:12:13.694" v="11582" actId="207"/>
          <ac:spMkLst>
            <pc:docMk/>
            <pc:sldMk cId="3773859874" sldId="1700"/>
            <ac:spMk id="7" creationId="{A6611B3C-6F16-7EC3-68DC-AA124C6F8205}"/>
          </ac:spMkLst>
        </pc:spChg>
        <pc:spChg chg="add mod">
          <ac:chgData name="Matteo Vincenzo Rocco" userId="f0612b38-90a5-4ea6-a107-ffcb2d31d2f2" providerId="ADAL" clId="{F43DBF52-F884-47F2-8880-38E898851C27}" dt="2022-10-07T10:05:10.140" v="11532" actId="1076"/>
          <ac:spMkLst>
            <pc:docMk/>
            <pc:sldMk cId="3773859874" sldId="1700"/>
            <ac:spMk id="8" creationId="{82726E0F-8108-9B93-F713-EFD83096CE86}"/>
          </ac:spMkLst>
        </pc:spChg>
        <pc:spChg chg="add mod">
          <ac:chgData name="Matteo Vincenzo Rocco" userId="f0612b38-90a5-4ea6-a107-ffcb2d31d2f2" providerId="ADAL" clId="{F43DBF52-F884-47F2-8880-38E898851C27}" dt="2022-10-07T10:05:59.080" v="11544" actId="1076"/>
          <ac:spMkLst>
            <pc:docMk/>
            <pc:sldMk cId="3773859874" sldId="1700"/>
            <ac:spMk id="9" creationId="{202B3C97-A552-D8A4-45C1-052E3B2FFF72}"/>
          </ac:spMkLst>
        </pc:spChg>
        <pc:spChg chg="add mod">
          <ac:chgData name="Matteo Vincenzo Rocco" userId="f0612b38-90a5-4ea6-a107-ffcb2d31d2f2" providerId="ADAL" clId="{F43DBF52-F884-47F2-8880-38E898851C27}" dt="2022-10-07T10:05:57.152" v="11543" actId="1076"/>
          <ac:spMkLst>
            <pc:docMk/>
            <pc:sldMk cId="3773859874" sldId="1700"/>
            <ac:spMk id="10" creationId="{C052A153-51B2-C3F2-EF45-ADE2752E2B34}"/>
          </ac:spMkLst>
        </pc:spChg>
        <pc:spChg chg="add mod">
          <ac:chgData name="Matteo Vincenzo Rocco" userId="f0612b38-90a5-4ea6-a107-ffcb2d31d2f2" providerId="ADAL" clId="{F43DBF52-F884-47F2-8880-38E898851C27}" dt="2022-10-07T10:10:18.930" v="11560" actId="20577"/>
          <ac:spMkLst>
            <pc:docMk/>
            <pc:sldMk cId="3773859874" sldId="1700"/>
            <ac:spMk id="11" creationId="{BA518AED-7767-7E20-399F-319480EC941E}"/>
          </ac:spMkLst>
        </pc:spChg>
        <pc:spChg chg="add mod">
          <ac:chgData name="Matteo Vincenzo Rocco" userId="f0612b38-90a5-4ea6-a107-ffcb2d31d2f2" providerId="ADAL" clId="{F43DBF52-F884-47F2-8880-38E898851C27}" dt="2022-10-07T10:12:15.875" v="11584"/>
          <ac:spMkLst>
            <pc:docMk/>
            <pc:sldMk cId="3773859874" sldId="1700"/>
            <ac:spMk id="12" creationId="{663C765E-959F-1742-1E8F-EDB45AE29783}"/>
          </ac:spMkLst>
        </pc:spChg>
        <pc:spChg chg="add mod">
          <ac:chgData name="Matteo Vincenzo Rocco" userId="f0612b38-90a5-4ea6-a107-ffcb2d31d2f2" providerId="ADAL" clId="{F43DBF52-F884-47F2-8880-38E898851C27}" dt="2022-10-10T09:46:30.507" v="14648" actId="1076"/>
          <ac:spMkLst>
            <pc:docMk/>
            <pc:sldMk cId="3773859874" sldId="1700"/>
            <ac:spMk id="23" creationId="{99BD31D6-827C-F3ED-FAE2-DA1520F7B2B2}"/>
          </ac:spMkLst>
        </pc:spChg>
        <pc:spChg chg="add del mod">
          <ac:chgData name="Matteo Vincenzo Rocco" userId="f0612b38-90a5-4ea6-a107-ffcb2d31d2f2" providerId="ADAL" clId="{F43DBF52-F884-47F2-8880-38E898851C27}" dt="2022-10-07T10:11:55.715" v="11578"/>
          <ac:spMkLst>
            <pc:docMk/>
            <pc:sldMk cId="3773859874" sldId="1700"/>
            <ac:spMk id="24" creationId="{01FFE728-364A-4563-0F08-E6E6A95F64B8}"/>
          </ac:spMkLst>
        </pc:spChg>
        <pc:spChg chg="add mod">
          <ac:chgData name="Matteo Vincenzo Rocco" userId="f0612b38-90a5-4ea6-a107-ffcb2d31d2f2" providerId="ADAL" clId="{F43DBF52-F884-47F2-8880-38E898851C27}" dt="2022-10-09T07:55:40.913" v="13994" actId="20577"/>
          <ac:spMkLst>
            <pc:docMk/>
            <pc:sldMk cId="3773859874" sldId="1700"/>
            <ac:spMk id="25" creationId="{0E73039B-64A9-8D1A-8277-1EB6BDA59B92}"/>
          </ac:spMkLst>
        </pc:spChg>
        <pc:spChg chg="del">
          <ac:chgData name="Matteo Vincenzo Rocco" userId="f0612b38-90a5-4ea6-a107-ffcb2d31d2f2" providerId="ADAL" clId="{F43DBF52-F884-47F2-8880-38E898851C27}" dt="2022-10-07T10:11:57.299" v="11579" actId="478"/>
          <ac:spMkLst>
            <pc:docMk/>
            <pc:sldMk cId="3773859874" sldId="1700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13T11:19:19.610" v="20355" actId="1076"/>
          <ac:spMkLst>
            <pc:docMk/>
            <pc:sldMk cId="3773859874" sldId="1700"/>
            <ac:spMk id="43" creationId="{08225F3E-78BA-61B6-699C-6F40072BF41E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5" creationId="{84A57915-4D48-817D-69E8-511FFE1C74BC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6" creationId="{C85895D8-CF3F-CD25-B3D6-B7BDC14CA1C6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5" creationId="{F4052FE4-2006-38AB-D8FC-E9734E3D5A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79" creationId="{F7E1004B-794D-6A0D-31FB-C95305B85D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0" creationId="{F43F3E4A-38AF-5045-48F3-E1ED9D18F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3" creationId="{FC378357-2263-136D-3B60-3EA52B773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4" creationId="{8112CE49-FF0D-2B5A-FC16-CD0D6E779C8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5" creationId="{B3E9EB0F-1F79-800C-0A0D-67D2695E53C1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7" creationId="{3BBB4CCD-8AF6-42E4-454B-A15B6E1CCF43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91" creationId="{AB6A6C08-9F12-EBAC-86BB-7BD580265E29}"/>
          </ac:spMkLst>
        </pc:spChg>
        <pc:picChg chg="add mod ord">
          <ac:chgData name="Matteo Vincenzo Rocco" userId="f0612b38-90a5-4ea6-a107-ffcb2d31d2f2" providerId="ADAL" clId="{F43DBF52-F884-47F2-8880-38E898851C27}" dt="2022-10-10T09:46:30.507" v="14648" actId="1076"/>
          <ac:picMkLst>
            <pc:docMk/>
            <pc:sldMk cId="3773859874" sldId="1700"/>
            <ac:picMk id="2" creationId="{28A9953A-EFE5-A797-0F6D-0837BEDB5FBB}"/>
          </ac:picMkLst>
        </pc:picChg>
        <pc:picChg chg="add del mod">
          <ac:chgData name="Matteo Vincenzo Rocco" userId="f0612b38-90a5-4ea6-a107-ffcb2d31d2f2" providerId="ADAL" clId="{F43DBF52-F884-47F2-8880-38E898851C27}" dt="2022-10-07T10:03:41.265" v="11518" actId="478"/>
          <ac:picMkLst>
            <pc:docMk/>
            <pc:sldMk cId="3773859874" sldId="1700"/>
            <ac:picMk id="2" creationId="{6E1D23AB-C598-3F04-8B9B-740467E8EAB4}"/>
          </ac:picMkLst>
        </pc:picChg>
        <pc:picChg chg="add del mod">
          <ac:chgData name="Matteo Vincenzo Rocco" userId="f0612b38-90a5-4ea6-a107-ffcb2d31d2f2" providerId="ADAL" clId="{F43DBF52-F884-47F2-8880-38E898851C27}" dt="2022-10-10T09:46:04.659" v="14636" actId="478"/>
          <ac:picMkLst>
            <pc:docMk/>
            <pc:sldMk cId="3773859874" sldId="1700"/>
            <ac:picMk id="3" creationId="{06EEF8BF-95D3-B617-CAB9-60C2E0BB011D}"/>
          </ac:picMkLst>
        </pc:picChg>
        <pc:cxnChg chg="add mod">
          <ac:chgData name="Matteo Vincenzo Rocco" userId="f0612b38-90a5-4ea6-a107-ffcb2d31d2f2" providerId="ADAL" clId="{F43DBF52-F884-47F2-8880-38E898851C27}" dt="2022-10-10T09:47:50.372" v="14658" actId="108"/>
          <ac:cxnSpMkLst>
            <pc:docMk/>
            <pc:sldMk cId="3773859874" sldId="1700"/>
            <ac:cxnSpMk id="13" creationId="{964C5D4D-57CC-5ECD-0EED-E2040B27FFE2}"/>
          </ac:cxnSpMkLst>
        </pc:cxnChg>
        <pc:cxnChg chg="add mod">
          <ac:chgData name="Matteo Vincenzo Rocco" userId="f0612b38-90a5-4ea6-a107-ffcb2d31d2f2" providerId="ADAL" clId="{F43DBF52-F884-47F2-8880-38E898851C27}" dt="2022-10-07T10:12:24.958" v="11585" actId="208"/>
          <ac:cxnSpMkLst>
            <pc:docMk/>
            <pc:sldMk cId="3773859874" sldId="1700"/>
            <ac:cxnSpMk id="14" creationId="{587339B2-BD96-E1E9-3641-9F8334D85B6E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7" creationId="{BDA5B1E2-BBFF-B770-4C66-C9AA873290FD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4" creationId="{8354FF5B-F360-74B1-E29A-73D39A56F611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2" creationId="{82AAC58E-6C98-C09E-38CE-2BD6B0C1EF35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del">
        <pc:chgData name="Matteo Vincenzo Rocco" userId="f0612b38-90a5-4ea6-a107-ffcb2d31d2f2" providerId="ADAL" clId="{F43DBF52-F884-47F2-8880-38E898851C27}" dt="2022-10-07T07:48:58.213" v="8051" actId="47"/>
        <pc:sldMkLst>
          <pc:docMk/>
          <pc:sldMk cId="2803592746" sldId="1702"/>
        </pc:sldMkLst>
      </pc:sldChg>
      <pc:sldChg chg="del modNotesTx">
        <pc:chgData name="Matteo Vincenzo Rocco" userId="f0612b38-90a5-4ea6-a107-ffcb2d31d2f2" providerId="ADAL" clId="{F43DBF52-F884-47F2-8880-38E898851C27}" dt="2022-10-09T08:02:33.678" v="14321" actId="47"/>
        <pc:sldMkLst>
          <pc:docMk/>
          <pc:sldMk cId="886104261" sldId="1703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3T15:32:08.304" v="20450" actId="20577"/>
        <pc:sldMkLst>
          <pc:docMk/>
          <pc:sldMk cId="1603593098" sldId="1704"/>
        </pc:sldMkLst>
        <pc:spChg chg="add mod">
          <ac:chgData name="Matteo Vincenzo Rocco" userId="f0612b38-90a5-4ea6-a107-ffcb2d31d2f2" providerId="ADAL" clId="{F43DBF52-F884-47F2-8880-38E898851C27}" dt="2022-10-07T10:20:51.023" v="11914" actId="14100"/>
          <ac:spMkLst>
            <pc:docMk/>
            <pc:sldMk cId="1603593098" sldId="1704"/>
            <ac:spMk id="2" creationId="{161D48CE-0EAB-55F8-8025-821E6C74C810}"/>
          </ac:spMkLst>
        </pc:spChg>
        <pc:spChg chg="add del mod">
          <ac:chgData name="Matteo Vincenzo Rocco" userId="f0612b38-90a5-4ea6-a107-ffcb2d31d2f2" providerId="ADAL" clId="{F43DBF52-F884-47F2-8880-38E898851C27}" dt="2022-10-09T07:00:42.240" v="12220" actId="478"/>
          <ac:spMkLst>
            <pc:docMk/>
            <pc:sldMk cId="1603593098" sldId="1704"/>
            <ac:spMk id="3" creationId="{064CC961-FC9B-58F3-DBC9-B6D6126A0414}"/>
          </ac:spMkLst>
        </pc:spChg>
        <pc:spChg chg="add del mod">
          <ac:chgData name="Matteo Vincenzo Rocco" userId="f0612b38-90a5-4ea6-a107-ffcb2d31d2f2" providerId="ADAL" clId="{F43DBF52-F884-47F2-8880-38E898851C27}" dt="2022-10-09T07:56:42.108" v="13999"/>
          <ac:spMkLst>
            <pc:docMk/>
            <pc:sldMk cId="1603593098" sldId="1704"/>
            <ac:spMk id="4" creationId="{A07BB45A-A7D0-691F-B744-8449AA5F1BF3}"/>
          </ac:spMkLst>
        </pc:spChg>
        <pc:spChg chg="mod">
          <ac:chgData name="Matteo Vincenzo Rocco" userId="f0612b38-90a5-4ea6-a107-ffcb2d31d2f2" providerId="ADAL" clId="{F43DBF52-F884-47F2-8880-38E898851C27}" dt="2022-10-07T10:24:11.086" v="11971" actId="20577"/>
          <ac:spMkLst>
            <pc:docMk/>
            <pc:sldMk cId="1603593098" sldId="1704"/>
            <ac:spMk id="30" creationId="{3E7B1260-22C6-975A-23B7-576CA0B00780}"/>
          </ac:spMkLst>
        </pc:spChg>
        <pc:spChg chg="mod">
          <ac:chgData name="Matteo Vincenzo Rocco" userId="f0612b38-90a5-4ea6-a107-ffcb2d31d2f2" providerId="ADAL" clId="{F43DBF52-F884-47F2-8880-38E898851C27}" dt="2022-10-07T10:24:12.372" v="11972" actId="20577"/>
          <ac:spMkLst>
            <pc:docMk/>
            <pc:sldMk cId="1603593098" sldId="1704"/>
            <ac:spMk id="31" creationId="{90D8A1E3-382B-BF23-0662-E1100415521F}"/>
          </ac:spMkLst>
        </pc:spChg>
        <pc:spChg chg="mod">
          <ac:chgData name="Matteo Vincenzo Rocco" userId="f0612b38-90a5-4ea6-a107-ffcb2d31d2f2" providerId="ADAL" clId="{F43DBF52-F884-47F2-8880-38E898851C27}" dt="2022-10-10T09:52:29.764" v="14667" actId="14100"/>
          <ac:spMkLst>
            <pc:docMk/>
            <pc:sldMk cId="1603593098" sldId="1704"/>
            <ac:spMk id="42" creationId="{DE6662B5-E01A-6B81-1453-0289BC242917}"/>
          </ac:spMkLst>
        </pc:spChg>
        <pc:spChg chg="mod">
          <ac:chgData name="Matteo Vincenzo Rocco" userId="f0612b38-90a5-4ea6-a107-ffcb2d31d2f2" providerId="ADAL" clId="{F43DBF52-F884-47F2-8880-38E898851C27}" dt="2022-10-07T10:20:34.327" v="11908"/>
          <ac:spMkLst>
            <pc:docMk/>
            <pc:sldMk cId="1603593098" sldId="1704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32.627" v="11906"/>
          <ac:spMkLst>
            <pc:docMk/>
            <pc:sldMk cId="1603593098" sldId="1704"/>
            <ac:spMk id="55" creationId="{84A57915-4D48-817D-69E8-511FFE1C74BC}"/>
          </ac:spMkLst>
        </pc:spChg>
        <pc:spChg chg="del">
          <ac:chgData name="Matteo Vincenzo Rocco" userId="f0612b38-90a5-4ea6-a107-ffcb2d31d2f2" providerId="ADAL" clId="{F43DBF52-F884-47F2-8880-38E898851C27}" dt="2022-10-07T10:20:42.671" v="11909" actId="478"/>
          <ac:spMkLst>
            <pc:docMk/>
            <pc:sldMk cId="1603593098" sldId="1704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13T15:32:08.304" v="20450" actId="20577"/>
          <ac:spMkLst>
            <pc:docMk/>
            <pc:sldMk cId="1603593098" sldId="1704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23:19.696" v="11964" actId="20577"/>
          <ac:spMkLst>
            <pc:docMk/>
            <pc:sldMk cId="1603593098" sldId="1704"/>
            <ac:spMk id="84" creationId="{8112CE49-FF0D-2B5A-FC16-CD0D6E779C8B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3T11:17:14.222" v="20353" actId="20578"/>
        <pc:sldMkLst>
          <pc:docMk/>
          <pc:sldMk cId="1166280917" sldId="1705"/>
        </pc:sldMkLst>
        <pc:spChg chg="add del mod">
          <ac:chgData name="Matteo Vincenzo Rocco" userId="f0612b38-90a5-4ea6-a107-ffcb2d31d2f2" providerId="ADAL" clId="{F43DBF52-F884-47F2-8880-38E898851C27}" dt="2022-10-09T07:57:20.498" v="14001"/>
          <ac:spMkLst>
            <pc:docMk/>
            <pc:sldMk cId="1166280917" sldId="1705"/>
            <ac:spMk id="2" creationId="{CBEDF032-9EED-5CC5-B4CF-D1AA773560C6}"/>
          </ac:spMkLst>
        </pc:spChg>
        <pc:spChg chg="add mod">
          <ac:chgData name="Matteo Vincenzo Rocco" userId="f0612b38-90a5-4ea6-a107-ffcb2d31d2f2" providerId="ADAL" clId="{F43DBF52-F884-47F2-8880-38E898851C27}" dt="2022-10-07T10:24:39.826" v="11977" actId="1076"/>
          <ac:spMkLst>
            <pc:docMk/>
            <pc:sldMk cId="1166280917" sldId="1705"/>
            <ac:spMk id="3" creationId="{C4236500-BDA7-89F3-AF23-42A52AB2A085}"/>
          </ac:spMkLst>
        </pc:spChg>
        <pc:spChg chg="mod">
          <ac:chgData name="Matteo Vincenzo Rocco" userId="f0612b38-90a5-4ea6-a107-ffcb2d31d2f2" providerId="ADAL" clId="{F43DBF52-F884-47F2-8880-38E898851C27}" dt="2022-10-13T11:17:14.222" v="20353" actId="20578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5" creationId="{986BE330-52BE-98C0-6791-4DDEC6EFFB31}"/>
          </ac:spMkLst>
        </pc:spChg>
        <pc:spChg chg="add mod">
          <ac:chgData name="Matteo Vincenzo Rocco" userId="f0612b38-90a5-4ea6-a107-ffcb2d31d2f2" providerId="ADAL" clId="{F43DBF52-F884-47F2-8880-38E898851C27}" dt="2022-10-10T10:44:21.836" v="14673" actId="1076"/>
          <ac:spMkLst>
            <pc:docMk/>
            <pc:sldMk cId="1166280917" sldId="1705"/>
            <ac:spMk id="7" creationId="{B7CD1564-9327-FADC-3A9A-FE9C55840DCC}"/>
          </ac:spMkLst>
        </pc:spChg>
        <pc:spChg chg="mod">
          <ac:chgData name="Matteo Vincenzo Rocco" userId="f0612b38-90a5-4ea6-a107-ffcb2d31d2f2" providerId="ADAL" clId="{F43DBF52-F884-47F2-8880-38E898851C27}" dt="2022-10-12T19:59:47.986" v="17573" actId="1076"/>
          <ac:spMkLst>
            <pc:docMk/>
            <pc:sldMk cId="1166280917" sldId="1705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07T10:31:16.431" v="12040" actId="20577"/>
          <ac:spMkLst>
            <pc:docMk/>
            <pc:sldMk cId="1166280917" sldId="1705"/>
            <ac:spMk id="16" creationId="{3CE6EE76-22B0-518C-E61D-DABB122F1CA0}"/>
          </ac:spMkLst>
        </pc:spChg>
        <pc:spChg chg="mod">
          <ac:chgData name="Matteo Vincenzo Rocco" userId="f0612b38-90a5-4ea6-a107-ffcb2d31d2f2" providerId="ADAL" clId="{F43DBF52-F884-47F2-8880-38E898851C27}" dt="2022-10-07T10:26:38.769" v="12021" actId="1076"/>
          <ac:spMkLst>
            <pc:docMk/>
            <pc:sldMk cId="1166280917" sldId="1705"/>
            <ac:spMk id="21" creationId="{1FB37D61-D91C-4778-8EA1-32FF22483DD1}"/>
          </ac:spMkLst>
        </pc:spChg>
        <pc:spChg chg="mod">
          <ac:chgData name="Matteo Vincenzo Rocco" userId="f0612b38-90a5-4ea6-a107-ffcb2d31d2f2" providerId="ADAL" clId="{F43DBF52-F884-47F2-8880-38E898851C27}" dt="2022-10-07T10:24:58.055" v="11990" actId="20577"/>
          <ac:spMkLst>
            <pc:docMk/>
            <pc:sldMk cId="1166280917" sldId="1705"/>
            <ac:spMk id="23" creationId="{7A085A42-41F3-C64E-42DC-1E2EB37B6523}"/>
          </ac:spMkLst>
        </pc:spChg>
        <pc:spChg chg="mod">
          <ac:chgData name="Matteo Vincenzo Rocco" userId="f0612b38-90a5-4ea6-a107-ffcb2d31d2f2" providerId="ADAL" clId="{F43DBF52-F884-47F2-8880-38E898851C27}" dt="2022-10-07T10:27:30.010" v="12023" actId="20577"/>
          <ac:spMkLst>
            <pc:docMk/>
            <pc:sldMk cId="1166280917" sldId="1705"/>
            <ac:spMk id="25" creationId="{04322451-3DFA-9351-6B9A-415A9FD7DF2F}"/>
          </ac:spMkLst>
        </pc:spChg>
        <pc:spChg chg="mod">
          <ac:chgData name="Matteo Vincenzo Rocco" userId="f0612b38-90a5-4ea6-a107-ffcb2d31d2f2" providerId="ADAL" clId="{F43DBF52-F884-47F2-8880-38E898851C27}" dt="2022-10-07T10:26:36.858" v="12020" actId="1076"/>
          <ac:spMkLst>
            <pc:docMk/>
            <pc:sldMk cId="1166280917" sldId="1705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7T10:27:55.605" v="12025" actId="20577"/>
          <ac:spMkLst>
            <pc:docMk/>
            <pc:sldMk cId="1166280917" sldId="1705"/>
            <ac:spMk id="30" creationId="{0F577E85-56A7-4FD0-5FBB-77C192194FA4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34" creationId="{F31A9903-E5AC-C355-98AD-0C4E8FCF6556}"/>
          </ac:spMkLst>
        </pc:spChg>
        <pc:spChg chg="mod">
          <ac:chgData name="Matteo Vincenzo Rocco" userId="f0612b38-90a5-4ea6-a107-ffcb2d31d2f2" providerId="ADAL" clId="{F43DBF52-F884-47F2-8880-38E898851C27}" dt="2022-10-07T10:28:46.314" v="12030" actId="20577"/>
          <ac:spMkLst>
            <pc:docMk/>
            <pc:sldMk cId="1166280917" sldId="1705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10:25:34.673" v="12002" actId="6549"/>
          <ac:spMkLst>
            <pc:docMk/>
            <pc:sldMk cId="1166280917" sldId="1705"/>
            <ac:spMk id="41" creationId="{737A8CA8-32D2-BA99-4D1E-A96E78A25167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3" creationId="{1D0890C2-F873-4887-265D-D609B9C6130E}"/>
          </ac:spMkLst>
        </pc:spChg>
        <pc:spChg chg="mod">
          <ac:chgData name="Matteo Vincenzo Rocco" userId="f0612b38-90a5-4ea6-a107-ffcb2d31d2f2" providerId="ADAL" clId="{F43DBF52-F884-47F2-8880-38E898851C27}" dt="2022-10-07T10:28:37.938" v="12027" actId="1076"/>
          <ac:spMkLst>
            <pc:docMk/>
            <pc:sldMk cId="1166280917" sldId="1705"/>
            <ac:spMk id="44" creationId="{E45801A3-0B19-9246-84F5-E124AF9F36D0}"/>
          </ac:spMkLst>
        </pc:spChg>
        <pc:spChg chg="mod">
          <ac:chgData name="Matteo Vincenzo Rocco" userId="f0612b38-90a5-4ea6-a107-ffcb2d31d2f2" providerId="ADAL" clId="{F43DBF52-F884-47F2-8880-38E898851C27}" dt="2022-10-07T10:28:52.970" v="12034" actId="20577"/>
          <ac:spMkLst>
            <pc:docMk/>
            <pc:sldMk cId="1166280917" sldId="1705"/>
            <ac:spMk id="45" creationId="{2BC94E98-5C62-A752-351A-67C3498E585D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6" creationId="{2DBDF2C3-F7B6-0037-86D8-7391234EFFB6}"/>
          </ac:spMkLst>
        </pc:spChg>
        <pc:spChg chg="mod">
          <ac:chgData name="Matteo Vincenzo Rocco" userId="f0612b38-90a5-4ea6-a107-ffcb2d31d2f2" providerId="ADAL" clId="{F43DBF52-F884-47F2-8880-38E898851C27}" dt="2022-10-07T10:28:58.253" v="12039" actId="114"/>
          <ac:spMkLst>
            <pc:docMk/>
            <pc:sldMk cId="1166280917" sldId="1705"/>
            <ac:spMk id="47" creationId="{95481735-1E48-9F1B-0697-E5902CDC81E0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8" creationId="{FB0E981B-E442-20C8-CFD4-A1E04D5C9BFA}"/>
          </ac:spMkLst>
        </pc:spChg>
        <pc:spChg chg="mod">
          <ac:chgData name="Matteo Vincenzo Rocco" userId="f0612b38-90a5-4ea6-a107-ffcb2d31d2f2" providerId="ADAL" clId="{F43DBF52-F884-47F2-8880-38E898851C27}" dt="2022-10-12T19:59:41.046" v="17572" actId="14100"/>
          <ac:spMkLst>
            <pc:docMk/>
            <pc:sldMk cId="1166280917" sldId="1705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7T10:32:45.993" v="12044" actId="20577"/>
          <ac:spMkLst>
            <pc:docMk/>
            <pc:sldMk cId="1166280917" sldId="1705"/>
            <ac:spMk id="51" creationId="{04862E95-D1B5-D8B6-A836-F6CCB29517FA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2" creationId="{8976E574-60B1-4ED4-548E-36E63B219E5C}"/>
          </ac:spMkLst>
        </pc:spChg>
        <pc:spChg chg="mod">
          <ac:chgData name="Matteo Vincenzo Rocco" userId="f0612b38-90a5-4ea6-a107-ffcb2d31d2f2" providerId="ADAL" clId="{F43DBF52-F884-47F2-8880-38E898851C27}" dt="2022-10-07T10:28:34.514" v="12026" actId="1076"/>
          <ac:spMkLst>
            <pc:docMk/>
            <pc:sldMk cId="1166280917" sldId="1705"/>
            <ac:spMk id="53" creationId="{EB812037-D080-27FB-183B-0E797E715B77}"/>
          </ac:spMkLst>
        </pc:spChg>
        <pc:spChg chg="mod">
          <ac:chgData name="Matteo Vincenzo Rocco" userId="f0612b38-90a5-4ea6-a107-ffcb2d31d2f2" providerId="ADAL" clId="{F43DBF52-F884-47F2-8880-38E898851C27}" dt="2022-10-07T10:31:40.154" v="12042" actId="1076"/>
          <ac:spMkLst>
            <pc:docMk/>
            <pc:sldMk cId="1166280917" sldId="1705"/>
            <ac:spMk id="54" creationId="{647D05B9-14D2-DCD4-CD41-29EA68DB173A}"/>
          </ac:spMkLst>
        </pc:spChg>
        <pc:spChg chg="del mod">
          <ac:chgData name="Matteo Vincenzo Rocco" userId="f0612b38-90a5-4ea6-a107-ffcb2d31d2f2" providerId="ADAL" clId="{F43DBF52-F884-47F2-8880-38E898851C27}" dt="2022-10-09T06:45:36.651" v="12203" actId="478"/>
          <ac:spMkLst>
            <pc:docMk/>
            <pc:sldMk cId="1166280917" sldId="1705"/>
            <ac:spMk id="55" creationId="{FB52B174-C7B9-5745-5A60-212BF527E12F}"/>
          </ac:spMkLst>
        </pc:spChg>
        <pc:spChg chg="mod">
          <ac:chgData name="Matteo Vincenzo Rocco" userId="f0612b38-90a5-4ea6-a107-ffcb2d31d2f2" providerId="ADAL" clId="{F43DBF52-F884-47F2-8880-38E898851C27}" dt="2022-10-07T10:33:48.410" v="12047" actId="1076"/>
          <ac:spMkLst>
            <pc:docMk/>
            <pc:sldMk cId="1166280917" sldId="1705"/>
            <ac:spMk id="56" creationId="{8D85CC54-C6D3-A68B-ADA2-617FF333447B}"/>
          </ac:spMkLst>
        </pc:spChg>
      </pc:sldChg>
      <pc:sldChg chg="del">
        <pc:chgData name="Matteo Vincenzo Rocco" userId="f0612b38-90a5-4ea6-a107-ffcb2d31d2f2" providerId="ADAL" clId="{F43DBF52-F884-47F2-8880-38E898851C27}" dt="2022-10-09T07:11:53.904" v="12361" actId="47"/>
        <pc:sldMkLst>
          <pc:docMk/>
          <pc:sldMk cId="3380975283" sldId="1706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1T20:40:03.448" v="16960" actId="1076"/>
        <pc:sldMkLst>
          <pc:docMk/>
          <pc:sldMk cId="671470040" sldId="1707"/>
        </pc:sldMkLst>
        <pc:spChg chg="add mod">
          <ac:chgData name="Matteo Vincenzo Rocco" userId="f0612b38-90a5-4ea6-a107-ffcb2d31d2f2" providerId="ADAL" clId="{F43DBF52-F884-47F2-8880-38E898851C27}" dt="2022-10-09T07:34:27.800" v="12774" actId="6549"/>
          <ac:spMkLst>
            <pc:docMk/>
            <pc:sldMk cId="671470040" sldId="1707"/>
            <ac:spMk id="2" creationId="{B3D10FCE-04CF-BFFA-EBF4-E170AAD221CE}"/>
          </ac:spMkLst>
        </pc:spChg>
        <pc:spChg chg="add mod">
          <ac:chgData name="Matteo Vincenzo Rocco" userId="f0612b38-90a5-4ea6-a107-ffcb2d31d2f2" providerId="ADAL" clId="{F43DBF52-F884-47F2-8880-38E898851C27}" dt="2022-10-09T07:37:22.597" v="12825" actId="1076"/>
          <ac:spMkLst>
            <pc:docMk/>
            <pc:sldMk cId="671470040" sldId="1707"/>
            <ac:spMk id="3" creationId="{2B38C0C1-294E-9C65-3E5F-4F4673AC9F95}"/>
          </ac:spMkLst>
        </pc:spChg>
        <pc:spChg chg="del mod">
          <ac:chgData name="Matteo Vincenzo Rocco" userId="f0612b38-90a5-4ea6-a107-ffcb2d31d2f2" providerId="ADAL" clId="{F43DBF52-F884-47F2-8880-38E898851C27}" dt="2022-10-09T07:34:30.431" v="12775" actId="478"/>
          <ac:spMkLst>
            <pc:docMk/>
            <pc:sldMk cId="671470040" sldId="170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9T07:37:31.228" v="12850" actId="20577"/>
          <ac:spMkLst>
            <pc:docMk/>
            <pc:sldMk cId="671470040" sldId="1707"/>
            <ac:spMk id="5" creationId="{8F49A0F2-2138-B2D4-15FB-A5C9FF8A3D42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7" creationId="{C95F35F0-CB73-252F-8EA2-2A29C268ECFA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" creationId="{5B5D7F8D-501E-783B-B81C-9C3E6D5783FD}"/>
          </ac:spMkLst>
        </pc:spChg>
        <pc:spChg chg="add mod">
          <ac:chgData name="Matteo Vincenzo Rocco" userId="f0612b38-90a5-4ea6-a107-ffcb2d31d2f2" providerId="ADAL" clId="{F43DBF52-F884-47F2-8880-38E898851C27}" dt="2022-10-11T20:39:14.813" v="16955" actId="14100"/>
          <ac:spMkLst>
            <pc:docMk/>
            <pc:sldMk cId="671470040" sldId="1707"/>
            <ac:spMk id="20" creationId="{7440A3D8-ABB5-59F5-9F27-BF4C96F47DD7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1" creationId="{89322043-6AD1-A645-1841-145A8BDB3565}"/>
          </ac:spMkLst>
        </pc:spChg>
        <pc:spChg chg="del">
          <ac:chgData name="Matteo Vincenzo Rocco" userId="f0612b38-90a5-4ea6-a107-ffcb2d31d2f2" providerId="ADAL" clId="{F43DBF52-F884-47F2-8880-38E898851C27}" dt="2022-10-09T07:57:51.803" v="14014" actId="478"/>
          <ac:spMkLst>
            <pc:docMk/>
            <pc:sldMk cId="671470040" sldId="1707"/>
            <ac:spMk id="22" creationId="{5E0E8900-876F-873B-1B49-C1A2F6461CE9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3" creationId="{104A0C69-4357-6327-D11D-27D64D488FDD}"/>
          </ac:spMkLst>
        </pc:spChg>
        <pc:spChg chg="mod">
          <ac:chgData name="Matteo Vincenzo Rocco" userId="f0612b38-90a5-4ea6-a107-ffcb2d31d2f2" providerId="ADAL" clId="{F43DBF52-F884-47F2-8880-38E898851C27}" dt="2022-10-09T07:34:54.917" v="12780" actId="207"/>
          <ac:spMkLst>
            <pc:docMk/>
            <pc:sldMk cId="671470040" sldId="1707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F43DBF52-F884-47F2-8880-38E898851C27}" dt="2022-10-09T07:34:57.100" v="12781" actId="20577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38:00.080" v="12855" actId="1076"/>
          <ac:spMkLst>
            <pc:docMk/>
            <pc:sldMk cId="671470040" sldId="1707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7" creationId="{DDE1294E-BD92-D3DB-3FDF-E52FD20E5E76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9" creationId="{704DC1D0-208C-5123-6560-FAEA5E2E0096}"/>
          </ac:spMkLst>
        </pc:spChg>
        <pc:spChg chg="mod">
          <ac:chgData name="Matteo Vincenzo Rocco" userId="f0612b38-90a5-4ea6-a107-ffcb2d31d2f2" providerId="ADAL" clId="{F43DBF52-F884-47F2-8880-38E898851C27}" dt="2022-10-09T07:37:48.159" v="12852" actId="1076"/>
          <ac:spMkLst>
            <pc:docMk/>
            <pc:sldMk cId="671470040" sldId="1707"/>
            <ac:spMk id="52" creationId="{A3D4ADD1-F679-09A3-4289-B679A85C637F}"/>
          </ac:spMkLst>
        </pc:spChg>
        <pc:spChg chg="mod">
          <ac:chgData name="Matteo Vincenzo Rocco" userId="f0612b38-90a5-4ea6-a107-ffcb2d31d2f2" providerId="ADAL" clId="{F43DBF52-F884-47F2-8880-38E898851C27}" dt="2022-10-09T07:37:50.713" v="12853" actId="20577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38:23.093" v="12858" actId="20577"/>
          <ac:spMkLst>
            <pc:docMk/>
            <pc:sldMk cId="671470040" sldId="1707"/>
            <ac:spMk id="61" creationId="{7095FA2A-95EB-3C07-5E51-D73FE1DA675D}"/>
          </ac:spMkLst>
        </pc:spChg>
        <pc:spChg chg="mod">
          <ac:chgData name="Matteo Vincenzo Rocco" userId="f0612b38-90a5-4ea6-a107-ffcb2d31d2f2" providerId="ADAL" clId="{F43DBF52-F884-47F2-8880-38E898851C27}" dt="2022-10-11T20:39:10.560" v="16953" actId="14100"/>
          <ac:spMkLst>
            <pc:docMk/>
            <pc:sldMk cId="671470040" sldId="1707"/>
            <ac:spMk id="67" creationId="{6770AA20-5663-3416-236D-D317EE5F2602}"/>
          </ac:spMkLst>
        </pc:spChg>
        <pc:spChg chg="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68" creationId="{6C051608-0F4F-1B5E-1AA4-2F3D709F32BF}"/>
          </ac:spMkLst>
        </pc:spChg>
        <pc:spChg chg="mod">
          <ac:chgData name="Matteo Vincenzo Rocco" userId="f0612b38-90a5-4ea6-a107-ffcb2d31d2f2" providerId="ADAL" clId="{F43DBF52-F884-47F2-8880-38E898851C27}" dt="2022-10-09T07:40:08.573" v="12881"/>
          <ac:spMkLst>
            <pc:docMk/>
            <pc:sldMk cId="671470040" sldId="1707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F43DBF52-F884-47F2-8880-38E898851C27}" dt="2022-10-09T07:43:14.649" v="12882" actId="478"/>
          <ac:spMkLst>
            <pc:docMk/>
            <pc:sldMk cId="671470040" sldId="1707"/>
            <ac:spMk id="73" creationId="{3E0B36E6-02F5-6F3E-7F9A-DFC60FE65F95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7" creationId="{9AC48591-33E0-E33D-F6D1-85C2AA97261F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8" creationId="{2A3107C2-4036-CD3B-6467-BFBD08A2A904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2" creationId="{EE04A9CE-3344-0B41-C5A8-93126C08D4C4}"/>
          </ac:spMkLst>
        </pc:spChg>
        <pc:spChg chg="mod">
          <ac:chgData name="Matteo Vincenzo Rocco" userId="f0612b38-90a5-4ea6-a107-ffcb2d31d2f2" providerId="ADAL" clId="{F43DBF52-F884-47F2-8880-38E898851C27}" dt="2022-10-09T07:35:57.489" v="12789"/>
          <ac:spMkLst>
            <pc:docMk/>
            <pc:sldMk cId="671470040" sldId="1707"/>
            <ac:spMk id="83" creationId="{6A17B325-FFE6-B4F2-A046-009A62BC69B6}"/>
          </ac:spMkLst>
        </pc:spChg>
        <pc:cxnChg chg="add mod">
          <ac:chgData name="Matteo Vincenzo Rocco" userId="f0612b38-90a5-4ea6-a107-ffcb2d31d2f2" providerId="ADAL" clId="{F43DBF52-F884-47F2-8880-38E898851C27}" dt="2022-10-09T07:39:04.212" v="12866" actId="208"/>
          <ac:cxnSpMkLst>
            <pc:docMk/>
            <pc:sldMk cId="671470040" sldId="1707"/>
            <ac:cxnSpMk id="10" creationId="{9BDC45D6-6DEF-90B9-CC34-CF17E4A1BF9A}"/>
          </ac:cxnSpMkLst>
        </pc:cxnChg>
        <pc:cxnChg chg="add mod">
          <ac:chgData name="Matteo Vincenzo Rocco" userId="f0612b38-90a5-4ea6-a107-ffcb2d31d2f2" providerId="ADAL" clId="{F43DBF52-F884-47F2-8880-38E898851C27}" dt="2022-10-09T07:39:08.060" v="12867" actId="571"/>
          <ac:cxnSpMkLst>
            <pc:docMk/>
            <pc:sldMk cId="671470040" sldId="1707"/>
            <ac:cxnSpMk id="11" creationId="{08E21CF5-2CFE-0D7C-AC12-A290E13A07C6}"/>
          </ac:cxnSpMkLst>
        </pc:cxnChg>
        <pc:cxnChg chg="add mod">
          <ac:chgData name="Matteo Vincenzo Rocco" userId="f0612b38-90a5-4ea6-a107-ffcb2d31d2f2" providerId="ADAL" clId="{F43DBF52-F884-47F2-8880-38E898851C27}" dt="2022-10-09T07:39:18.494" v="12871" actId="14100"/>
          <ac:cxnSpMkLst>
            <pc:docMk/>
            <pc:sldMk cId="671470040" sldId="1707"/>
            <ac:cxnSpMk id="12" creationId="{1725A38B-153C-D454-68CF-45784A1EBE9E}"/>
          </ac:cxnSpMkLst>
        </pc:cxnChg>
        <pc:cxnChg chg="add mod">
          <ac:chgData name="Matteo Vincenzo Rocco" userId="f0612b38-90a5-4ea6-a107-ffcb2d31d2f2" providerId="ADAL" clId="{F43DBF52-F884-47F2-8880-38E898851C27}" dt="2022-10-09T07:39:28.247" v="12874" actId="14100"/>
          <ac:cxnSpMkLst>
            <pc:docMk/>
            <pc:sldMk cId="671470040" sldId="1707"/>
            <ac:cxnSpMk id="15" creationId="{927856A6-F3D9-97BA-0C66-B7F7535B4D2C}"/>
          </ac:cxnSpMkLst>
        </pc:cxnChg>
        <pc:cxnChg chg="add mod">
          <ac:chgData name="Matteo Vincenzo Rocco" userId="f0612b38-90a5-4ea6-a107-ffcb2d31d2f2" providerId="ADAL" clId="{F43DBF52-F884-47F2-8880-38E898851C27}" dt="2022-10-09T07:39:33.638" v="12876" actId="14100"/>
          <ac:cxnSpMkLst>
            <pc:docMk/>
            <pc:sldMk cId="671470040" sldId="1707"/>
            <ac:cxnSpMk id="18" creationId="{A8DF1D61-6808-BFDF-3847-98502DE2C716}"/>
          </ac:cxnSpMkLst>
        </pc:cxnChg>
      </pc:sldChg>
      <pc:sldChg chg="addSp delSp modSp mod ord modAnim">
        <pc:chgData name="Matteo Vincenzo Rocco" userId="f0612b38-90a5-4ea6-a107-ffcb2d31d2f2" providerId="ADAL" clId="{F43DBF52-F884-47F2-8880-38E898851C27}" dt="2022-10-11T21:47:17.004" v="17438" actId="20577"/>
        <pc:sldMkLst>
          <pc:docMk/>
          <pc:sldMk cId="3956751508" sldId="1708"/>
        </pc:sldMkLst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" creationId="{C44DF79C-FC3F-76C5-C66E-C7F2DDDC85AA}"/>
          </ac:spMkLst>
        </pc:spChg>
        <pc:spChg chg="add mod">
          <ac:chgData name="Matteo Vincenzo Rocco" userId="f0612b38-90a5-4ea6-a107-ffcb2d31d2f2" providerId="ADAL" clId="{F43DBF52-F884-47F2-8880-38E898851C27}" dt="2022-10-11T11:52:32.006" v="16638" actId="120"/>
          <ac:spMkLst>
            <pc:docMk/>
            <pc:sldMk cId="3956751508" sldId="1708"/>
            <ac:spMk id="3" creationId="{1C5C5A08-BDC2-1C40-095B-52EFC9D4A6E7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3" creationId="{6E173BE7-2DFD-3B33-5DCE-7157C9917764}"/>
          </ac:spMkLst>
        </pc:spChg>
        <pc:spChg chg="del mod">
          <ac:chgData name="Matteo Vincenzo Rocco" userId="f0612b38-90a5-4ea6-a107-ffcb2d31d2f2" providerId="ADAL" clId="{F43DBF52-F884-47F2-8880-38E898851C27}" dt="2022-10-10T11:41:42.373" v="15423" actId="478"/>
          <ac:spMkLst>
            <pc:docMk/>
            <pc:sldMk cId="3956751508" sldId="1708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1:52:46.760" v="16672" actId="1076"/>
          <ac:spMkLst>
            <pc:docMk/>
            <pc:sldMk cId="3956751508" sldId="1708"/>
            <ac:spMk id="4" creationId="{BEA14B79-076C-11D4-D2EA-FA318D637072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5" creationId="{A43E7CFC-1F61-4F40-1E05-5DB68A31132F}"/>
          </ac:spMkLst>
        </pc:spChg>
        <pc:spChg chg="add mod">
          <ac:chgData name="Matteo Vincenzo Rocco" userId="f0612b38-90a5-4ea6-a107-ffcb2d31d2f2" providerId="ADAL" clId="{F43DBF52-F884-47F2-8880-38E898851C27}" dt="2022-10-11T12:12:55.038" v="16720" actId="1076"/>
          <ac:spMkLst>
            <pc:docMk/>
            <pc:sldMk cId="3956751508" sldId="1708"/>
            <ac:spMk id="5" creationId="{B1F9F5A7-BE4B-4F53-FD6D-08C752DAD2F3}"/>
          </ac:spMkLst>
        </pc:spChg>
        <pc:spChg chg="add del mod">
          <ac:chgData name="Matteo Vincenzo Rocco" userId="f0612b38-90a5-4ea6-a107-ffcb2d31d2f2" providerId="ADAL" clId="{F43DBF52-F884-47F2-8880-38E898851C27}" dt="2022-10-10T12:31:30.112" v="16382" actId="478"/>
          <ac:spMkLst>
            <pc:docMk/>
            <pc:sldMk cId="3956751508" sldId="1708"/>
            <ac:spMk id="7" creationId="{75A77146-AE36-CA72-2775-953FD92FB992}"/>
          </ac:spMkLst>
        </pc:spChg>
        <pc:spChg chg="add mod">
          <ac:chgData name="Matteo Vincenzo Rocco" userId="f0612b38-90a5-4ea6-a107-ffcb2d31d2f2" providerId="ADAL" clId="{F43DBF52-F884-47F2-8880-38E898851C27}" dt="2022-10-10T12:48:22.822" v="16439" actId="113"/>
          <ac:spMkLst>
            <pc:docMk/>
            <pc:sldMk cId="3956751508" sldId="1708"/>
            <ac:spMk id="9" creationId="{FA871EB7-825A-1DBD-E9A6-C776BE434202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0" creationId="{96823C23-41AE-1C5D-C416-233ACF6A1C59}"/>
          </ac:spMkLst>
        </pc:spChg>
        <pc:spChg chg="add mod">
          <ac:chgData name="Matteo Vincenzo Rocco" userId="f0612b38-90a5-4ea6-a107-ffcb2d31d2f2" providerId="ADAL" clId="{F43DBF52-F884-47F2-8880-38E898851C27}" dt="2022-10-10T12:29:12.534" v="16322" actId="20577"/>
          <ac:spMkLst>
            <pc:docMk/>
            <pc:sldMk cId="3956751508" sldId="1708"/>
            <ac:spMk id="11" creationId="{7F3BF832-FE6E-5B53-1CF5-2ABF991A0292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2" creationId="{E16CC736-0AB8-6587-4E37-62D02CE87645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3" creationId="{7B401D63-3E29-C1A4-D8FC-00A916D1AE36}"/>
          </ac:spMkLst>
        </pc:spChg>
        <pc:spChg chg="add mod">
          <ac:chgData name="Matteo Vincenzo Rocco" userId="f0612b38-90a5-4ea6-a107-ffcb2d31d2f2" providerId="ADAL" clId="{F43DBF52-F884-47F2-8880-38E898851C27}" dt="2022-10-10T12:32:01.681" v="16393" actId="5793"/>
          <ac:spMkLst>
            <pc:docMk/>
            <pc:sldMk cId="3956751508" sldId="1708"/>
            <ac:spMk id="14" creationId="{7700E986-B32A-1EFB-90D9-CA12B43F6B5F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5" creationId="{90CBBCE2-46EF-E880-6C57-726026079570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6" creationId="{51143CDF-3536-7D1D-3E8C-AA7BF5BB6842}"/>
          </ac:spMkLst>
        </pc:spChg>
        <pc:spChg chg="add mod">
          <ac:chgData name="Matteo Vincenzo Rocco" userId="f0612b38-90a5-4ea6-a107-ffcb2d31d2f2" providerId="ADAL" clId="{F43DBF52-F884-47F2-8880-38E898851C27}" dt="2022-10-10T14:08:25.717" v="16552" actId="6549"/>
          <ac:spMkLst>
            <pc:docMk/>
            <pc:sldMk cId="3956751508" sldId="1708"/>
            <ac:spMk id="17" creationId="{C5222314-4E18-A86D-48AA-4FEF55AFF0C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18" creationId="{7EF61FA0-8556-2081-F2F7-AFDE1C99416D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19" creationId="{60C0FC7B-037A-9B5A-A8BE-811EBB033D93}"/>
          </ac:spMkLst>
        </pc:spChg>
        <pc:spChg chg="add del mod">
          <ac:chgData name="Matteo Vincenzo Rocco" userId="f0612b38-90a5-4ea6-a107-ffcb2d31d2f2" providerId="ADAL" clId="{F43DBF52-F884-47F2-8880-38E898851C27}" dt="2022-10-10T12:17:38.462" v="15929" actId="478"/>
          <ac:spMkLst>
            <pc:docMk/>
            <pc:sldMk cId="3956751508" sldId="1708"/>
            <ac:spMk id="20" creationId="{676F3F3C-6E7C-9E87-1AAA-0BA3A04FF072}"/>
          </ac:spMkLst>
        </pc:spChg>
        <pc:spChg chg="add del mod">
          <ac:chgData name="Matteo Vincenzo Rocco" userId="f0612b38-90a5-4ea6-a107-ffcb2d31d2f2" providerId="ADAL" clId="{F43DBF52-F884-47F2-8880-38E898851C27}" dt="2022-10-10T12:17:40.749" v="15930" actId="478"/>
          <ac:spMkLst>
            <pc:docMk/>
            <pc:sldMk cId="3956751508" sldId="1708"/>
            <ac:spMk id="21" creationId="{C1C48169-6064-0E80-A324-BB81EABEBA1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2" creationId="{0729D9AE-880C-74F5-05C9-1EA7829D6DD5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3" creationId="{C514876F-23C2-AE3F-4BBF-E004F2E1155A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4" creationId="{BF0684A1-5474-E017-4789-531C2980217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5" creationId="{3778CF8D-1F1D-DAA7-C4EA-555AB3E767B9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6" creationId="{D5E49B61-28FB-E8DB-FFCD-28AFC7DBD2E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7" creationId="{EB5D6166-CFC6-562C-C4D0-E5F649DF3C34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28" creationId="{0FD938A1-1266-3F6D-A62C-0B5D14B19FE0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9" creationId="{32D2F3A3-B94E-9C78-E5A1-81312F4DC7E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0" creationId="{26600735-D8BE-43C3-F405-60841AD3151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31" creationId="{214E1397-1857-DBFB-E505-DCA297F1BB57}"/>
          </ac:spMkLst>
        </pc:spChg>
        <pc:spChg chg="add mod">
          <ac:chgData name="Matteo Vincenzo Rocco" userId="f0612b38-90a5-4ea6-a107-ffcb2d31d2f2" providerId="ADAL" clId="{F43DBF52-F884-47F2-8880-38E898851C27}" dt="2022-10-10T12:32:10.718" v="16396" actId="14100"/>
          <ac:spMkLst>
            <pc:docMk/>
            <pc:sldMk cId="3956751508" sldId="1708"/>
            <ac:spMk id="32" creationId="{EC85B904-724A-7EE1-CD05-12A5B579D604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3" creationId="{A8B4EC60-8611-B273-F9AB-3BD8EBC34347}"/>
          </ac:spMkLst>
        </pc:spChg>
        <pc:spChg chg="add 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34" creationId="{3B6ADDFC-229A-9FAC-6F15-1C3F4429C71C}"/>
          </ac:spMkLst>
        </pc:spChg>
        <pc:spChg chg="add mod">
          <ac:chgData name="Matteo Vincenzo Rocco" userId="f0612b38-90a5-4ea6-a107-ffcb2d31d2f2" providerId="ADAL" clId="{F43DBF52-F884-47F2-8880-38E898851C27}" dt="2022-10-11T11:52:19.356" v="16633" actId="14100"/>
          <ac:spMkLst>
            <pc:docMk/>
            <pc:sldMk cId="3956751508" sldId="1708"/>
            <ac:spMk id="35" creationId="{243D84AB-8EF5-AC0E-7B6E-D90E639C59DC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6" creationId="{1B2C253C-8ACF-529D-0027-0357D80CB616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7" creationId="{00829126-5A84-1D94-5F08-0A8F7929D41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38" creationId="{C26EBB4D-2ED7-5FB3-505C-875A31F34A18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9" creationId="{11E0F7F2-F10D-65C1-6CF7-429BE689E44F}"/>
          </ac:spMkLst>
        </pc:spChg>
        <pc:spChg chg="del mod">
          <ac:chgData name="Matteo Vincenzo Rocco" userId="f0612b38-90a5-4ea6-a107-ffcb2d31d2f2" providerId="ADAL" clId="{F43DBF52-F884-47F2-8880-38E898851C27}" dt="2022-10-10T11:38:46.856" v="15403" actId="478"/>
          <ac:spMkLst>
            <pc:docMk/>
            <pc:sldMk cId="3956751508" sldId="1708"/>
            <ac:spMk id="40" creationId="{406E99F2-FDC0-3D44-BFD4-40BCBF1D62A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1" creationId="{EB49510F-448D-978D-EF5B-93E1DB08F7FF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2" creationId="{EFA1AD8C-C3FC-F165-944D-347A97492EE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F43DBF52-F884-47F2-8880-38E898851C27}" dt="2022-10-10T12:31:10.031" v="16353" actId="478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11T21:47:15.291" v="17437" actId="20577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F43DBF52-F884-47F2-8880-38E898851C27}" dt="2022-10-11T21:47:17.004" v="17438" actId="20577"/>
          <ac:spMkLst>
            <pc:docMk/>
            <pc:sldMk cId="3956751508" sldId="1708"/>
            <ac:spMk id="49" creationId="{48367FCB-6261-A848-DBE0-D24D5B1E23C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50" creationId="{D5D46DBA-6F90-EB50-F9EB-A3613F162AA8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51" creationId="{A617F1B8-3548-88B5-4A50-321C5DF9293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55" creationId="{FA9A9BD3-247B-16C6-7EC9-EB9835294BC0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F43DBF52-F884-47F2-8880-38E898851C27}" dt="2022-10-10T12:34:26.111" v="16433" actId="478"/>
          <ac:spMkLst>
            <pc:docMk/>
            <pc:sldMk cId="3956751508" sldId="1708"/>
            <ac:spMk id="65" creationId="{4249AE08-C2A7-85A5-4964-A8F78BC46F2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0T11:38:48.677" v="15404" actId="478"/>
          <ac:spMkLst>
            <pc:docMk/>
            <pc:sldMk cId="3956751508" sldId="1708"/>
            <ac:spMk id="67" creationId="{ABD6F741-F278-DF83-F2C6-5E3A79458D69}"/>
          </ac:spMkLst>
        </pc:spChg>
        <pc:spChg chg="mod">
          <ac:chgData name="Matteo Vincenzo Rocco" userId="f0612b38-90a5-4ea6-a107-ffcb2d31d2f2" providerId="ADAL" clId="{F43DBF52-F884-47F2-8880-38E898851C27}" dt="2022-10-11T15:37:54.013" v="16786" actId="20577"/>
          <ac:spMkLst>
            <pc:docMk/>
            <pc:sldMk cId="3956751508" sldId="1708"/>
            <ac:spMk id="68" creationId="{15B49932-2268-EBF8-C598-CB125E89581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9" creationId="{6B01A654-8048-CC11-789D-7A81535246CD}"/>
          </ac:spMkLst>
        </pc:spChg>
        <pc:spChg chg="del">
          <ac:chgData name="Matteo Vincenzo Rocco" userId="f0612b38-90a5-4ea6-a107-ffcb2d31d2f2" providerId="ADAL" clId="{F43DBF52-F884-47F2-8880-38E898851C27}" dt="2022-10-10T11:41:49.772" v="15426" actId="478"/>
          <ac:spMkLst>
            <pc:docMk/>
            <pc:sldMk cId="3956751508" sldId="1708"/>
            <ac:spMk id="70" creationId="{4931D40D-E4BE-483A-D7AC-2ED3AFAD93C1}"/>
          </ac:spMkLst>
        </pc:spChg>
        <pc:inkChg chg="mod">
          <ac:chgData name="Matteo Vincenzo Rocco" userId="f0612b38-90a5-4ea6-a107-ffcb2d31d2f2" providerId="ADAL" clId="{F43DBF52-F884-47F2-8880-38E898851C27}" dt="2022-10-10T12:31:58.942" v="16389" actId="1076"/>
          <ac:inkMkLst>
            <pc:docMk/>
            <pc:sldMk cId="3956751508" sldId="1708"/>
            <ac:inkMk id="8" creationId="{1538A4EE-6DE9-1496-F1EB-C11964B1BD0E}"/>
          </ac:inkMkLst>
        </pc:inkChg>
      </pc:sldChg>
      <pc:sldChg chg="addSp delSp modSp mod">
        <pc:chgData name="Matteo Vincenzo Rocco" userId="f0612b38-90a5-4ea6-a107-ffcb2d31d2f2" providerId="ADAL" clId="{F43DBF52-F884-47F2-8880-38E898851C27}" dt="2022-10-11T20:41:49.606" v="17073" actId="207"/>
        <pc:sldMkLst>
          <pc:docMk/>
          <pc:sldMk cId="1754555386" sldId="1709"/>
        </pc:sldMkLst>
        <pc:spChg chg="add del mod">
          <ac:chgData name="Matteo Vincenzo Rocco" userId="f0612b38-90a5-4ea6-a107-ffcb2d31d2f2" providerId="ADAL" clId="{F43DBF52-F884-47F2-8880-38E898851C27}" dt="2022-10-11T15:37:02.826" v="16772" actId="478"/>
          <ac:spMkLst>
            <pc:docMk/>
            <pc:sldMk cId="1754555386" sldId="1709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0:41:49.606" v="17073" actId="207"/>
          <ac:spMkLst>
            <pc:docMk/>
            <pc:sldMk cId="1754555386" sldId="1709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7:59:47.754" v="14205" actId="478"/>
          <ac:spMkLst>
            <pc:docMk/>
            <pc:sldMk cId="1754555386" sldId="170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5:37:04.606" v="16773"/>
          <ac:spMkLst>
            <pc:docMk/>
            <pc:sldMk cId="1754555386" sldId="1709"/>
            <ac:spMk id="7" creationId="{3D4E2E40-42D1-BA8B-D30A-923D2F29B2B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2" creationId="{5E0E8900-876F-873B-1B49-C1A2F6461CE9}"/>
          </ac:spMkLst>
        </pc:spChg>
        <pc:spChg chg="del mod">
          <ac:chgData name="Matteo Vincenzo Rocco" userId="f0612b38-90a5-4ea6-a107-ffcb2d31d2f2" providerId="ADAL" clId="{F43DBF52-F884-47F2-8880-38E898851C27}" dt="2022-10-10T10:59:58.982" v="14696" actId="478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1" creationId="{09312725-DB26-E6B0-F396-8B427846032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4" creationId="{2FC85A50-5237-A0D3-88E9-B9C2773685C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5" creationId="{97A8A206-7CE5-922F-C9B3-8FAD8720C56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67" creationId="{6770AA20-5663-3416-236D-D317EE5F2602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7" creationId="{9AC48591-33E0-E33D-F6D1-85C2AA97261F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8" creationId="{2A3107C2-4036-CD3B-6467-BFBD08A2A90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3" creationId="{6A17B325-FFE6-B4F2-A046-009A62BC69B6}"/>
          </ac:spMkLst>
        </pc:spChg>
        <pc:graphicFrameChg chg="del mod">
          <ac:chgData name="Matteo Vincenzo Rocco" userId="f0612b38-90a5-4ea6-a107-ffcb2d31d2f2" providerId="ADAL" clId="{F43DBF52-F884-47F2-8880-38E898851C27}" dt="2022-10-11T11:50:56.122" v="16631" actId="478"/>
          <ac:graphicFrameMkLst>
            <pc:docMk/>
            <pc:sldMk cId="1754555386" sldId="1709"/>
            <ac:graphicFrameMk id="4" creationId="{074AFA4D-15E2-CC6C-65AA-796C84A32D5C}"/>
          </ac:graphicFrameMkLst>
        </pc:graphicFrameChg>
        <pc:graphicFrameChg chg="add del mod">
          <ac:chgData name="Matteo Vincenzo Rocco" userId="f0612b38-90a5-4ea6-a107-ffcb2d31d2f2" providerId="ADAL" clId="{F43DBF52-F884-47F2-8880-38E898851C27}" dt="2022-10-10T10:59:20.256" v="14690"/>
          <ac:graphicFrameMkLst>
            <pc:docMk/>
            <pc:sldMk cId="1754555386" sldId="1709"/>
            <ac:graphicFrameMk id="4" creationId="{5F90D0E7-D24B-3E54-D62D-F252CF81BAEC}"/>
          </ac:graphicFrameMkLst>
        </pc:graphicFrameChg>
        <pc:graphicFrameChg chg="mod">
          <ac:chgData name="Matteo Vincenzo Rocco" userId="f0612b38-90a5-4ea6-a107-ffcb2d31d2f2" providerId="ADAL" clId="{F43DBF52-F884-47F2-8880-38E898851C27}" dt="2022-10-11T11:51:04.081" v="16632" actId="1076"/>
          <ac:graphicFrameMkLst>
            <pc:docMk/>
            <pc:sldMk cId="1754555386" sldId="1709"/>
            <ac:graphicFrameMk id="5" creationId="{CE6BE372-3F7A-3621-8801-5A1883C6D09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0:59:42.513" v="14695" actId="478"/>
          <ac:graphicFrameMkLst>
            <pc:docMk/>
            <pc:sldMk cId="1754555386" sldId="1709"/>
            <ac:graphicFrameMk id="5" creationId="{FF90093A-5F07-8507-24E8-8452901DE24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1:10:41.269" v="14910" actId="478"/>
          <ac:graphicFrameMkLst>
            <pc:docMk/>
            <pc:sldMk cId="1754555386" sldId="1709"/>
            <ac:graphicFrameMk id="7" creationId="{1637D053-936D-B4A2-05FF-98509CC333CD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1T11:46:38.014" v="16572" actId="478"/>
          <ac:graphicFrameMkLst>
            <pc:docMk/>
            <pc:sldMk cId="1754555386" sldId="1709"/>
            <ac:graphicFrameMk id="8" creationId="{CB994CCF-3179-A07D-2F98-951FAB8D5A58}"/>
          </ac:graphicFrameMkLst>
        </pc:graphicFrameChg>
      </pc:sldChg>
      <pc:sldChg chg="del">
        <pc:chgData name="Matteo Vincenzo Rocco" userId="f0612b38-90a5-4ea6-a107-ffcb2d31d2f2" providerId="ADAL" clId="{F43DBF52-F884-47F2-8880-38E898851C27}" dt="2022-10-07T07:51:12.537" v="8052" actId="47"/>
        <pc:sldMkLst>
          <pc:docMk/>
          <pc:sldMk cId="1277783922" sldId="1710"/>
        </pc:sldMkLst>
      </pc:sldChg>
      <pc:sldChg chg="addSp delSp modSp mod">
        <pc:chgData name="Matteo Vincenzo Rocco" userId="f0612b38-90a5-4ea6-a107-ffcb2d31d2f2" providerId="ADAL" clId="{F43DBF52-F884-47F2-8880-38E898851C27}" dt="2022-10-07T08:19:42.311" v="10001" actId="1076"/>
        <pc:sldMkLst>
          <pc:docMk/>
          <pc:sldMk cId="2056182386" sldId="1711"/>
        </pc:sldMkLst>
        <pc:spChg chg="add mod">
          <ac:chgData name="Matteo Vincenzo Rocco" userId="f0612b38-90a5-4ea6-a107-ffcb2d31d2f2" providerId="ADAL" clId="{F43DBF52-F884-47F2-8880-38E898851C27}" dt="2022-10-07T08:19:42.311" v="10001" actId="1076"/>
          <ac:spMkLst>
            <pc:docMk/>
            <pc:sldMk cId="2056182386" sldId="1711"/>
            <ac:spMk id="2" creationId="{7C89223A-8112-2A6F-B0D0-63DBCC9E7237}"/>
          </ac:spMkLst>
        </pc:spChg>
        <pc:spChg chg="del mod">
          <ac:chgData name="Matteo Vincenzo Rocco" userId="f0612b38-90a5-4ea6-a107-ffcb2d31d2f2" providerId="ADAL" clId="{F43DBF52-F884-47F2-8880-38E898851C27}" dt="2022-10-07T08:11:36.036" v="9673" actId="478"/>
          <ac:spMkLst>
            <pc:docMk/>
            <pc:sldMk cId="2056182386" sldId="1711"/>
            <ac:spMk id="3" creationId="{DEA68348-CF0D-65D3-D018-EA39BB494F77}"/>
          </ac:spMkLst>
        </pc:spChg>
        <pc:spChg chg="del">
          <ac:chgData name="Matteo Vincenzo Rocco" userId="f0612b38-90a5-4ea6-a107-ffcb2d31d2f2" providerId="ADAL" clId="{F43DBF52-F884-47F2-8880-38E898851C27}" dt="2022-10-07T07:51:15.512" v="8053" actId="478"/>
          <ac:spMkLst>
            <pc:docMk/>
            <pc:sldMk cId="2056182386" sldId="1711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8:19:10.612" v="9998" actId="20577"/>
          <ac:spMkLst>
            <pc:docMk/>
            <pc:sldMk cId="2056182386" sldId="1711"/>
            <ac:spMk id="5" creationId="{9352D710-C393-AEB7-43A6-8D76E0E3B3C7}"/>
          </ac:spMkLst>
        </pc:spChg>
        <pc:spChg chg="del">
          <ac:chgData name="Matteo Vincenzo Rocco" userId="f0612b38-90a5-4ea6-a107-ffcb2d31d2f2" providerId="ADAL" clId="{F43DBF52-F884-47F2-8880-38E898851C27}" dt="2022-10-07T07:51:24.775" v="8057" actId="478"/>
          <ac:spMkLst>
            <pc:docMk/>
            <pc:sldMk cId="2056182386" sldId="1711"/>
            <ac:spMk id="35" creationId="{7C21806E-AEA5-6C16-911A-BF2A050A20D6}"/>
          </ac:spMkLst>
        </pc:spChg>
        <pc:picChg chg="mod">
          <ac:chgData name="Matteo Vincenzo Rocco" userId="f0612b38-90a5-4ea6-a107-ffcb2d31d2f2" providerId="ADAL" clId="{F43DBF52-F884-47F2-8880-38E898851C27}" dt="2022-10-07T07:51:30.180" v="8059" actId="1076"/>
          <ac:picMkLst>
            <pc:docMk/>
            <pc:sldMk cId="2056182386" sldId="1711"/>
            <ac:picMk id="8" creationId="{2C3E0515-7228-C8B0-03E9-0D007E33F272}"/>
          </ac:picMkLst>
        </pc:picChg>
      </pc:sldChg>
      <pc:sldChg chg="addSp delSp modSp add mod modAnim">
        <pc:chgData name="Matteo Vincenzo Rocco" userId="f0612b38-90a5-4ea6-a107-ffcb2d31d2f2" providerId="ADAL" clId="{F43DBF52-F884-47F2-8880-38E898851C27}" dt="2022-10-10T08:36:07.911" v="14526"/>
        <pc:sldMkLst>
          <pc:docMk/>
          <pc:sldMk cId="3439643595" sldId="1712"/>
        </pc:sldMkLst>
        <pc:spChg chg="add mod">
          <ac:chgData name="Matteo Vincenzo Rocco" userId="f0612b38-90a5-4ea6-a107-ffcb2d31d2f2" providerId="ADAL" clId="{F43DBF52-F884-47F2-8880-38E898851C27}" dt="2022-10-06T16:14:30.755" v="7584" actId="1076"/>
          <ac:spMkLst>
            <pc:docMk/>
            <pc:sldMk cId="3439643595" sldId="1712"/>
            <ac:spMk id="2" creationId="{A6D40247-4C08-98B6-D413-C04909F5864A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3" creationId="{41ECA8BA-849C-E123-EBAF-297A735CE0C4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4" creationId="{D62D0A75-26BC-7B38-DB83-32E0CDF8DE76}"/>
          </ac:spMkLst>
        </pc:spChg>
        <pc:spChg chg="del">
          <ac:chgData name="Matteo Vincenzo Rocco" userId="f0612b38-90a5-4ea6-a107-ffcb2d31d2f2" providerId="ADAL" clId="{F43DBF52-F884-47F2-8880-38E898851C27}" dt="2022-09-27T10:30:13.555" v="300" actId="478"/>
          <ac:spMkLst>
            <pc:docMk/>
            <pc:sldMk cId="3439643595" sldId="1712"/>
            <ac:spMk id="6" creationId="{4FABA1D6-EC70-42EC-94C5-4DE8AE9C23C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6" creationId="{FE9D90D0-99D6-7988-E422-FA634C2E884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7" creationId="{63580244-D007-22B0-7CE2-23D44A3E4085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8" creationId="{628932ED-52D3-4847-89EE-4AC93FB2D428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9" creationId="{46F7E97C-B8E5-5B78-C58E-FC7FD8655459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0" creationId="{6A94A944-230D-AB7D-AFE0-CC2E485C7A1A}"/>
          </ac:spMkLst>
        </pc:spChg>
        <pc:spChg chg="mod">
          <ac:chgData name="Matteo Vincenzo Rocco" userId="f0612b38-90a5-4ea6-a107-ffcb2d31d2f2" providerId="ADAL" clId="{F43DBF52-F884-47F2-8880-38E898851C27}" dt="2022-09-29T11:21:54.578" v="656" actId="20577"/>
          <ac:spMkLst>
            <pc:docMk/>
            <pc:sldMk cId="3439643595" sldId="1712"/>
            <ac:spMk id="11" creationId="{67B88978-ACE1-0A53-2840-14A0CD09DC53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3" creationId="{38088289-A5DB-4717-03E4-CB41094D3575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5" creationId="{5A377B6B-A190-3439-9EBC-F659037BEF03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6" creationId="{58525161-9F23-7D8A-447C-E74F0D6FC66B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21" creationId="{DC2D76AE-E246-B6A4-94E2-5F41A384A6AA}"/>
          </ac:spMkLst>
        </pc:spChg>
        <pc:spChg chg="add del mod">
          <ac:chgData name="Matteo Vincenzo Rocco" userId="f0612b38-90a5-4ea6-a107-ffcb2d31d2f2" providerId="ADAL" clId="{F43DBF52-F884-47F2-8880-38E898851C27}" dt="2022-10-05T11:22:51.348" v="1893" actId="478"/>
          <ac:spMkLst>
            <pc:docMk/>
            <pc:sldMk cId="3439643595" sldId="1712"/>
            <ac:spMk id="22" creationId="{DB9233D1-BF24-1535-9E6C-3DE0090BE286}"/>
          </ac:spMkLst>
        </pc:spChg>
        <pc:spChg chg="add mod ord">
          <ac:chgData name="Matteo Vincenzo Rocco" userId="f0612b38-90a5-4ea6-a107-ffcb2d31d2f2" providerId="ADAL" clId="{F43DBF52-F884-47F2-8880-38E898851C27}" dt="2022-10-05T11:32:46.776" v="2089" actId="1076"/>
          <ac:spMkLst>
            <pc:docMk/>
            <pc:sldMk cId="3439643595" sldId="1712"/>
            <ac:spMk id="23" creationId="{F2162976-D82F-0D1B-F852-E58602AF3993}"/>
          </ac:spMkLst>
        </pc:spChg>
        <pc:spChg chg="add del mod">
          <ac:chgData name="Matteo Vincenzo Rocco" userId="f0612b38-90a5-4ea6-a107-ffcb2d31d2f2" providerId="ADAL" clId="{F43DBF52-F884-47F2-8880-38E898851C27}" dt="2022-10-05T11:23:31.224" v="1917" actId="478"/>
          <ac:spMkLst>
            <pc:docMk/>
            <pc:sldMk cId="3439643595" sldId="1712"/>
            <ac:spMk id="24" creationId="{5BE4AA4E-5BD2-99DB-2C40-1F0D59A7FE0E}"/>
          </ac:spMkLst>
        </pc:spChg>
        <pc:spChg chg="add mod">
          <ac:chgData name="Matteo Vincenzo Rocco" userId="f0612b38-90a5-4ea6-a107-ffcb2d31d2f2" providerId="ADAL" clId="{F43DBF52-F884-47F2-8880-38E898851C27}" dt="2022-10-05T11:23:25.784" v="1915" actId="571"/>
          <ac:spMkLst>
            <pc:docMk/>
            <pc:sldMk cId="3439643595" sldId="1712"/>
            <ac:spMk id="25" creationId="{5F7829FC-F415-EFB7-CB5A-8651D0D00F7D}"/>
          </ac:spMkLst>
        </pc:spChg>
        <pc:spChg chg="add mod ord">
          <ac:chgData name="Matteo Vincenzo Rocco" userId="f0612b38-90a5-4ea6-a107-ffcb2d31d2f2" providerId="ADAL" clId="{F43DBF52-F884-47F2-8880-38E898851C27}" dt="2022-10-05T11:48:17.512" v="2246" actId="1076"/>
          <ac:spMkLst>
            <pc:docMk/>
            <pc:sldMk cId="3439643595" sldId="1712"/>
            <ac:spMk id="26" creationId="{0CE92056-3505-F93E-9C6B-E677507CC5A4}"/>
          </ac:spMkLst>
        </pc:spChg>
        <pc:spChg chg="add mod">
          <ac:chgData name="Matteo Vincenzo Rocco" userId="f0612b38-90a5-4ea6-a107-ffcb2d31d2f2" providerId="ADAL" clId="{F43DBF52-F884-47F2-8880-38E898851C27}" dt="2022-10-05T11:48:22.295" v="2247" actId="1076"/>
          <ac:spMkLst>
            <pc:docMk/>
            <pc:sldMk cId="3439643595" sldId="1712"/>
            <ac:spMk id="27" creationId="{976401AF-5BD3-A15A-A37C-AA5B590775B8}"/>
          </ac:spMkLst>
        </pc:spChg>
        <pc:spChg chg="add mod">
          <ac:chgData name="Matteo Vincenzo Rocco" userId="f0612b38-90a5-4ea6-a107-ffcb2d31d2f2" providerId="ADAL" clId="{F43DBF52-F884-47F2-8880-38E898851C27}" dt="2022-10-05T11:48:50.238" v="2252" actId="1076"/>
          <ac:spMkLst>
            <pc:docMk/>
            <pc:sldMk cId="3439643595" sldId="1712"/>
            <ac:spMk id="33" creationId="{ED014444-8230-17EB-3D5A-59039B31B632}"/>
          </ac:spMkLst>
        </pc:spChg>
        <pc:spChg chg="add del mod">
          <ac:chgData name="Matteo Vincenzo Rocco" userId="f0612b38-90a5-4ea6-a107-ffcb2d31d2f2" providerId="ADAL" clId="{F43DBF52-F884-47F2-8880-38E898851C27}" dt="2022-10-05T11:59:49.261" v="2266"/>
          <ac:spMkLst>
            <pc:docMk/>
            <pc:sldMk cId="3439643595" sldId="1712"/>
            <ac:spMk id="34" creationId="{78731214-8F7B-56D8-E387-DE324407F0A0}"/>
          </ac:spMkLst>
        </pc:sp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5" creationId="{0010B07C-EB8E-E6D9-ED53-4933DD345819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2" creationId="{970466B4-1FDD-E6A9-BFFA-A789FD9675D5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4" creationId="{23AF983C-E94A-4A5F-7972-A2B8B502FFFC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17" creationId="{9FEDB62A-B8E4-AE9E-C4AB-B6E756A68386}"/>
          </ac:cxnSpMkLst>
        </pc:cxnChg>
        <pc:cxnChg chg="add del mod">
          <ac:chgData name="Matteo Vincenzo Rocco" userId="f0612b38-90a5-4ea6-a107-ffcb2d31d2f2" providerId="ADAL" clId="{F43DBF52-F884-47F2-8880-38E898851C27}" dt="2022-10-05T11:22:20.742" v="1879" actId="478"/>
          <ac:cxnSpMkLst>
            <pc:docMk/>
            <pc:sldMk cId="3439643595" sldId="1712"/>
            <ac:cxnSpMk id="19" creationId="{258B2C73-354B-B3D7-5CBA-A0B460A6D9F8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20" creationId="{F2A07066-CA6B-8491-7D3F-CC5736DE6900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28" creationId="{DC7F3BB9-4364-FD37-5CBE-495DC0C84A89}"/>
          </ac:cxnSpMkLst>
        </pc:cxnChg>
        <pc:cxnChg chg="add mod">
          <ac:chgData name="Matteo Vincenzo Rocco" userId="f0612b38-90a5-4ea6-a107-ffcb2d31d2f2" providerId="ADAL" clId="{F43DBF52-F884-47F2-8880-38E898851C27}" dt="2022-10-05T11:48:26.255" v="2249" actId="1076"/>
          <ac:cxnSpMkLst>
            <pc:docMk/>
            <pc:sldMk cId="3439643595" sldId="1712"/>
            <ac:cxnSpMk id="30" creationId="{63327FFB-019F-031A-2437-C3E43A998355}"/>
          </ac:cxnSpMkLst>
        </pc:cxnChg>
        <pc:cxnChg chg="add mod">
          <ac:chgData name="Matteo Vincenzo Rocco" userId="f0612b38-90a5-4ea6-a107-ffcb2d31d2f2" providerId="ADAL" clId="{F43DBF52-F884-47F2-8880-38E898851C27}" dt="2022-10-05T11:48:29.126" v="2250" actId="1076"/>
          <ac:cxnSpMkLst>
            <pc:docMk/>
            <pc:sldMk cId="3439643595" sldId="1712"/>
            <ac:cxnSpMk id="31" creationId="{A543E54C-75B5-8059-9C54-69F680AC6567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32" creationId="{D39C91A6-062A-B060-2299-E93987D18489}"/>
          </ac:cxnSpMkLst>
        </pc:cxnChg>
      </pc:sldChg>
      <pc:sldChg chg="add del">
        <pc:chgData name="Matteo Vincenzo Rocco" userId="f0612b38-90a5-4ea6-a107-ffcb2d31d2f2" providerId="ADAL" clId="{F43DBF52-F884-47F2-8880-38E898851C27}" dt="2022-10-05T12:24:22.697" v="3274" actId="47"/>
        <pc:sldMkLst>
          <pc:docMk/>
          <pc:sldMk cId="2259428385" sldId="1713"/>
        </pc:sldMkLst>
      </pc:sldChg>
      <pc:sldChg chg="addSp delSp modSp add mod">
        <pc:chgData name="Matteo Vincenzo Rocco" userId="f0612b38-90a5-4ea6-a107-ffcb2d31d2f2" providerId="ADAL" clId="{F43DBF52-F884-47F2-8880-38E898851C27}" dt="2022-10-07T07:38:20.079" v="7990" actId="20577"/>
        <pc:sldMkLst>
          <pc:docMk/>
          <pc:sldMk cId="2641501179" sldId="1713"/>
        </pc:sldMkLst>
        <pc:spChg chg="add mod">
          <ac:chgData name="Matteo Vincenzo Rocco" userId="f0612b38-90a5-4ea6-a107-ffcb2d31d2f2" providerId="ADAL" clId="{F43DBF52-F884-47F2-8880-38E898851C27}" dt="2022-10-07T07:38:20.079" v="7990" actId="20577"/>
          <ac:spMkLst>
            <pc:docMk/>
            <pc:sldMk cId="2641501179" sldId="1713"/>
            <ac:spMk id="2" creationId="{55856CD3-3648-C3DF-E87A-CF44EB868C55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3" creationId="{F77C865E-2E17-3044-4770-41B735CC5AA0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4" creationId="{F4FE5922-60F0-C242-959C-B6CC79E19785}"/>
          </ac:spMkLst>
        </pc:spChg>
        <pc:spChg chg="del">
          <ac:chgData name="Matteo Vincenzo Rocco" userId="f0612b38-90a5-4ea6-a107-ffcb2d31d2f2" providerId="ADAL" clId="{F43DBF52-F884-47F2-8880-38E898851C27}" dt="2022-10-06T12:09:20.036" v="6278" actId="478"/>
          <ac:spMkLst>
            <pc:docMk/>
            <pc:sldMk cId="2641501179" sldId="1713"/>
            <ac:spMk id="5" creationId="{18F1EA65-2597-FF41-244F-5027F1381B2A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7" creationId="{3062FA6D-477B-91C6-67CE-16775DFE70A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8" creationId="{523DEDD4-F211-4390-E272-1C0E4BA3226D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9" creationId="{0E847FF9-1617-443D-F771-7BD70CC6CCEC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2" creationId="{D5D45B59-E16C-A57C-AA39-1F910F70DF9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3" creationId="{CF7F028B-0947-00E8-110B-F46E02175688}"/>
          </ac:spMkLst>
        </pc:spChg>
        <pc:spChg chg="add mod">
          <ac:chgData name="Matteo Vincenzo Rocco" userId="f0612b38-90a5-4ea6-a107-ffcb2d31d2f2" providerId="ADAL" clId="{F43DBF52-F884-47F2-8880-38E898851C27}" dt="2022-10-06T12:11:11.818" v="6309" actId="1076"/>
          <ac:spMkLst>
            <pc:docMk/>
            <pc:sldMk cId="2641501179" sldId="1713"/>
            <ac:spMk id="23" creationId="{7899EA98-FA2D-6AB8-7169-CC1A567F0FC3}"/>
          </ac:spMkLst>
        </pc:spChg>
        <pc:spChg chg="add del mod">
          <ac:chgData name="Matteo Vincenzo Rocco" userId="f0612b38-90a5-4ea6-a107-ffcb2d31d2f2" providerId="ADAL" clId="{F43DBF52-F884-47F2-8880-38E898851C27}" dt="2022-10-06T12:11:06.179" v="6305" actId="478"/>
          <ac:spMkLst>
            <pc:docMk/>
            <pc:sldMk cId="2641501179" sldId="1713"/>
            <ac:spMk id="24" creationId="{17510162-FCD1-09F5-875D-414F977C69A4}"/>
          </ac:spMkLst>
        </pc:spChg>
        <pc:spChg chg="add mod">
          <ac:chgData name="Matteo Vincenzo Rocco" userId="f0612b38-90a5-4ea6-a107-ffcb2d31d2f2" providerId="ADAL" clId="{F43DBF52-F884-47F2-8880-38E898851C27}" dt="2022-10-06T12:11:38.754" v="6315" actId="20577"/>
          <ac:spMkLst>
            <pc:docMk/>
            <pc:sldMk cId="2641501179" sldId="1713"/>
            <ac:spMk id="25" creationId="{1EC3E576-0F11-4AEA-7877-01B46001060A}"/>
          </ac:spMkLst>
        </pc:spChg>
        <pc:spChg chg="add mod">
          <ac:chgData name="Matteo Vincenzo Rocco" userId="f0612b38-90a5-4ea6-a107-ffcb2d31d2f2" providerId="ADAL" clId="{F43DBF52-F884-47F2-8880-38E898851C27}" dt="2022-10-06T12:12:06.585" v="6322" actId="1076"/>
          <ac:spMkLst>
            <pc:docMk/>
            <pc:sldMk cId="2641501179" sldId="1713"/>
            <ac:spMk id="26" creationId="{F57160DC-5F75-8CDE-B3EF-AD8B881DFD8B}"/>
          </ac:spMkLst>
        </pc:spChg>
        <pc:spChg chg="add mod">
          <ac:chgData name="Matteo Vincenzo Rocco" userId="f0612b38-90a5-4ea6-a107-ffcb2d31d2f2" providerId="ADAL" clId="{F43DBF52-F884-47F2-8880-38E898851C27}" dt="2022-10-06T12:12:01.377" v="6320" actId="20577"/>
          <ac:spMkLst>
            <pc:docMk/>
            <pc:sldMk cId="2641501179" sldId="1713"/>
            <ac:spMk id="27" creationId="{79BCC4FA-1AF1-D22D-0DCD-0F55846DB679}"/>
          </ac:spMkLst>
        </pc:spChg>
        <pc:spChg chg="add mod">
          <ac:chgData name="Matteo Vincenzo Rocco" userId="f0612b38-90a5-4ea6-a107-ffcb2d31d2f2" providerId="ADAL" clId="{F43DBF52-F884-47F2-8880-38E898851C27}" dt="2022-10-06T12:12:24.154" v="6325" actId="20577"/>
          <ac:spMkLst>
            <pc:docMk/>
            <pc:sldMk cId="2641501179" sldId="1713"/>
            <ac:spMk id="28" creationId="{D6CA0388-9674-808A-9442-22BE12AE6124}"/>
          </ac:spMkLst>
        </pc:spChg>
        <pc:spChg chg="add mod">
          <ac:chgData name="Matteo Vincenzo Rocco" userId="f0612b38-90a5-4ea6-a107-ffcb2d31d2f2" providerId="ADAL" clId="{F43DBF52-F884-47F2-8880-38E898851C27}" dt="2022-10-06T12:12:31.985" v="6328" actId="20577"/>
          <ac:spMkLst>
            <pc:docMk/>
            <pc:sldMk cId="2641501179" sldId="1713"/>
            <ac:spMk id="29" creationId="{F0A599EC-25D5-E315-C613-095F94FD31DC}"/>
          </ac:spMkLst>
        </pc:spChg>
        <pc:spChg chg="add mod">
          <ac:chgData name="Matteo Vincenzo Rocco" userId="f0612b38-90a5-4ea6-a107-ffcb2d31d2f2" providerId="ADAL" clId="{F43DBF52-F884-47F2-8880-38E898851C27}" dt="2022-10-06T12:12:44.545" v="6333" actId="20577"/>
          <ac:spMkLst>
            <pc:docMk/>
            <pc:sldMk cId="2641501179" sldId="1713"/>
            <ac:spMk id="30" creationId="{47B9F456-B2BB-BDE9-773E-E1E1C1BA0878}"/>
          </ac:spMkLst>
        </pc:spChg>
        <pc:spChg chg="add mod">
          <ac:chgData name="Matteo Vincenzo Rocco" userId="f0612b38-90a5-4ea6-a107-ffcb2d31d2f2" providerId="ADAL" clId="{F43DBF52-F884-47F2-8880-38E898851C27}" dt="2022-10-06T12:12:55.013" v="6335" actId="20577"/>
          <ac:spMkLst>
            <pc:docMk/>
            <pc:sldMk cId="2641501179" sldId="1713"/>
            <ac:spMk id="31" creationId="{0CC681D2-D321-D832-8DF7-8E815CC67170}"/>
          </ac:spMkLst>
        </pc:spChg>
        <pc:spChg chg="add mod">
          <ac:chgData name="Matteo Vincenzo Rocco" userId="f0612b38-90a5-4ea6-a107-ffcb2d31d2f2" providerId="ADAL" clId="{F43DBF52-F884-47F2-8880-38E898851C27}" dt="2022-10-06T12:13:04.338" v="6339" actId="20577"/>
          <ac:spMkLst>
            <pc:docMk/>
            <pc:sldMk cId="2641501179" sldId="1713"/>
            <ac:spMk id="32" creationId="{825AD333-5DEE-4A72-ADD9-11D171335992}"/>
          </ac:spMkLst>
        </pc:spChg>
        <pc:spChg chg="add mod">
          <ac:chgData name="Matteo Vincenzo Rocco" userId="f0612b38-90a5-4ea6-a107-ffcb2d31d2f2" providerId="ADAL" clId="{F43DBF52-F884-47F2-8880-38E898851C27}" dt="2022-10-06T16:15:04.057" v="7609"/>
          <ac:spMkLst>
            <pc:docMk/>
            <pc:sldMk cId="2641501179" sldId="1713"/>
            <ac:spMk id="33" creationId="{63DBE948-6BEF-9C9F-9E55-ECA8FCFAC0B5}"/>
          </ac:spMkLst>
        </pc:spChg>
        <pc:spChg chg="add mod">
          <ac:chgData name="Matteo Vincenzo Rocco" userId="f0612b38-90a5-4ea6-a107-ffcb2d31d2f2" providerId="ADAL" clId="{F43DBF52-F884-47F2-8880-38E898851C27}" dt="2022-10-06T12:13:58.577" v="6352" actId="20577"/>
          <ac:spMkLst>
            <pc:docMk/>
            <pc:sldMk cId="2641501179" sldId="1713"/>
            <ac:spMk id="34" creationId="{094A668D-59B0-6652-C447-8328B178501D}"/>
          </ac:spMkLst>
        </pc:spChg>
        <pc:spChg chg="add mod">
          <ac:chgData name="Matteo Vincenzo Rocco" userId="f0612b38-90a5-4ea6-a107-ffcb2d31d2f2" providerId="ADAL" clId="{F43DBF52-F884-47F2-8880-38E898851C27}" dt="2022-10-06T12:14:07.414" v="6356" actId="20577"/>
          <ac:spMkLst>
            <pc:docMk/>
            <pc:sldMk cId="2641501179" sldId="1713"/>
            <ac:spMk id="35" creationId="{A8A23028-41F6-1100-613D-8B88042B36C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1" creationId="{FCBDF425-A86F-2E3D-210F-64DDB3A4EEE9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3" creationId="{2AFD31F3-8A75-C493-13A9-DD03C491ED6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8" creationId="{9A330C39-DA2D-BAA8-2A4E-F2F32AB4A74E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9" creationId="{FEF14A8E-F4B5-59DD-0671-8CBA53A9D6B8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0" creationId="{9A8E6405-6DA1-3A37-1644-941387B214A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13" creationId="{51E769E4-5CAD-7246-049B-03BFEF9C7EEA}"/>
          </ac:spMkLst>
        </pc:spChg>
        <pc:picChg chg="add del mod modCrop">
          <ac:chgData name="Matteo Vincenzo Rocco" userId="f0612b38-90a5-4ea6-a107-ffcb2d31d2f2" providerId="ADAL" clId="{F43DBF52-F884-47F2-8880-38E898851C27}" dt="2022-10-06T12:08:37.908" v="6263" actId="478"/>
          <ac:picMkLst>
            <pc:docMk/>
            <pc:sldMk cId="2641501179" sldId="1713"/>
            <ac:picMk id="20" creationId="{199799BA-14CE-E010-ECCA-2B491075E2E4}"/>
          </ac:picMkLst>
        </pc:picChg>
        <pc:picChg chg="add mod">
          <ac:chgData name="Matteo Vincenzo Rocco" userId="f0612b38-90a5-4ea6-a107-ffcb2d31d2f2" providerId="ADAL" clId="{F43DBF52-F884-47F2-8880-38E898851C27}" dt="2022-10-06T12:10:19.978" v="6290" actId="14100"/>
          <ac:picMkLst>
            <pc:docMk/>
            <pc:sldMk cId="2641501179" sldId="1713"/>
            <ac:picMk id="21" creationId="{DB26285A-986C-A871-E74E-BDE02B88BE0C}"/>
          </ac:picMkLst>
        </pc:picChg>
        <pc:picChg chg="add del mod modCrop">
          <ac:chgData name="Matteo Vincenzo Rocco" userId="f0612b38-90a5-4ea6-a107-ffcb2d31d2f2" providerId="ADAL" clId="{F43DBF52-F884-47F2-8880-38E898851C27}" dt="2022-10-06T12:15:42.853" v="6357" actId="478"/>
          <ac:picMkLst>
            <pc:docMk/>
            <pc:sldMk cId="2641501179" sldId="1713"/>
            <ac:picMk id="22" creationId="{6716F812-8A83-332F-AEAF-F1D13645DD7A}"/>
          </ac:picMkLst>
        </pc:picChg>
        <pc:picChg chg="add del mod modCrop">
          <ac:chgData name="Matteo Vincenzo Rocco" userId="f0612b38-90a5-4ea6-a107-ffcb2d31d2f2" providerId="ADAL" clId="{F43DBF52-F884-47F2-8880-38E898851C27}" dt="2022-10-06T12:35:15.893" v="6600" actId="478"/>
          <ac:picMkLst>
            <pc:docMk/>
            <pc:sldMk cId="2641501179" sldId="1713"/>
            <ac:picMk id="36" creationId="{03ABE9F6-08EE-DD18-EFD8-C3E6EB69FC4F}"/>
          </ac:picMkLst>
        </pc:picChg>
        <pc:picChg chg="add del mod modCrop">
          <ac:chgData name="Matteo Vincenzo Rocco" userId="f0612b38-90a5-4ea6-a107-ffcb2d31d2f2" providerId="ADAL" clId="{F43DBF52-F884-47F2-8880-38E898851C27}" dt="2022-10-06T12:37:36.374" v="6722" actId="478"/>
          <ac:picMkLst>
            <pc:docMk/>
            <pc:sldMk cId="2641501179" sldId="1713"/>
            <ac:picMk id="37" creationId="{8277194C-6F3F-A2CF-992B-E238EF4BECF2}"/>
          </ac:picMkLst>
        </pc:picChg>
        <pc:picChg chg="add del mod">
          <ac:chgData name="Matteo Vincenzo Rocco" userId="f0612b38-90a5-4ea6-a107-ffcb2d31d2f2" providerId="ADAL" clId="{F43DBF52-F884-47F2-8880-38E898851C27}" dt="2022-10-06T12:38:01.943" v="6728" actId="478"/>
          <ac:picMkLst>
            <pc:docMk/>
            <pc:sldMk cId="2641501179" sldId="1713"/>
            <ac:picMk id="39" creationId="{D14CB102-1763-362D-F8F9-18EA04B4C75E}"/>
          </ac:picMkLst>
        </pc:picChg>
        <pc:picChg chg="add mod">
          <ac:chgData name="Matteo Vincenzo Rocco" userId="f0612b38-90a5-4ea6-a107-ffcb2d31d2f2" providerId="ADAL" clId="{F43DBF52-F884-47F2-8880-38E898851C27}" dt="2022-10-06T12:38:50.380" v="6734" actId="14100"/>
          <ac:picMkLst>
            <pc:docMk/>
            <pc:sldMk cId="2641501179" sldId="1713"/>
            <ac:picMk id="40" creationId="{D737DC9A-8E11-853F-5E08-0183746CC8A7}"/>
          </ac:picMkLst>
        </pc:pic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4" creationId="{459C933E-D10D-45B4-94BA-1A71241744BD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5" creationId="{AC95BA48-C11B-C84D-71BE-EDD1D1E9C54F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6" creationId="{B0B1DE0D-FC16-5419-A2CE-EBBD3A3A83EC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7" creationId="{DD355DEA-296B-ABC8-500B-B96E286808D7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8" creationId="{09D42CB2-2A08-E956-1B78-060D8858AC0E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9" creationId="{1279A815-BB06-F9D9-C3C9-8DD8A1BA21EB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38" creationId="{ADD5054B-5D04-FB5E-B496-0936BE29D9A6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1" creationId="{E96AA266-6F90-F561-019D-4D344ACD705D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3" creationId="{CAA3B911-A180-3197-E48B-6E4AA80FC1DA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5" creationId="{1EA42244-1306-0A16-8E06-58DDBF9CD30B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6" creationId="{4B1FF5E8-5D24-2F63-FB18-B06CB817839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9" creationId="{60E743EE-D8D8-7312-45A8-9F44D37F5DD9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0" creationId="{1EB0C9C8-4E2D-878E-E767-18860AC584D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1" creationId="{132E3857-1ADC-5A23-B04F-0E5FEBFBDA4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3" creationId="{0E1DB64F-5597-80DB-B27F-141977008DB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6" creationId="{95D607B7-3522-5471-5819-69D76CDB6298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0" creationId="{52BA83D3-AA19-AF2B-4419-3530ECB42A8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2" creationId="{1A8EB058-A8CD-B9DA-2CBB-E36BDE1A0A6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3" creationId="{8B0FD147-8A22-90A3-D523-815B54B4AA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5" creationId="{1EAA66CB-CF3E-9BD7-876B-07D5D18430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0" creationId="{9E97DE70-FE85-AD91-8E6D-2A01FB5D5D74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2" creationId="{DFE818E5-E28C-6759-A873-B182FF543AF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5" creationId="{38BD736D-B5AF-F10D-B0B3-E738FC433A7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9" creationId="{03613372-DE3E-DD70-3DAE-EF7F6DBF304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05" creationId="{7DB49329-CA91-3581-E4A3-B30FD34F58C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11" creationId="{CAD304B0-657D-62A5-FBB5-FAB476A7BA0A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0T09:00:26.220" v="14570"/>
        <pc:sldMkLst>
          <pc:docMk/>
          <pc:sldMk cId="3552155852" sldId="1714"/>
        </pc:sldMkLst>
        <pc:spChg chg="add del mod">
          <ac:chgData name="Matteo Vincenzo Rocco" userId="f0612b38-90a5-4ea6-a107-ffcb2d31d2f2" providerId="ADAL" clId="{F43DBF52-F884-47F2-8880-38E898851C27}" dt="2022-10-07T07:39:00.419" v="7999" actId="478"/>
          <ac:spMkLst>
            <pc:docMk/>
            <pc:sldMk cId="3552155852" sldId="1714"/>
            <ac:spMk id="2" creationId="{5CE6488B-DB27-84DB-261B-6F0395310074}"/>
          </ac:spMkLst>
        </pc:spChg>
        <pc:spChg chg="add mod">
          <ac:chgData name="Matteo Vincenzo Rocco" userId="f0612b38-90a5-4ea6-a107-ffcb2d31d2f2" providerId="ADAL" clId="{F43DBF52-F884-47F2-8880-38E898851C27}" dt="2022-10-09T07:54:50.977" v="13926" actId="20577"/>
          <ac:spMkLst>
            <pc:docMk/>
            <pc:sldMk cId="3552155852" sldId="1714"/>
            <ac:spMk id="3" creationId="{336A44EF-4BE9-249B-0EC8-0341CCE63622}"/>
          </ac:spMkLst>
        </pc:spChg>
        <pc:spChg chg="mod">
          <ac:chgData name="Matteo Vincenzo Rocco" userId="f0612b38-90a5-4ea6-a107-ffcb2d31d2f2" providerId="ADAL" clId="{F43DBF52-F884-47F2-8880-38E898851C27}" dt="2022-10-06T16:25:16.994" v="7881" actId="207"/>
          <ac:spMkLst>
            <pc:docMk/>
            <pc:sldMk cId="3552155852" sldId="1714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5" creationId="{754E61E1-D4D9-E7F8-8FC5-C15B5F9D555D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7" creationId="{6457BB96-7597-8DE6-C9F8-FEC103E5D4E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" creationId="{11E75DDD-AA44-02E5-1164-36E3EA5485F8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0" creationId="{5AF6EDA3-E750-7BF0-A4AA-4ED8B7597489}"/>
          </ac:spMkLst>
        </pc:spChg>
        <pc:spChg chg="add 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11" creationId="{542D6C2A-66C0-F6B9-E9DA-88222CAB3FDC}"/>
          </ac:spMkLst>
        </pc:spChg>
        <pc:spChg chg="add 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12" creationId="{E07D4F5D-C092-9BBB-0374-93E4A0E40DE5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3" creationId="{4465553F-D5A9-DF8E-DBB5-C0CF9FB1D892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4" creationId="{B5B137FB-4C33-626D-64BA-02C518F10E8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5" creationId="{A5321BCE-4644-DC1B-2FEB-5C282EA3C103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6" creationId="{2296A415-9B29-0BED-AD0B-9D2A549A61C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7" creationId="{EC161EBB-9F62-BF86-0E14-349D9D6BBEB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0" creationId="{DF4C471D-44E0-FAAD-B17D-5716933B2B9C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1" creationId="{9E29C6BC-A847-EB77-10EB-872F15F8D093}"/>
          </ac:spMkLst>
        </pc:spChg>
        <pc:spChg chg="add del mod">
          <ac:chgData name="Matteo Vincenzo Rocco" userId="f0612b38-90a5-4ea6-a107-ffcb2d31d2f2" providerId="ADAL" clId="{F43DBF52-F884-47F2-8880-38E898851C27}" dt="2022-10-07T07:44:29.573" v="8044" actId="478"/>
          <ac:spMkLst>
            <pc:docMk/>
            <pc:sldMk cId="3552155852" sldId="1714"/>
            <ac:spMk id="22" creationId="{942269F5-4239-7BA2-52C6-965CBC62125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4" creationId="{E6FDAD64-6E75-0734-93FD-1CCDB6EAC8A3}"/>
          </ac:spMkLst>
        </pc:spChg>
        <pc:spChg chg="del mod">
          <ac:chgData name="Matteo Vincenzo Rocco" userId="f0612b38-90a5-4ea6-a107-ffcb2d31d2f2" providerId="ADAL" clId="{F43DBF52-F884-47F2-8880-38E898851C27}" dt="2022-10-07T07:39:01.859" v="8000" actId="478"/>
          <ac:spMkLst>
            <pc:docMk/>
            <pc:sldMk cId="3552155852" sldId="1714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9" creationId="{713A2870-A844-E1A8-3507-254DBE01441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63" creationId="{A8E06D61-74EB-40A9-B255-B88155C2D20F}"/>
          </ac:spMkLst>
        </pc:spChg>
        <pc:spChg chg="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67" creationId="{F32C25F1-F273-4C92-8C41-E3C3E8E22C22}"/>
          </ac:spMkLst>
        </pc:spChg>
        <pc:spChg chg="del mod or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68" creationId="{295EA4FD-2779-4041-96F8-021AF1CD11CD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2" creationId="{8A26EBFA-3846-4E6F-92ED-341B1958BD18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4" creationId="{4264397E-8F4B-4D01-AB0D-7894C7A9EE1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7" creationId="{C85715E6-68FA-4B6E-A7BA-5B4885946452}"/>
          </ac:spMkLst>
        </pc:spChg>
        <pc:spChg chg="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0" creationId="{26F2D029-ECD9-4EC4-B6DF-A780DE60CA95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2" creationId="{9D64D281-7A00-4DBA-B45B-A42E4D9215DA}"/>
          </ac:spMkLst>
        </pc:spChg>
        <pc:spChg chg="mod">
          <ac:chgData name="Matteo Vincenzo Rocco" userId="f0612b38-90a5-4ea6-a107-ffcb2d31d2f2" providerId="ADAL" clId="{F43DBF52-F884-47F2-8880-38E898851C27}" dt="2022-10-06T16:25:07.257" v="7879" actId="20577"/>
          <ac:spMkLst>
            <pc:docMk/>
            <pc:sldMk cId="3552155852" sldId="1714"/>
            <ac:spMk id="84" creationId="{EA15B993-657F-40DC-A3D0-EB8F081A6CFA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5" creationId="{8FE5A306-EEA9-4AAA-9806-906953DCAF2A}"/>
          </ac:spMkLst>
        </pc:spChg>
        <pc:spChg chg="mod">
          <ac:chgData name="Matteo Vincenzo Rocco" userId="f0612b38-90a5-4ea6-a107-ffcb2d31d2f2" providerId="ADAL" clId="{F43DBF52-F884-47F2-8880-38E898851C27}" dt="2022-10-06T16:17:27.620" v="7758" actId="113"/>
          <ac:spMkLst>
            <pc:docMk/>
            <pc:sldMk cId="3552155852" sldId="1714"/>
            <ac:spMk id="88" creationId="{70D2A4EB-A5FA-48DA-9F5F-C7B51ED533F2}"/>
          </ac:spMkLst>
        </pc:spChg>
        <pc:spChg chg="mod">
          <ac:chgData name="Matteo Vincenzo Rocco" userId="f0612b38-90a5-4ea6-a107-ffcb2d31d2f2" providerId="ADAL" clId="{F43DBF52-F884-47F2-8880-38E898851C27}" dt="2022-10-06T16:18:15.786" v="7773" actId="20577"/>
          <ac:spMkLst>
            <pc:docMk/>
            <pc:sldMk cId="3552155852" sldId="1714"/>
            <ac:spMk id="89" creationId="{6AB886ED-71C0-40D9-9EE3-597127172A30}"/>
          </ac:spMkLst>
        </pc:spChg>
        <pc:spChg chg="mod">
          <ac:chgData name="Matteo Vincenzo Rocco" userId="f0612b38-90a5-4ea6-a107-ffcb2d31d2f2" providerId="ADAL" clId="{F43DBF52-F884-47F2-8880-38E898851C27}" dt="2022-10-06T16:25:24.294" v="7883" actId="1076"/>
          <ac:spMkLst>
            <pc:docMk/>
            <pc:sldMk cId="3552155852" sldId="1714"/>
            <ac:spMk id="90" creationId="{EA610BA5-8A06-4388-A2A2-34865E96F4EE}"/>
          </ac:spMkLst>
        </pc:spChg>
        <pc:spChg chg="mod">
          <ac:chgData name="Matteo Vincenzo Rocco" userId="f0612b38-90a5-4ea6-a107-ffcb2d31d2f2" providerId="ADAL" clId="{F43DBF52-F884-47F2-8880-38E898851C27}" dt="2022-10-07T07:26:23.650" v="7903" actId="1076"/>
          <ac:spMkLst>
            <pc:docMk/>
            <pc:sldMk cId="3552155852" sldId="1714"/>
            <ac:spMk id="91" creationId="{BF580067-431D-48AA-8FCC-E3DED1D48F15}"/>
          </ac:spMkLst>
        </pc:spChg>
        <pc:spChg chg="mod">
          <ac:chgData name="Matteo Vincenzo Rocco" userId="f0612b38-90a5-4ea6-a107-ffcb2d31d2f2" providerId="ADAL" clId="{F43DBF52-F884-47F2-8880-38E898851C27}" dt="2022-10-07T07:28:22.130" v="7972" actId="20577"/>
          <ac:spMkLst>
            <pc:docMk/>
            <pc:sldMk cId="3552155852" sldId="1714"/>
            <ac:spMk id="92" creationId="{0EB675EE-811E-4B7D-B939-FACE7EED96A7}"/>
          </ac:spMkLst>
        </pc:spChg>
        <pc:spChg chg="mod">
          <ac:chgData name="Matteo Vincenzo Rocco" userId="f0612b38-90a5-4ea6-a107-ffcb2d31d2f2" providerId="ADAL" clId="{F43DBF52-F884-47F2-8880-38E898851C27}" dt="2022-10-06T16:25:02.633" v="7877" actId="20577"/>
          <ac:spMkLst>
            <pc:docMk/>
            <pc:sldMk cId="3552155852" sldId="1714"/>
            <ac:spMk id="93" creationId="{4D8A92C4-29C9-4C39-8B43-5A6F9BCB6876}"/>
          </ac:spMkLst>
        </pc:spChg>
        <pc:spChg chg="mod">
          <ac:chgData name="Matteo Vincenzo Rocco" userId="f0612b38-90a5-4ea6-a107-ffcb2d31d2f2" providerId="ADAL" clId="{F43DBF52-F884-47F2-8880-38E898851C27}" dt="2022-10-07T07:28:11.973" v="7959" actId="20577"/>
          <ac:spMkLst>
            <pc:docMk/>
            <pc:sldMk cId="3552155852" sldId="1714"/>
            <ac:spMk id="94" creationId="{BAEE6B57-5E42-48C6-BDAE-77128B118F51}"/>
          </ac:spMkLst>
        </pc:spChg>
        <pc:spChg chg="mod">
          <ac:chgData name="Matteo Vincenzo Rocco" userId="f0612b38-90a5-4ea6-a107-ffcb2d31d2f2" providerId="ADAL" clId="{F43DBF52-F884-47F2-8880-38E898851C27}" dt="2022-10-06T16:23:59.103" v="7848" actId="14100"/>
          <ac:spMkLst>
            <pc:docMk/>
            <pc:sldMk cId="3552155852" sldId="1714"/>
            <ac:spMk id="95" creationId="{DA89EADA-E7F5-45D7-BE45-38CBE7A150EE}"/>
          </ac:spMkLst>
        </pc:spChg>
        <pc:spChg chg="mod">
          <ac:chgData name="Matteo Vincenzo Rocco" userId="f0612b38-90a5-4ea6-a107-ffcb2d31d2f2" providerId="ADAL" clId="{F43DBF52-F884-47F2-8880-38E898851C27}" dt="2022-10-07T07:26:48.180" v="7916" actId="20577"/>
          <ac:spMkLst>
            <pc:docMk/>
            <pc:sldMk cId="3552155852" sldId="1714"/>
            <ac:spMk id="96" creationId="{956D851F-7D97-4BF9-9CF9-1C2AC71202EB}"/>
          </ac:spMkLst>
        </pc:spChg>
        <pc:picChg chg="del mod">
          <ac:chgData name="Matteo Vincenzo Rocco" userId="f0612b38-90a5-4ea6-a107-ffcb2d31d2f2" providerId="ADAL" clId="{F43DBF52-F884-47F2-8880-38E898851C27}" dt="2022-10-06T16:19:00.461" v="7774" actId="478"/>
          <ac:picMkLst>
            <pc:docMk/>
            <pc:sldMk cId="3552155852" sldId="1714"/>
            <ac:picMk id="2" creationId="{4E6905DF-F2BC-9B5C-C323-432FB05E3BB3}"/>
          </ac:picMkLst>
        </pc:picChg>
        <pc:picChg chg="add mod ord">
          <ac:chgData name="Matteo Vincenzo Rocco" userId="f0612b38-90a5-4ea6-a107-ffcb2d31d2f2" providerId="ADAL" clId="{F43DBF52-F884-47F2-8880-38E898851C27}" dt="2022-10-07T07:45:23.696" v="8048" actId="1076"/>
          <ac:picMkLst>
            <pc:docMk/>
            <pc:sldMk cId="3552155852" sldId="1714"/>
            <ac:picMk id="9" creationId="{8E3DBBEE-B2DA-8AB1-48DA-5C7AEEBA3B56}"/>
          </ac:picMkLst>
        </pc:picChg>
        <pc:cxnChg chg="add 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5" creationId="{AF996BBA-303C-86ED-B603-CFE7E9341E8E}"/>
          </ac:cxnSpMkLst>
        </pc:cxnChg>
        <pc:cxnChg chg="add del mo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18" creationId="{511A8A53-B6BB-2000-85A2-A5D9262803FD}"/>
          </ac:cxnSpMkLst>
        </pc:cxnChg>
        <pc:cxnChg chg="add del mod">
          <ac:chgData name="Matteo Vincenzo Rocco" userId="f0612b38-90a5-4ea6-a107-ffcb2d31d2f2" providerId="ADAL" clId="{F43DBF52-F884-47F2-8880-38E898851C27}" dt="2022-10-07T07:41:30.165" v="8014" actId="478"/>
          <ac:cxnSpMkLst>
            <pc:docMk/>
            <pc:sldMk cId="3552155852" sldId="1714"/>
            <ac:cxnSpMk id="19" creationId="{96DA333C-477D-396C-93E5-DF95F2A0B63E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3" creationId="{D4E95845-2E14-902C-1606-329EDDDAFB8F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5" creationId="{5EE3BEA2-DB15-6D43-6583-0D26F3BAD695}"/>
          </ac:cxnSpMkLst>
        </pc:cxnChg>
        <pc:cxnChg chg="del mod">
          <ac:chgData name="Matteo Vincenzo Rocco" userId="f0612b38-90a5-4ea6-a107-ffcb2d31d2f2" providerId="ADAL" clId="{F43DBF52-F884-47F2-8880-38E898851C27}" dt="2022-10-06T16:08:17.347" v="7535" actId="478"/>
          <ac:cxnSpMkLst>
            <pc:docMk/>
            <pc:sldMk cId="3552155852" sldId="1714"/>
            <ac:cxnSpMk id="40" creationId="{31AB3F45-1223-350F-DA35-571F1BF16646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64" creationId="{6D60C969-C471-42BC-8627-0D5EFB30E504}"/>
          </ac:cxnSpMkLst>
        </pc:cxnChg>
        <pc:cxnChg chg="del mod or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69" creationId="{B85F3BE3-F456-4ED9-AC43-95BBF2CE7F62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3" creationId="{073AC7E9-CAE5-4A4E-97FD-2B660033D183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8" creationId="{B1716D8A-11EB-44CD-AC2A-88614A2EE075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10:58.806" v="20191" actId="1076"/>
        <pc:sldMkLst>
          <pc:docMk/>
          <pc:sldMk cId="1800909900" sldId="1715"/>
        </pc:sldMkLst>
        <pc:spChg chg="add del mod">
          <ac:chgData name="Matteo Vincenzo Rocco" userId="f0612b38-90a5-4ea6-a107-ffcb2d31d2f2" providerId="ADAL" clId="{F43DBF52-F884-47F2-8880-38E898851C27}" dt="2022-10-07T10:13:06.639" v="11590"/>
          <ac:spMkLst>
            <pc:docMk/>
            <pc:sldMk cId="1800909900" sldId="1715"/>
            <ac:spMk id="2" creationId="{567490BA-F032-0FE2-7877-8413957D98A0}"/>
          </ac:spMkLst>
        </pc:spChg>
        <pc:spChg chg="add mod">
          <ac:chgData name="Matteo Vincenzo Rocco" userId="f0612b38-90a5-4ea6-a107-ffcb2d31d2f2" providerId="ADAL" clId="{F43DBF52-F884-47F2-8880-38E898851C27}" dt="2022-10-09T07:56:01.677" v="13995"/>
          <ac:spMkLst>
            <pc:docMk/>
            <pc:sldMk cId="1800909900" sldId="1715"/>
            <ac:spMk id="2" creationId="{A0210F5C-91BB-C8B9-F8D4-55E8207A712D}"/>
          </ac:spMkLst>
        </pc:spChg>
        <pc:spChg chg="add mod">
          <ac:chgData name="Matteo Vincenzo Rocco" userId="f0612b38-90a5-4ea6-a107-ffcb2d31d2f2" providerId="ADAL" clId="{F43DBF52-F884-47F2-8880-38E898851C27}" dt="2022-10-09T07:04:34.656" v="12280" actId="20577"/>
          <ac:spMkLst>
            <pc:docMk/>
            <pc:sldMk cId="1800909900" sldId="1715"/>
            <ac:spMk id="3" creationId="{9CBC660A-4F8E-4FF8-2107-AC5697F55CCF}"/>
          </ac:spMkLst>
        </pc:spChg>
        <pc:spChg chg="del">
          <ac:chgData name="Matteo Vincenzo Rocco" userId="f0612b38-90a5-4ea6-a107-ffcb2d31d2f2" providerId="ADAL" clId="{F43DBF52-F884-47F2-8880-38E898851C27}" dt="2022-10-07T10:20:17.743" v="11904" actId="478"/>
          <ac:spMkLst>
            <pc:docMk/>
            <pc:sldMk cId="1800909900" sldId="1715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07T10:19:57.290" v="11899" actId="6549"/>
          <ac:spMkLst>
            <pc:docMk/>
            <pc:sldMk cId="1800909900" sldId="1715"/>
            <ac:spMk id="43" creationId="{08225F3E-78BA-61B6-699C-6F40072BF41E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48" creationId="{D3B3FFFF-A10B-9758-6129-778CEAFEF37A}"/>
          </ac:spMkLst>
        </pc:spChg>
        <pc:spChg chg="mod">
          <ac:chgData name="Matteo Vincenzo Rocco" userId="f0612b38-90a5-4ea6-a107-ffcb2d31d2f2" providerId="ADAL" clId="{F43DBF52-F884-47F2-8880-38E898851C27}" dt="2022-10-13T11:10:58.806" v="20191" actId="1076"/>
          <ac:spMkLst>
            <pc:docMk/>
            <pc:sldMk cId="1800909900" sldId="1715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09.132" v="11903" actId="1076"/>
          <ac:spMkLst>
            <pc:docMk/>
            <pc:sldMk cId="1800909900" sldId="1715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0" creationId="{5261AC4A-F8F7-C1F9-6E9C-2E6BE8000E63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6" creationId="{C85895D8-CF3F-CD25-B3D6-B7BDC14CA1C6}"/>
          </ac:spMkLst>
        </pc:spChg>
        <pc:spChg chg="del">
          <ac:chgData name="Matteo Vincenzo Rocco" userId="f0612b38-90a5-4ea6-a107-ffcb2d31d2f2" providerId="ADAL" clId="{F43DBF52-F884-47F2-8880-38E898851C27}" dt="2022-10-07T10:12:57.347" v="11586" actId="478"/>
          <ac:spMkLst>
            <pc:docMk/>
            <pc:sldMk cId="1800909900" sldId="1715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3" creationId="{BDD6E6F8-CFE2-F0D9-84D4-7157472019E5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5" creationId="{F4052FE4-2006-38AB-D8FC-E9734E3D5A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F43DBF52-F884-47F2-8880-38E898851C27}" dt="2022-10-07T10:17:47.120" v="11736" actId="478"/>
          <ac:spMkLst>
            <pc:docMk/>
            <pc:sldMk cId="1800909900" sldId="1715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F43DBF52-F884-47F2-8880-38E898851C27}" dt="2022-10-09T07:04:25.147" v="12274" actId="6549"/>
          <ac:spMkLst>
            <pc:docMk/>
            <pc:sldMk cId="1800909900" sldId="1715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5" creationId="{B3E9EB0F-1F79-800C-0A0D-67D2695E53C1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19:04.784" v="11798" actId="478"/>
          <ac:spMkLst>
            <pc:docMk/>
            <pc:sldMk cId="1800909900" sldId="1715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6" creationId="{3C1D5626-27CD-AC71-1265-CE75C18DCE44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7" creationId="{BDA5B1E2-BBFF-B770-4C66-C9AA873290FD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2" creationId="{39D48EB6-54CA-8F22-9F02-93A0126DFBD3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3" creationId="{BF6BD332-A33C-D0E7-B61F-E5838DC08AA2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4" creationId="{8354FF5B-F360-74B1-E29A-73D39A56F611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2" creationId="{82AAC58E-6C98-C09E-38CE-2BD6B0C1EF35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4" creationId="{463C897B-57E9-F6C0-40CA-743B493ACC23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20:56.939" v="20378" actId="20577"/>
        <pc:sldMkLst>
          <pc:docMk/>
          <pc:sldMk cId="3478737227" sldId="1716"/>
        </pc:sldMkLst>
        <pc:spChg chg="add mod">
          <ac:chgData name="Matteo Vincenzo Rocco" userId="f0612b38-90a5-4ea6-a107-ffcb2d31d2f2" providerId="ADAL" clId="{F43DBF52-F884-47F2-8880-38E898851C27}" dt="2022-10-09T07:08:00.330" v="12328" actId="20577"/>
          <ac:spMkLst>
            <pc:docMk/>
            <pc:sldMk cId="3478737227" sldId="1716"/>
            <ac:spMk id="2" creationId="{12B2862C-76AA-B031-7A2D-1AD25087CF55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7" creationId="{B7CD1564-9327-FADC-3A9A-FE9C55840DCC}"/>
          </ac:spMkLst>
        </pc:spChg>
        <pc:spChg chg="add del mod">
          <ac:chgData name="Matteo Vincenzo Rocco" userId="f0612b38-90a5-4ea6-a107-ffcb2d31d2f2" providerId="ADAL" clId="{F43DBF52-F884-47F2-8880-38E898851C27}" dt="2022-10-09T07:06:37.998" v="12306" actId="478"/>
          <ac:spMkLst>
            <pc:docMk/>
            <pc:sldMk cId="3478737227" sldId="1716"/>
            <ac:spMk id="8" creationId="{384ABFB5-380B-34B6-BBF0-6DB458E59882}"/>
          </ac:spMkLst>
        </pc:spChg>
        <pc:spChg chg="add del mod">
          <ac:chgData name="Matteo Vincenzo Rocco" userId="f0612b38-90a5-4ea6-a107-ffcb2d31d2f2" providerId="ADAL" clId="{F43DBF52-F884-47F2-8880-38E898851C27}" dt="2022-10-09T07:11:15.182" v="12360" actId="478"/>
          <ac:spMkLst>
            <pc:docMk/>
            <pc:sldMk cId="3478737227" sldId="1716"/>
            <ac:spMk id="9" creationId="{02A955A2-8E2D-EFF2-5A4E-81EB6025811D}"/>
          </ac:spMkLst>
        </pc:spChg>
        <pc:spChg chg="add mod">
          <ac:chgData name="Matteo Vincenzo Rocco" userId="f0612b38-90a5-4ea6-a107-ffcb2d31d2f2" providerId="ADAL" clId="{F43DBF52-F884-47F2-8880-38E898851C27}" dt="2022-10-09T07:10:55.149" v="12359" actId="14100"/>
          <ac:spMkLst>
            <pc:docMk/>
            <pc:sldMk cId="3478737227" sldId="1716"/>
            <ac:spMk id="10" creationId="{8CF86071-1610-9176-7205-D6805CBE45ED}"/>
          </ac:spMkLst>
        </pc:spChg>
        <pc:spChg chg="add del mod">
          <ac:chgData name="Matteo Vincenzo Rocco" userId="f0612b38-90a5-4ea6-a107-ffcb2d31d2f2" providerId="ADAL" clId="{F43DBF52-F884-47F2-8880-38E898851C27}" dt="2022-10-11T15:36:56.698" v="16771" actId="21"/>
          <ac:spMkLst>
            <pc:docMk/>
            <pc:sldMk cId="3478737227" sldId="1716"/>
            <ac:spMk id="11" creationId="{CDCA5C39-2B26-E3D7-EAB1-C4E55E089C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13T11:20:56.939" v="20378" actId="20577"/>
          <ac:spMkLst>
            <pc:docMk/>
            <pc:sldMk cId="3478737227" sldId="1716"/>
            <ac:spMk id="15" creationId="{EEB91B98-F98B-B7B9-B04D-6B03F6D6B37B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16" creationId="{3CE6EE76-22B0-518C-E61D-DABB122F1CA0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9" creationId="{82009EFF-4BB3-9365-AA74-0F208A8934DA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3" creationId="{7A085A42-41F3-C64E-42DC-1E2EB37B6523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4" creationId="{0AF13B52-518B-11A1-C122-1C7BDF4E4217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5" creationId="{04322451-3DFA-9351-6B9A-415A9FD7DF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6" creationId="{0200F20D-9403-63B1-7B9D-4B564CBD28FD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9T07:01:57.283" v="12224" actId="1076"/>
          <ac:spMkLst>
            <pc:docMk/>
            <pc:sldMk cId="3478737227" sldId="1716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9T07:01:49.418" v="12223" actId="1076"/>
          <ac:spMkLst>
            <pc:docMk/>
            <pc:sldMk cId="3478737227" sldId="1716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34" creationId="{F31A9903-E5AC-C355-98AD-0C4E8FCF655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3" creationId="{1D0890C2-F873-4887-265D-D609B9C6130E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4" creationId="{E45801A3-0B19-9246-84F5-E124AF9F36D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5" creationId="{2BC94E98-5C62-A752-351A-67C3498E585D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6" creationId="{2DBDF2C3-F7B6-0037-86D8-7391234EFFB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7" creationId="{95481735-1E48-9F1B-0697-E5902CDC81E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8" creationId="{FB0E981B-E442-20C8-CFD4-A1E04D5C9B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9T07:02:09.957" v="12227" actId="1076"/>
          <ac:spMkLst>
            <pc:docMk/>
            <pc:sldMk cId="3478737227" sldId="1716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9T07:02:07.261" v="12226" actId="1076"/>
          <ac:spMkLst>
            <pc:docMk/>
            <pc:sldMk cId="3478737227" sldId="1716"/>
            <ac:spMk id="51" creationId="{04862E95-D1B5-D8B6-A836-F6CCB29517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2" creationId="{8976E574-60B1-4ED4-548E-36E63B219E5C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3" creationId="{EB812037-D080-27FB-183B-0E797E715B7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4" creationId="{647D05B9-14D2-DCD4-CD41-29EA68DB173A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56" creationId="{8D85CC54-C6D3-A68B-ADA2-617FF333447B}"/>
          </ac:spMkLst>
        </pc:spChg>
        <pc:picChg chg="add mod">
          <ac:chgData name="Matteo Vincenzo Rocco" userId="f0612b38-90a5-4ea6-a107-ffcb2d31d2f2" providerId="ADAL" clId="{F43DBF52-F884-47F2-8880-38E898851C27}" dt="2022-10-13T11:19:33.061" v="20357" actId="1076"/>
          <ac:picMkLst>
            <pc:docMk/>
            <pc:sldMk cId="3478737227" sldId="1716"/>
            <ac:picMk id="7" creationId="{1269C4FC-BB91-4488-2459-40986FCE0D94}"/>
          </ac:picMkLst>
        </pc:picChg>
      </pc:sldChg>
      <pc:sldChg chg="modSp add mod">
        <pc:chgData name="Matteo Vincenzo Rocco" userId="f0612b38-90a5-4ea6-a107-ffcb2d31d2f2" providerId="ADAL" clId="{F43DBF52-F884-47F2-8880-38E898851C27}" dt="2022-10-10T11:36:10.891" v="15401" actId="20577"/>
        <pc:sldMkLst>
          <pc:docMk/>
          <pc:sldMk cId="2859484067" sldId="1740"/>
        </pc:sldMkLst>
        <pc:spChg chg="mod">
          <ac:chgData name="Matteo Vincenzo Rocco" userId="f0612b38-90a5-4ea6-a107-ffcb2d31d2f2" providerId="ADAL" clId="{F43DBF52-F884-47F2-8880-38E898851C27}" dt="2022-10-10T11:36:10.891" v="15401" actId="20577"/>
          <ac:spMkLst>
            <pc:docMk/>
            <pc:sldMk cId="2859484067" sldId="1740"/>
            <ac:spMk id="12" creationId="{296E547C-0C2C-640D-ABE4-9BBC8B927E69}"/>
          </ac:spMkLst>
        </pc:spChg>
      </pc:sldChg>
      <pc:sldChg chg="addSp delSp modSp add mod ord modAnim">
        <pc:chgData name="Matteo Vincenzo Rocco" userId="f0612b38-90a5-4ea6-a107-ffcb2d31d2f2" providerId="ADAL" clId="{F43DBF52-F884-47F2-8880-38E898851C27}" dt="2022-10-13T11:34:27.837" v="20401" actId="1076"/>
        <pc:sldMkLst>
          <pc:docMk/>
          <pc:sldMk cId="2150943941" sldId="1741"/>
        </pc:sldMkLst>
        <pc:spChg chg="del">
          <ac:chgData name="Matteo Vincenzo Rocco" userId="f0612b38-90a5-4ea6-a107-ffcb2d31d2f2" providerId="ADAL" clId="{F43DBF52-F884-47F2-8880-38E898851C27}" dt="2022-10-09T08:04:10.260" v="14363" actId="478"/>
          <ac:spMkLst>
            <pc:docMk/>
            <pc:sldMk cId="2150943941" sldId="1741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1:50:30.834" v="17555" actId="20577"/>
          <ac:spMkLst>
            <pc:docMk/>
            <pc:sldMk cId="2150943941" sldId="1741"/>
            <ac:spMk id="2" creationId="{AF73961A-1A1B-8A96-4AC6-5E821310C068}"/>
          </ac:spMkLst>
        </pc:spChg>
        <pc:spChg chg="del mod">
          <ac:chgData name="Matteo Vincenzo Rocco" userId="f0612b38-90a5-4ea6-a107-ffcb2d31d2f2" providerId="ADAL" clId="{F43DBF52-F884-47F2-8880-38E898851C27}" dt="2022-10-11T14:22:10.392" v="16721" actId="478"/>
          <ac:spMkLst>
            <pc:docMk/>
            <pc:sldMk cId="2150943941" sldId="1741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1T21:41:01.523" v="17368" actId="478"/>
          <ac:spMkLst>
            <pc:docMk/>
            <pc:sldMk cId="2150943941" sldId="1741"/>
            <ac:spMk id="3" creationId="{EF1A4B67-4C92-F9FB-A5CA-3040DF0BD93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4" creationId="{54C197B4-2B77-F080-BC29-2084728F19A5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5" creationId="{B45CC006-15A1-F529-FB6C-0FDDEEED5958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7" creationId="{C0603BD8-D870-B0C2-D5A7-977AD2994DE0}"/>
          </ac:spMkLst>
        </pc:spChg>
        <pc:spChg chg="add del mod">
          <ac:chgData name="Matteo Vincenzo Rocco" userId="f0612b38-90a5-4ea6-a107-ffcb2d31d2f2" providerId="ADAL" clId="{F43DBF52-F884-47F2-8880-38E898851C27}" dt="2022-10-11T21:37:49.993" v="17284" actId="478"/>
          <ac:spMkLst>
            <pc:docMk/>
            <pc:sldMk cId="2150943941" sldId="1741"/>
            <ac:spMk id="8" creationId="{9F8E697E-EAF7-540F-2F5A-827045C0C7BA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9" creationId="{16757F80-6A4F-1911-019E-B9705BBC4EF0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0" creationId="{891650D8-5A5A-C55D-187F-E63DFFF64106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1" creationId="{34681CB6-5753-34FE-74D6-069EA9E6D21E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2" creationId="{6BC33CE9-5047-659E-5502-3E659F846C6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3" creationId="{2608EFCE-05BE-809E-5F26-EE9460E40F1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4" creationId="{11EA8026-D947-116C-1B43-D8C5E95E5D6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5" creationId="{17F6E95B-D18E-0ED6-87B3-87290F0CC415}"/>
          </ac:spMkLst>
        </pc:spChg>
        <pc:spChg chg="add del mod">
          <ac:chgData name="Matteo Vincenzo Rocco" userId="f0612b38-90a5-4ea6-a107-ffcb2d31d2f2" providerId="ADAL" clId="{F43DBF52-F884-47F2-8880-38E898851C27}" dt="2022-10-11T21:40:42.931" v="17362" actId="478"/>
          <ac:spMkLst>
            <pc:docMk/>
            <pc:sldMk cId="2150943941" sldId="1741"/>
            <ac:spMk id="16" creationId="{403BEEC2-696C-870A-4C6E-2E7CCC90B46D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7" creationId="{5098FD27-0AEC-9A6A-A7A0-4434C360D91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8" creationId="{580E29E2-F50C-7D76-6321-00E9EB701A3A}"/>
          </ac:spMkLst>
        </pc:spChg>
        <pc:spChg chg="add del mod">
          <ac:chgData name="Matteo Vincenzo Rocco" userId="f0612b38-90a5-4ea6-a107-ffcb2d31d2f2" providerId="ADAL" clId="{F43DBF52-F884-47F2-8880-38E898851C27}" dt="2022-10-11T21:40:50.004" v="17365" actId="478"/>
          <ac:spMkLst>
            <pc:docMk/>
            <pc:sldMk cId="2150943941" sldId="1741"/>
            <ac:spMk id="19" creationId="{30A724C5-2146-C996-A0E4-349628AF43C9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21" creationId="{3DBA42A6-765F-897B-E1C4-F656C7E3DF7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2" creationId="{E01E8978-4798-60EF-DB32-3AB7039FD12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3" creationId="{B1463290-CAFF-E928-358B-0F187E140205}"/>
          </ac:spMkLst>
        </pc:spChg>
        <pc:spChg chg="del mod">
          <ac:chgData name="Matteo Vincenzo Rocco" userId="f0612b38-90a5-4ea6-a107-ffcb2d31d2f2" providerId="ADAL" clId="{F43DBF52-F884-47F2-8880-38E898851C27}" dt="2022-10-09T08:04:39.723" v="14380" actId="478"/>
          <ac:spMkLst>
            <pc:docMk/>
            <pc:sldMk cId="2150943941" sldId="1741"/>
            <ac:spMk id="23" creationId="{BAF32F0B-DD53-BA47-751D-DA5AC1601F4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4" creationId="{AF0105B7-04D9-769F-84C7-3DBADF85F20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5" creationId="{D6E5F659-0458-E77D-6B73-EB04AA6CD31D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6" creationId="{04949295-341D-6224-AB46-41BF1A474A35}"/>
          </ac:spMkLst>
        </pc:spChg>
        <pc:spChg chg="add mod">
          <ac:chgData name="Matteo Vincenzo Rocco" userId="f0612b38-90a5-4ea6-a107-ffcb2d31d2f2" providerId="ADAL" clId="{F43DBF52-F884-47F2-8880-38E898851C27}" dt="2022-10-11T21:41:21.364" v="17378" actId="20577"/>
          <ac:spMkLst>
            <pc:docMk/>
            <pc:sldMk cId="2150943941" sldId="1741"/>
            <ac:spMk id="27" creationId="{AA32BAC8-1926-27EE-6126-8E477B6D1D2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28" creationId="{DAF683E1-939A-415E-CB89-16ED1884187B}"/>
          </ac:spMkLst>
        </pc:spChg>
        <pc:spChg chg="add mod">
          <ac:chgData name="Matteo Vincenzo Rocco" userId="f0612b38-90a5-4ea6-a107-ffcb2d31d2f2" providerId="ADAL" clId="{F43DBF52-F884-47F2-8880-38E898851C27}" dt="2022-10-11T21:46:13.629" v="17433" actId="1076"/>
          <ac:spMkLst>
            <pc:docMk/>
            <pc:sldMk cId="2150943941" sldId="1741"/>
            <ac:spMk id="29" creationId="{B3940BDE-B72A-630B-84EF-1D4EAC9DC1CF}"/>
          </ac:spMkLst>
        </pc:spChg>
        <pc:spChg chg="add mod">
          <ac:chgData name="Matteo Vincenzo Rocco" userId="f0612b38-90a5-4ea6-a107-ffcb2d31d2f2" providerId="ADAL" clId="{F43DBF52-F884-47F2-8880-38E898851C27}" dt="2022-10-11T21:46:03.110" v="17431" actId="1076"/>
          <ac:spMkLst>
            <pc:docMk/>
            <pc:sldMk cId="2150943941" sldId="1741"/>
            <ac:spMk id="30" creationId="{5DBF4811-23F9-B68E-752A-1F3692B1ACF6}"/>
          </ac:spMkLst>
        </pc:spChg>
        <pc:spChg chg="add mod">
          <ac:chgData name="Matteo Vincenzo Rocco" userId="f0612b38-90a5-4ea6-a107-ffcb2d31d2f2" providerId="ADAL" clId="{F43DBF52-F884-47F2-8880-38E898851C27}" dt="2022-10-13T11:33:50.831" v="20392"/>
          <ac:spMkLst>
            <pc:docMk/>
            <pc:sldMk cId="2150943941" sldId="1741"/>
            <ac:spMk id="31" creationId="{6E13E62B-4D9D-C404-0BF4-A64F55066C41}"/>
          </ac:spMkLst>
        </pc:spChg>
        <pc:spChg chg="add mod">
          <ac:chgData name="Matteo Vincenzo Rocco" userId="f0612b38-90a5-4ea6-a107-ffcb2d31d2f2" providerId="ADAL" clId="{F43DBF52-F884-47F2-8880-38E898851C27}" dt="2022-10-13T11:33:56.557" v="20393" actId="1076"/>
          <ac:spMkLst>
            <pc:docMk/>
            <pc:sldMk cId="2150943941" sldId="1741"/>
            <ac:spMk id="32" creationId="{F9A444A1-9C5D-0990-AD83-C16F99370DB2}"/>
          </ac:spMkLst>
        </pc:spChg>
        <pc:spChg chg="add mod">
          <ac:chgData name="Matteo Vincenzo Rocco" userId="f0612b38-90a5-4ea6-a107-ffcb2d31d2f2" providerId="ADAL" clId="{F43DBF52-F884-47F2-8880-38E898851C27}" dt="2022-10-13T11:34:16.717" v="20398" actId="14100"/>
          <ac:spMkLst>
            <pc:docMk/>
            <pc:sldMk cId="2150943941" sldId="1741"/>
            <ac:spMk id="33" creationId="{775D315A-2F78-DAC9-1D1C-5A8FD00A193F}"/>
          </ac:spMkLst>
        </pc:spChg>
        <pc:spChg chg="add mod">
          <ac:chgData name="Matteo Vincenzo Rocco" userId="f0612b38-90a5-4ea6-a107-ffcb2d31d2f2" providerId="ADAL" clId="{F43DBF52-F884-47F2-8880-38E898851C27}" dt="2022-10-13T11:34:23.780" v="20400" actId="1076"/>
          <ac:spMkLst>
            <pc:docMk/>
            <pc:sldMk cId="2150943941" sldId="1741"/>
            <ac:spMk id="34" creationId="{F43A22C0-20E7-1859-397B-53018CBA754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5" creationId="{D863FD0D-57FD-5EDD-0219-575EBC94BF60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6" creationId="{915F9E06-C907-83C8-CC87-9F0D3A929ECE}"/>
          </ac:spMkLst>
        </pc:spChg>
        <pc:spChg chg="add mod">
          <ac:chgData name="Matteo Vincenzo Rocco" userId="f0612b38-90a5-4ea6-a107-ffcb2d31d2f2" providerId="ADAL" clId="{F43DBF52-F884-47F2-8880-38E898851C27}" dt="2022-10-13T11:33:33.576" v="20391"/>
          <ac:spMkLst>
            <pc:docMk/>
            <pc:sldMk cId="2150943941" sldId="1741"/>
            <ac:spMk id="37" creationId="{5AFBECB0-6F87-FEC8-D870-D38E4EBD2931}"/>
          </ac:spMkLst>
        </pc:spChg>
        <pc:inkChg chg="add mod">
          <ac:chgData name="Matteo Vincenzo Rocco" userId="f0612b38-90a5-4ea6-a107-ffcb2d31d2f2" providerId="ADAL" clId="{F43DBF52-F884-47F2-8880-38E898851C27}" dt="2022-10-13T11:32:18.968" v="20389" actId="1076"/>
          <ac:inkMkLst>
            <pc:docMk/>
            <pc:sldMk cId="2150943941" sldId="1741"/>
            <ac:inkMk id="20" creationId="{5992F804-C6BE-52BF-3C04-492B82297994}"/>
          </ac:inkMkLst>
        </pc:inkChg>
      </pc:sldChg>
      <pc:sldChg chg="delSp modSp add del mod">
        <pc:chgData name="Matteo Vincenzo Rocco" userId="f0612b38-90a5-4ea6-a107-ffcb2d31d2f2" providerId="ADAL" clId="{F43DBF52-F884-47F2-8880-38E898851C27}" dt="2022-10-11T21:46:24.484" v="17434" actId="47"/>
        <pc:sldMkLst>
          <pc:docMk/>
          <pc:sldMk cId="3722917904" sldId="1742"/>
        </pc:sldMkLst>
        <pc:spChg chg="mod">
          <ac:chgData name="Matteo Vincenzo Rocco" userId="f0612b38-90a5-4ea6-a107-ffcb2d31d2f2" providerId="ADAL" clId="{F43DBF52-F884-47F2-8880-38E898851C27}" dt="2022-10-10T14:10:50.950" v="16562" actId="20577"/>
          <ac:spMkLst>
            <pc:docMk/>
            <pc:sldMk cId="3722917904" sldId="1742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9.713" v="14426" actId="478"/>
          <ac:spMkLst>
            <pc:docMk/>
            <pc:sldMk cId="3722917904" sldId="1742"/>
            <ac:spMk id="23" creationId="{BAF32F0B-DD53-BA47-751D-DA5AC1601F45}"/>
          </ac:spMkLst>
        </pc:spChg>
      </pc:sldChg>
      <pc:sldChg chg="delSp modSp add del mod">
        <pc:chgData name="Matteo Vincenzo Rocco" userId="f0612b38-90a5-4ea6-a107-ffcb2d31d2f2" providerId="ADAL" clId="{F43DBF52-F884-47F2-8880-38E898851C27}" dt="2022-10-10T14:08:59.864" v="16558" actId="47"/>
        <pc:sldMkLst>
          <pc:docMk/>
          <pc:sldMk cId="3106215214" sldId="1743"/>
        </pc:sldMkLst>
        <pc:spChg chg="mod">
          <ac:chgData name="Matteo Vincenzo Rocco" userId="f0612b38-90a5-4ea6-a107-ffcb2d31d2f2" providerId="ADAL" clId="{F43DBF52-F884-47F2-8880-38E898851C27}" dt="2022-10-09T08:05:24.717" v="14424" actId="20577"/>
          <ac:spMkLst>
            <pc:docMk/>
            <pc:sldMk cId="3106215214" sldId="1743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7.122" v="14425" actId="478"/>
          <ac:spMkLst>
            <pc:docMk/>
            <pc:sldMk cId="3106215214" sldId="1743"/>
            <ac:spMk id="23" creationId="{BAF32F0B-DD53-BA47-751D-DA5AC1601F45}"/>
          </ac:spMkLst>
        </pc:spChg>
      </pc:sldChg>
      <pc:sldChg chg="addSp delSp modSp add mod ord delAnim modAnim">
        <pc:chgData name="Matteo Vincenzo Rocco" userId="f0612b38-90a5-4ea6-a107-ffcb2d31d2f2" providerId="ADAL" clId="{F43DBF52-F884-47F2-8880-38E898851C27}" dt="2022-10-13T16:25:36.934" v="21515" actId="20577"/>
        <pc:sldMkLst>
          <pc:docMk/>
          <pc:sldMk cId="3122318051" sldId="1744"/>
        </pc:sldMkLst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2" creationId="{E7F3DBD4-6947-56A3-92B8-896BF24B8B61}"/>
          </ac:spMkLst>
        </pc:spChg>
        <pc:spChg chg="mod">
          <ac:chgData name="Matteo Vincenzo Rocco" userId="f0612b38-90a5-4ea6-a107-ffcb2d31d2f2" providerId="ADAL" clId="{F43DBF52-F884-47F2-8880-38E898851C27}" dt="2022-10-13T16:16:29.280" v="21009" actId="20577"/>
          <ac:spMkLst>
            <pc:docMk/>
            <pc:sldMk cId="3122318051" sldId="1744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4" creationId="{EA0995D9-4A93-DE25-250B-67372FF5B6CE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5" creationId="{1EE30E30-17CE-5626-0009-8EEF07E37F72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7" creationId="{89932704-1CA5-4282-1234-337C32A98883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8" creationId="{619D6B91-664B-B94E-8FEC-041821B5908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9" creationId="{20EC53F1-F451-9844-C0F0-F489BF292976}"/>
          </ac:spMkLst>
        </pc:spChg>
        <pc:spChg chg="add del mod">
          <ac:chgData name="Matteo Vincenzo Rocco" userId="f0612b38-90a5-4ea6-a107-ffcb2d31d2f2" providerId="ADAL" clId="{F43DBF52-F884-47F2-8880-38E898851C27}" dt="2022-10-13T16:13:45.357" v="20885" actId="478"/>
          <ac:spMkLst>
            <pc:docMk/>
            <pc:sldMk cId="3122318051" sldId="1744"/>
            <ac:spMk id="11" creationId="{0AD0EFAA-6425-79D5-4323-EBA2400FA92F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2" creationId="{CD0028CB-DFB0-1741-F66B-726770A6FF41}"/>
          </ac:spMkLst>
        </pc:spChg>
        <pc:spChg chg="add del mod">
          <ac:chgData name="Matteo Vincenzo Rocco" userId="f0612b38-90a5-4ea6-a107-ffcb2d31d2f2" providerId="ADAL" clId="{F43DBF52-F884-47F2-8880-38E898851C27}" dt="2022-10-13T16:19:45.464" v="21057" actId="478"/>
          <ac:spMkLst>
            <pc:docMk/>
            <pc:sldMk cId="3122318051" sldId="1744"/>
            <ac:spMk id="13" creationId="{ED61CC42-316D-E383-65E2-8C08C22E9F6D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4" creationId="{BD5E1C2E-70A7-03FD-2EA7-4E811BC7B668}"/>
          </ac:spMkLst>
        </pc:spChg>
        <pc:spChg chg="add mod">
          <ac:chgData name="Matteo Vincenzo Rocco" userId="f0612b38-90a5-4ea6-a107-ffcb2d31d2f2" providerId="ADAL" clId="{F43DBF52-F884-47F2-8880-38E898851C27}" dt="2022-10-13T16:25:29.241" v="21514" actId="20577"/>
          <ac:spMkLst>
            <pc:docMk/>
            <pc:sldMk cId="3122318051" sldId="1744"/>
            <ac:spMk id="15" creationId="{3B55FC20-97A8-00B4-8E9E-73BBBD9B2A9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6" creationId="{A587E0B7-849C-A3D8-1B90-8874F97FAA05}"/>
          </ac:spMkLst>
        </pc:spChg>
        <pc:spChg chg="add mod">
          <ac:chgData name="Matteo Vincenzo Rocco" userId="f0612b38-90a5-4ea6-a107-ffcb2d31d2f2" providerId="ADAL" clId="{F43DBF52-F884-47F2-8880-38E898851C27}" dt="2022-10-13T16:25:36.934" v="21515" actId="20577"/>
          <ac:spMkLst>
            <pc:docMk/>
            <pc:sldMk cId="3122318051" sldId="1744"/>
            <ac:spMk id="17" creationId="{562B4A88-7906-F3C1-A920-FD3CAB45584F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8" creationId="{E6B1640E-2E62-8908-0A0A-5B8FC0D09B50}"/>
          </ac:spMkLst>
        </pc:spChg>
      </pc:sldChg>
      <pc:sldChg chg="modSp add del mod ord">
        <pc:chgData name="Matteo Vincenzo Rocco" userId="f0612b38-90a5-4ea6-a107-ffcb2d31d2f2" providerId="ADAL" clId="{F43DBF52-F884-47F2-8880-38E898851C27}" dt="2022-10-12T22:34:54.103" v="20173" actId="47"/>
        <pc:sldMkLst>
          <pc:docMk/>
          <pc:sldMk cId="819931518" sldId="1745"/>
        </pc:sldMkLst>
        <pc:spChg chg="mod">
          <ac:chgData name="Matteo Vincenzo Rocco" userId="f0612b38-90a5-4ea6-a107-ffcb2d31d2f2" providerId="ADAL" clId="{F43DBF52-F884-47F2-8880-38E898851C27}" dt="2022-10-09T08:06:07.649" v="14520" actId="20577"/>
          <ac:spMkLst>
            <pc:docMk/>
            <pc:sldMk cId="819931518" sldId="1745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0T14:11:10.859" v="16566" actId="20577"/>
          <ac:spMkLst>
            <pc:docMk/>
            <pc:sldMk cId="819931518" sldId="1745"/>
            <ac:spMk id="6" creationId="{3264D2EB-CE50-C6C7-7DAC-5E28E14EBB63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1T20:41:52.458" v="17075"/>
        <pc:sldMkLst>
          <pc:docMk/>
          <pc:sldMk cId="2576247505" sldId="1746"/>
        </pc:sldMkLst>
        <pc:spChg chg="mod">
          <ac:chgData name="Matteo Vincenzo Rocco" userId="f0612b38-90a5-4ea6-a107-ffcb2d31d2f2" providerId="ADAL" clId="{F43DBF52-F884-47F2-8880-38E898851C27}" dt="2022-10-11T20:41:52.458" v="17075"/>
          <ac:spMkLst>
            <pc:docMk/>
            <pc:sldMk cId="2576247505" sldId="1746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1T15:49:52.874" v="16797" actId="20577"/>
          <ac:spMkLst>
            <pc:docMk/>
            <pc:sldMk cId="2576247505" sldId="1746"/>
            <ac:spMk id="7" creationId="{3D4E2E40-42D1-BA8B-D30A-923D2F29B2B5}"/>
          </ac:spMkLst>
        </pc:spChg>
        <pc:graphicFrameChg chg="mod">
          <ac:chgData name="Matteo Vincenzo Rocco" userId="f0612b38-90a5-4ea6-a107-ffcb2d31d2f2" providerId="ADAL" clId="{F43DBF52-F884-47F2-8880-38E898851C27}" dt="2022-10-11T15:48:59.538" v="16789" actId="1076"/>
          <ac:graphicFrameMkLst>
            <pc:docMk/>
            <pc:sldMk cId="2576247505" sldId="1746"/>
            <ac:graphicFrameMk id="2" creationId="{4035DB0F-9757-CB9A-0702-DC545671ABF3}"/>
          </ac:graphicFrameMkLst>
        </pc:graphicFrameChg>
        <pc:graphicFrameChg chg="del">
          <ac:chgData name="Matteo Vincenzo Rocco" userId="f0612b38-90a5-4ea6-a107-ffcb2d31d2f2" providerId="ADAL" clId="{F43DBF52-F884-47F2-8880-38E898851C27}" dt="2022-10-11T15:48:42.652" v="16788" actId="478"/>
          <ac:graphicFrameMkLst>
            <pc:docMk/>
            <pc:sldMk cId="2576247505" sldId="1746"/>
            <ac:graphicFrameMk id="5" creationId="{CE6BE372-3F7A-3621-8801-5A1883C6D092}"/>
          </ac:graphicFrameMkLst>
        </pc:graphicFrameChg>
      </pc:sldChg>
      <pc:sldChg chg="addSp delSp modSp mod delAnim modAnim modNotesTx">
        <pc:chgData name="Matteo Vincenzo Rocco" userId="f0612b38-90a5-4ea6-a107-ffcb2d31d2f2" providerId="ADAL" clId="{F43DBF52-F884-47F2-8880-38E898851C27}" dt="2022-10-13T11:41:25.941" v="20403"/>
        <pc:sldMkLst>
          <pc:docMk/>
          <pc:sldMk cId="1033981726" sldId="1747"/>
        </pc:sldMkLst>
        <pc:spChg chg="mod">
          <ac:chgData name="Matteo Vincenzo Rocco" userId="f0612b38-90a5-4ea6-a107-ffcb2d31d2f2" providerId="ADAL" clId="{F43DBF52-F884-47F2-8880-38E898851C27}" dt="2022-10-12T20:35:29.940" v="17927" actId="20578"/>
          <ac:spMkLst>
            <pc:docMk/>
            <pc:sldMk cId="1033981726" sldId="1747"/>
            <ac:spMk id="3" creationId="{DCCC906C-0D13-827A-129F-A886A7BE94DA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4" creationId="{4026E156-D091-E033-F8D1-1FDE7B3AD71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5" creationId="{530089AA-E094-56C7-E573-8F20EB5FC535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7" creationId="{0392332A-A68D-1509-44DB-5099EC147BE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8" creationId="{0F9F8ECB-0E17-8474-C4F0-FBC9F7CD04AB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9" creationId="{ED26DE58-DFB5-1618-2D49-9A858ECB6E8C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10" creationId="{3B6B1AF0-9E66-17BC-9938-514923ADC5CA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1" creationId="{3D705E01-4597-8C11-1494-EE12CFDFB1B4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2" creationId="{320096D4-FA7D-CEF6-0358-8F68F04871AE}"/>
          </ac:spMkLst>
        </pc:spChg>
        <pc:spChg chg="add del mod">
          <ac:chgData name="Matteo Vincenzo Rocco" userId="f0612b38-90a5-4ea6-a107-ffcb2d31d2f2" providerId="ADAL" clId="{F43DBF52-F884-47F2-8880-38E898851C27}" dt="2022-10-12T20:51:01.375" v="17943" actId="478"/>
          <ac:spMkLst>
            <pc:docMk/>
            <pc:sldMk cId="1033981726" sldId="1747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5" creationId="{5175AEF9-5AF4-DDAC-4B76-A6B498ED39C7}"/>
          </ac:spMkLst>
        </pc:spChg>
        <pc:spChg chg="add mod">
          <ac:chgData name="Matteo Vincenzo Rocco" userId="f0612b38-90a5-4ea6-a107-ffcb2d31d2f2" providerId="ADAL" clId="{F43DBF52-F884-47F2-8880-38E898851C27}" dt="2022-10-12T20:45:00.413" v="17935" actId="571"/>
          <ac:spMkLst>
            <pc:docMk/>
            <pc:sldMk cId="1033981726" sldId="1747"/>
            <ac:spMk id="16" creationId="{F1AEB586-9400-40F1-1331-A09B4A59AAF7}"/>
          </ac:spMkLst>
        </pc:spChg>
        <pc:spChg chg="add del mod">
          <ac:chgData name="Matteo Vincenzo Rocco" userId="f0612b38-90a5-4ea6-a107-ffcb2d31d2f2" providerId="ADAL" clId="{F43DBF52-F884-47F2-8880-38E898851C27}" dt="2022-10-12T20:51:03.495" v="17944" actId="478"/>
          <ac:spMkLst>
            <pc:docMk/>
            <pc:sldMk cId="1033981726" sldId="1747"/>
            <ac:spMk id="17" creationId="{863845E2-3A4C-FF04-2EA8-0417D85540BC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8" creationId="{99B6F359-54AB-A89A-2DB2-AF6D4B171EB0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9" creationId="{EA856F15-178E-98E9-CE63-3C922DEBB595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0" creationId="{151C7C95-7E13-4C83-D8F9-962B6840889B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1" creationId="{3F637095-1737-4E28-B58F-ECA11B349681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2" creationId="{11E316C5-2738-B048-E60B-07173130EBC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7" creationId="{97296477-3F9D-9E7C-2FD9-338FCC9A0FE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5" creationId="{407959C0-F968-92C4-0D5D-6318E8362AB2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0" creationId="{1762FEFB-69E1-5A8F-88D2-311D3D48C0BD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1" creationId="{32651B53-AD7C-B2EB-2B75-4A024365AABB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2" creationId="{5EC3205D-1910-7070-88D2-CD94C06930C3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3" creationId="{10FD3548-E00A-E64E-82C6-24A065A1B94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7" creationId="{912E3DFD-DD3F-816A-90B5-FF75DCF6AF17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9" creationId="{038E74BF-30F9-36D5-B4AF-78D0D4691000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4" creationId="{70F63912-E8EB-E7D6-8F40-DAA2BA31AAEA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8" creationId="{63559A7B-6C10-FFE3-2142-A3DBCFB02CC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109" creationId="{7EEF99BB-244B-6DBC-48EA-AB295A356F8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0" creationId="{ECFACC5F-2AE8-4D01-AD4C-C4DB0EE92A74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1" creationId="{1FC9DBA8-4B31-6829-038F-25CAFBC9AF5F}"/>
          </ac:spMkLst>
        </pc:spChg>
        <pc:spChg chg="del mod">
          <ac:chgData name="Matteo Vincenzo Rocco" userId="f0612b38-90a5-4ea6-a107-ffcb2d31d2f2" providerId="ADAL" clId="{F43DBF52-F884-47F2-8880-38E898851C27}" dt="2022-10-12T20:52:23.595" v="17973" actId="478"/>
          <ac:spMkLst>
            <pc:docMk/>
            <pc:sldMk cId="1033981726" sldId="1747"/>
            <ac:spMk id="112" creationId="{11F5AA39-FE72-2AC8-0649-9C7888A6662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4" creationId="{9FFFF0C2-FD65-A242-3717-D8E38732ECCB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5" creationId="{B3C3CCE9-24D8-AB69-2C61-B8A853A0F023}"/>
          </ac:spMkLst>
        </pc:sp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100" creationId="{48895F27-E281-AD4E-6DDE-7E06117312AC}"/>
          </ac:cxnSpMkLst>
        </pc:cxnChg>
      </pc:sldChg>
      <pc:sldChg chg="addSp delSp modSp add mod addAnim delAnim modAnim">
        <pc:chgData name="Matteo Vincenzo Rocco" userId="f0612b38-90a5-4ea6-a107-ffcb2d31d2f2" providerId="ADAL" clId="{F43DBF52-F884-47F2-8880-38E898851C27}" dt="2022-10-12T21:58:54.560" v="19517" actId="6549"/>
        <pc:sldMkLst>
          <pc:docMk/>
          <pc:sldMk cId="2381631449" sldId="1748"/>
        </pc:sldMkLst>
        <pc:spChg chg="del">
          <ac:chgData name="Matteo Vincenzo Rocco" userId="f0612b38-90a5-4ea6-a107-ffcb2d31d2f2" providerId="ADAL" clId="{F43DBF52-F884-47F2-8880-38E898851C27}" dt="2022-10-12T21:27:01.502" v="18881" actId="478"/>
          <ac:spMkLst>
            <pc:docMk/>
            <pc:sldMk cId="2381631449" sldId="1748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4" creationId="{B363607F-1F3E-7274-FAEB-07A4B6C8439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5" creationId="{399456C3-A8C5-18FC-6951-43A20B38970C}"/>
          </ac:spMkLst>
        </pc:spChg>
        <pc:spChg chg="mod">
          <ac:chgData name="Matteo Vincenzo Rocco" userId="f0612b38-90a5-4ea6-a107-ffcb2d31d2f2" providerId="ADAL" clId="{F43DBF52-F884-47F2-8880-38E898851C27}" dt="2022-10-12T21:39:24.982" v="19044" actId="14100"/>
          <ac:spMkLst>
            <pc:docMk/>
            <pc:sldMk cId="2381631449" sldId="1748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12T20:57:06.335" v="18011" actId="478"/>
          <ac:spMkLst>
            <pc:docMk/>
            <pc:sldMk cId="2381631449" sldId="1748"/>
            <ac:spMk id="7" creationId="{A771014E-509F-575D-F322-9612BDDED542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8" creationId="{AA6DF8FD-38E7-27EF-07B9-A03A617465C3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9" creationId="{48209372-F584-B8BE-9AB7-303137E98362}"/>
          </ac:spMkLst>
        </pc:spChg>
        <pc:spChg chg="add mod">
          <ac:chgData name="Matteo Vincenzo Rocco" userId="f0612b38-90a5-4ea6-a107-ffcb2d31d2f2" providerId="ADAL" clId="{F43DBF52-F884-47F2-8880-38E898851C27}" dt="2022-10-12T21:28:58.513" v="18914" actId="1076"/>
          <ac:spMkLst>
            <pc:docMk/>
            <pc:sldMk cId="2381631449" sldId="1748"/>
            <ac:spMk id="10" creationId="{8FE6889F-DD00-1294-9D3D-438F6B659333}"/>
          </ac:spMkLst>
        </pc:spChg>
        <pc:spChg chg="del mod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1" creationId="{3D705E01-4597-8C11-1494-EE12CFDFB1B4}"/>
          </ac:spMkLst>
        </pc:spChg>
        <pc:spChg chg="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2T21:08:26.084" v="18189" actId="478"/>
          <ac:spMkLst>
            <pc:docMk/>
            <pc:sldMk cId="2381631449" sldId="1748"/>
            <ac:spMk id="16" creationId="{2BF7F50E-A3F6-50E3-8E4C-396D9141F157}"/>
          </ac:spMkLst>
        </pc:spChg>
        <pc:spChg chg="del mod">
          <ac:chgData name="Matteo Vincenzo Rocco" userId="f0612b38-90a5-4ea6-a107-ffcb2d31d2f2" providerId="ADAL" clId="{F43DBF52-F884-47F2-8880-38E898851C27}" dt="2022-10-12T21:36:02.536" v="18964" actId="478"/>
          <ac:spMkLst>
            <pc:docMk/>
            <pc:sldMk cId="2381631449" sldId="1748"/>
            <ac:spMk id="17" creationId="{863845E2-3A4C-FF04-2EA8-0417D85540BC}"/>
          </ac:spMkLst>
        </pc:spChg>
        <pc:spChg chg="add 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21" creationId="{AA6EAFBB-23F2-65F6-EBAC-915C0B5516D7}"/>
          </ac:spMkLst>
        </pc:spChg>
        <pc:spChg chg="add del mod">
          <ac:chgData name="Matteo Vincenzo Rocco" userId="f0612b38-90a5-4ea6-a107-ffcb2d31d2f2" providerId="ADAL" clId="{F43DBF52-F884-47F2-8880-38E898851C27}" dt="2022-10-12T21:11:27.655" v="18294" actId="478"/>
          <ac:spMkLst>
            <pc:docMk/>
            <pc:sldMk cId="2381631449" sldId="1748"/>
            <ac:spMk id="23" creationId="{0AF58082-644D-FDCB-40B1-6E287E2435EF}"/>
          </ac:spMkLst>
        </pc:spChg>
        <pc:spChg chg="add mod">
          <ac:chgData name="Matteo Vincenzo Rocco" userId="f0612b38-90a5-4ea6-a107-ffcb2d31d2f2" providerId="ADAL" clId="{F43DBF52-F884-47F2-8880-38E898851C27}" dt="2022-10-12T21:12:31.224" v="18400" actId="571"/>
          <ac:spMkLst>
            <pc:docMk/>
            <pc:sldMk cId="2381631449" sldId="1748"/>
            <ac:spMk id="24" creationId="{2731B309-E966-98FA-24B5-45A25E92E296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26" creationId="{6E62C5EF-4AE1-F6BD-22BE-CEF6C1B78B09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3" creationId="{B265FCF3-C560-6413-0101-3C8ACC0EDD3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5" creationId="{11D32179-FFAB-6615-205F-83F35E2B2A77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6" creationId="{0EF088CD-5798-62B2-47F2-8B5132D8BB90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7" creationId="{3A4BD63B-A979-7F89-AF80-51A729C6BA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0" creationId="{1C758277-72E2-4EA0-937B-A8CB0853CC86}"/>
          </ac:spMkLst>
        </pc:spChg>
        <pc:spChg chg="add mod">
          <ac:chgData name="Matteo Vincenzo Rocco" userId="f0612b38-90a5-4ea6-a107-ffcb2d31d2f2" providerId="ADAL" clId="{F43DBF52-F884-47F2-8880-38E898851C27}" dt="2022-10-12T21:28:14.671" v="18900" actId="571"/>
          <ac:spMkLst>
            <pc:docMk/>
            <pc:sldMk cId="2381631449" sldId="1748"/>
            <ac:spMk id="41" creationId="{168C2804-F914-DA28-13CC-1832C6EE80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2" creationId="{C3A05D2D-4D2F-296F-4FA2-80E3CC730F26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3" creationId="{BAC87285-3402-EB13-9C00-3D588D1155DF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4" creationId="{21A40226-3BBD-9D89-A70B-CA728715E3D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7" creationId="{97296477-3F9D-9E7C-2FD9-338FCC9A0FE1}"/>
          </ac:spMkLst>
        </pc:spChg>
        <pc:spChg chg="add del mod">
          <ac:chgData name="Matteo Vincenzo Rocco" userId="f0612b38-90a5-4ea6-a107-ffcb2d31d2f2" providerId="ADAL" clId="{F43DBF52-F884-47F2-8880-38E898851C27}" dt="2022-10-12T21:40:04.526" v="19052" actId="478"/>
          <ac:spMkLst>
            <pc:docMk/>
            <pc:sldMk cId="2381631449" sldId="1748"/>
            <ac:spMk id="49" creationId="{E30A6BDE-B257-A4FF-2F56-952DD16C85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2" creationId="{ADFCBDD1-D158-13E4-AE2C-8F6BF90E11E2}"/>
          </ac:spMkLst>
        </pc:spChg>
        <pc:spChg chg="add del mod">
          <ac:chgData name="Matteo Vincenzo Rocco" userId="f0612b38-90a5-4ea6-a107-ffcb2d31d2f2" providerId="ADAL" clId="{F43DBF52-F884-47F2-8880-38E898851C27}" dt="2022-10-12T21:34:48.383" v="18953" actId="478"/>
          <ac:spMkLst>
            <pc:docMk/>
            <pc:sldMk cId="2381631449" sldId="1748"/>
            <ac:spMk id="53" creationId="{B20C897F-145F-5E7D-B5EC-FC4E121FE12D}"/>
          </ac:spMkLst>
        </pc:spChg>
        <pc:spChg chg="add del mod">
          <ac:chgData name="Matteo Vincenzo Rocco" userId="f0612b38-90a5-4ea6-a107-ffcb2d31d2f2" providerId="ADAL" clId="{F43DBF52-F884-47F2-8880-38E898851C27}" dt="2022-10-12T21:35:09.783" v="18957" actId="478"/>
          <ac:spMkLst>
            <pc:docMk/>
            <pc:sldMk cId="2381631449" sldId="1748"/>
            <ac:spMk id="54" creationId="{0EEC9C9E-1D4A-7E81-71D1-8F2C3973868D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5" creationId="{5B38BE11-A011-6832-FE0F-E424C6F815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6" creationId="{53C6BA8F-496F-9422-AD54-9156F7600863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7" creationId="{0A74C693-AC42-E75E-FDC8-CCBEF523017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8" creationId="{C2A3A781-AE00-684F-03FF-46EDE8B2EE4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8" creationId="{A370064B-0AB3-15B0-A9F5-EAAAC0715D25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9" creationId="{7ECD067A-A08F-962C-3C9D-9EE57C55F23C}"/>
          </ac:spMkLst>
        </pc:spChg>
        <pc:spChg chg="del">
          <ac:chgData name="Matteo Vincenzo Rocco" userId="f0612b38-90a5-4ea6-a107-ffcb2d31d2f2" providerId="ADAL" clId="{F43DBF52-F884-47F2-8880-38E898851C27}" dt="2022-10-12T20:53:38.306" v="17977" actId="478"/>
          <ac:spMkLst>
            <pc:docMk/>
            <pc:sldMk cId="2381631449" sldId="1748"/>
            <ac:spMk id="70" creationId="{1762FEFB-69E1-5A8F-88D2-311D3D48C0BD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1" creationId="{32651B53-AD7C-B2EB-2B75-4A024365AABB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2" creationId="{5EC3205D-1910-7070-88D2-CD94C06930C3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3" creationId="{10FD3548-E00A-E64E-82C6-24A065A1B94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7" creationId="{912E3DFD-DD3F-816A-90B5-FF75DCF6AF1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9" creationId="{35A30194-3013-6E40-CE4E-1CED2ACAC568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1" creationId="{6DBC5D23-8C3C-3268-0A8C-A39E9B7DB373}"/>
          </ac:spMkLst>
        </pc:spChg>
        <pc:spChg chg="add mod">
          <ac:chgData name="Matteo Vincenzo Rocco" userId="f0612b38-90a5-4ea6-a107-ffcb2d31d2f2" providerId="ADAL" clId="{F43DBF52-F884-47F2-8880-38E898851C27}" dt="2022-10-12T21:58:54.560" v="19517" actId="6549"/>
          <ac:spMkLst>
            <pc:docMk/>
            <pc:sldMk cId="2381631449" sldId="1748"/>
            <ac:spMk id="83" creationId="{04A748B0-9043-AC98-4E5F-C17EFCB7DDC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5" creationId="{2C7E0615-481D-6496-BE08-229512C51E11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9" creationId="{038E74BF-30F9-36D5-B4AF-78D0D4691000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0" creationId="{7CED1EF1-F206-8531-17D9-3963FB1964D4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4" creationId="{70F63912-E8EB-E7D6-8F40-DAA2BA31AAEA}"/>
          </ac:spMkLst>
        </pc:spChg>
        <pc:spChg chg="del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108" creationId="{63559A7B-6C10-FFE3-2142-A3DBCFB02CCC}"/>
          </ac:spMkLst>
        </pc:spChg>
        <pc:spChg chg="del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09" creationId="{7EEF99BB-244B-6DBC-48EA-AB295A356F8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0" creationId="{ECFACC5F-2AE8-4D01-AD4C-C4DB0EE92A74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1" creationId="{1FC9DBA8-4B31-6829-038F-25CAFBC9AF5F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2" creationId="{11F5AA39-FE72-2AC8-0649-9C7888A6662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4" creationId="{9FFFF0C2-FD65-A242-3717-D8E38732ECCB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5" creationId="{B3C3CCE9-24D8-AB69-2C61-B8A853A0F023}"/>
          </ac:spMkLst>
        </pc:spChg>
        <pc:cxnChg chg="add del mod">
          <ac:chgData name="Matteo Vincenzo Rocco" userId="f0612b38-90a5-4ea6-a107-ffcb2d31d2f2" providerId="ADAL" clId="{F43DBF52-F884-47F2-8880-38E898851C27}" dt="2022-10-12T21:09:10.924" v="18196" actId="478"/>
          <ac:cxnSpMkLst>
            <pc:docMk/>
            <pc:sldMk cId="2381631449" sldId="1748"/>
            <ac:cxnSpMk id="19" creationId="{A0AA146C-AAED-CC48-32C7-808AB01202C4}"/>
          </ac:cxnSpMkLst>
        </pc:cxnChg>
        <pc:cxnChg chg="add del mod">
          <ac:chgData name="Matteo Vincenzo Rocco" userId="f0612b38-90a5-4ea6-a107-ffcb2d31d2f2" providerId="ADAL" clId="{F43DBF52-F884-47F2-8880-38E898851C27}" dt="2022-10-12T21:22:54.001" v="18593" actId="478"/>
          <ac:cxnSpMkLst>
            <pc:docMk/>
            <pc:sldMk cId="2381631449" sldId="1748"/>
            <ac:cxnSpMk id="22" creationId="{115DFC6E-F408-A437-5C2A-0A20188A21D0}"/>
          </ac:cxnSpMkLst>
        </pc:cxnChg>
        <pc:cxnChg chg="add del mod">
          <ac:chgData name="Matteo Vincenzo Rocco" userId="f0612b38-90a5-4ea6-a107-ffcb2d31d2f2" providerId="ADAL" clId="{F43DBF52-F884-47F2-8880-38E898851C27}" dt="2022-10-12T21:22:56.154" v="18594" actId="478"/>
          <ac:cxnSpMkLst>
            <pc:docMk/>
            <pc:sldMk cId="2381631449" sldId="1748"/>
            <ac:cxnSpMk id="29" creationId="{958E6FC6-C405-385D-28EA-81659BD1DA5E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100" creationId="{48895F27-E281-AD4E-6DDE-7E06117312AC}"/>
          </ac:cxnSpMkLst>
        </pc:cxnChg>
      </pc:sldChg>
      <pc:sldChg chg="addSp delSp modSp add mod modAnim">
        <pc:chgData name="Matteo Vincenzo Rocco" userId="f0612b38-90a5-4ea6-a107-ffcb2d31d2f2" providerId="ADAL" clId="{F43DBF52-F884-47F2-8880-38E898851C27}" dt="2022-10-12T22:34:36.920" v="20172" actId="20577"/>
        <pc:sldMkLst>
          <pc:docMk/>
          <pc:sldMk cId="1580036409" sldId="1749"/>
        </pc:sldMkLst>
        <pc:spChg chg="add mod">
          <ac:chgData name="Matteo Vincenzo Rocco" userId="f0612b38-90a5-4ea6-a107-ffcb2d31d2f2" providerId="ADAL" clId="{F43DBF52-F884-47F2-8880-38E898851C27}" dt="2022-10-12T22:01:40.349" v="19545"/>
          <ac:spMkLst>
            <pc:docMk/>
            <pc:sldMk cId="1580036409" sldId="1749"/>
            <ac:spMk id="3" creationId="{36E0A612-3377-26A6-A096-967CD9792917}"/>
          </ac:spMkLst>
        </pc:spChg>
        <pc:spChg chg="add mod">
          <ac:chgData name="Matteo Vincenzo Rocco" userId="f0612b38-90a5-4ea6-a107-ffcb2d31d2f2" providerId="ADAL" clId="{F43DBF52-F884-47F2-8880-38E898851C27}" dt="2022-10-12T22:01:55.190" v="19549" actId="120"/>
          <ac:spMkLst>
            <pc:docMk/>
            <pc:sldMk cId="1580036409" sldId="1749"/>
            <ac:spMk id="4" creationId="{62501BD8-F9EA-FFE8-01A3-032FC6C1E35F}"/>
          </ac:spMkLst>
        </pc:spChg>
        <pc:spChg chg="add mod">
          <ac:chgData name="Matteo Vincenzo Rocco" userId="f0612b38-90a5-4ea6-a107-ffcb2d31d2f2" providerId="ADAL" clId="{F43DBF52-F884-47F2-8880-38E898851C27}" dt="2022-10-12T22:02:18.416" v="19551" actId="571"/>
          <ac:spMkLst>
            <pc:docMk/>
            <pc:sldMk cId="1580036409" sldId="1749"/>
            <ac:spMk id="5" creationId="{D1A62E84-38D4-D63F-767B-02313408B4FF}"/>
          </ac:spMkLst>
        </pc:spChg>
        <pc:spChg chg="mod">
          <ac:chgData name="Matteo Vincenzo Rocco" userId="f0612b38-90a5-4ea6-a107-ffcb2d31d2f2" providerId="ADAL" clId="{F43DBF52-F884-47F2-8880-38E898851C27}" dt="2022-10-12T21:59:26.891" v="19532" actId="20577"/>
          <ac:spMkLst>
            <pc:docMk/>
            <pc:sldMk cId="1580036409" sldId="1749"/>
            <ac:spMk id="10" creationId="{8FE6889F-DD00-1294-9D3D-438F6B659333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2:02:34.930" v="19556" actId="20577"/>
          <ac:spMkLst>
            <pc:docMk/>
            <pc:sldMk cId="1580036409" sldId="1749"/>
            <ac:spMk id="13" creationId="{B658420D-A9EC-A6F2-71DD-A5F85EE30BDF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2:15:09.826" v="19872" actId="20577"/>
          <ac:spMkLst>
            <pc:docMk/>
            <pc:sldMk cId="1580036409" sldId="1749"/>
            <ac:spMk id="15" creationId="{5175AEF9-5AF4-DDAC-4B76-A6B498ED39C7}"/>
          </ac:spMkLst>
        </pc:spChg>
        <pc:spChg chg="mod">
          <ac:chgData name="Matteo Vincenzo Rocco" userId="f0612b38-90a5-4ea6-a107-ffcb2d31d2f2" providerId="ADAL" clId="{F43DBF52-F884-47F2-8880-38E898851C27}" dt="2022-10-12T22:06:01.036" v="19575"/>
          <ac:spMkLst>
            <pc:docMk/>
            <pc:sldMk cId="1580036409" sldId="1749"/>
            <ac:spMk id="42" creationId="{C3A05D2D-4D2F-296F-4FA2-80E3CC730F26}"/>
          </ac:spMkLst>
        </pc:spChg>
        <pc:spChg chg="mod">
          <ac:chgData name="Matteo Vincenzo Rocco" userId="f0612b38-90a5-4ea6-a107-ffcb2d31d2f2" providerId="ADAL" clId="{F43DBF52-F884-47F2-8880-38E898851C27}" dt="2022-10-12T22:05:41.668" v="19572" actId="20577"/>
          <ac:spMkLst>
            <pc:docMk/>
            <pc:sldMk cId="1580036409" sldId="1749"/>
            <ac:spMk id="52" creationId="{ADFCBDD1-D158-13E4-AE2C-8F6BF90E11E2}"/>
          </ac:spMkLst>
        </pc:spChg>
        <pc:spChg chg="mod">
          <ac:chgData name="Matteo Vincenzo Rocco" userId="f0612b38-90a5-4ea6-a107-ffcb2d31d2f2" providerId="ADAL" clId="{F43DBF52-F884-47F2-8880-38E898851C27}" dt="2022-10-12T22:05:32.569" v="19568" actId="20577"/>
          <ac:spMkLst>
            <pc:docMk/>
            <pc:sldMk cId="1580036409" sldId="1749"/>
            <ac:spMk id="55" creationId="{5B38BE11-A011-6832-FE0F-E424C6F815AB}"/>
          </ac:spMkLst>
        </pc:spChg>
        <pc:spChg chg="mod">
          <ac:chgData name="Matteo Vincenzo Rocco" userId="f0612b38-90a5-4ea6-a107-ffcb2d31d2f2" providerId="ADAL" clId="{F43DBF52-F884-47F2-8880-38E898851C27}" dt="2022-10-12T22:02:52.129" v="19561"/>
          <ac:spMkLst>
            <pc:docMk/>
            <pc:sldMk cId="1580036409" sldId="1749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2T22:02:04.552" v="19550" actId="478"/>
          <ac:spMkLst>
            <pc:docMk/>
            <pc:sldMk cId="1580036409" sldId="1749"/>
            <ac:spMk id="68" creationId="{A370064B-0AB3-15B0-A9F5-EAAAC0715D25}"/>
          </ac:spMkLst>
        </pc:spChg>
        <pc:spChg chg="mod">
          <ac:chgData name="Matteo Vincenzo Rocco" userId="f0612b38-90a5-4ea6-a107-ffcb2d31d2f2" providerId="ADAL" clId="{F43DBF52-F884-47F2-8880-38E898851C27}" dt="2022-10-12T22:06:14.101" v="19577" actId="6549"/>
          <ac:spMkLst>
            <pc:docMk/>
            <pc:sldMk cId="1580036409" sldId="1749"/>
            <ac:spMk id="69" creationId="{7ECD067A-A08F-962C-3C9D-9EE57C55F23C}"/>
          </ac:spMkLst>
        </pc:spChg>
        <pc:spChg chg="mod">
          <ac:chgData name="Matteo Vincenzo Rocco" userId="f0612b38-90a5-4ea6-a107-ffcb2d31d2f2" providerId="ADAL" clId="{F43DBF52-F884-47F2-8880-38E898851C27}" dt="2022-10-12T22:33:31.050" v="19973" actId="20577"/>
          <ac:spMkLst>
            <pc:docMk/>
            <pc:sldMk cId="1580036409" sldId="1749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2:34:36.920" v="20172" actId="20577"/>
          <ac:spMkLst>
            <pc:docMk/>
            <pc:sldMk cId="1580036409" sldId="1749"/>
            <ac:spMk id="83" creationId="{04A748B0-9043-AC98-4E5F-C17EFCB7DDCB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3T11:30:31.012" v="20388" actId="1076"/>
        <pc:sldMkLst>
          <pc:docMk/>
          <pc:sldMk cId="2516812205" sldId="1750"/>
        </pc:sldMkLst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" creationId="{C44DF79C-FC3F-76C5-C66E-C7F2DDDC85A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" creationId="{1C5C5A08-BDC2-1C40-095B-52EFC9D4A6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" creationId="{BEA14B79-076C-11D4-D2EA-FA318D63707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" creationId="{B1F9F5A7-BE4B-4F53-FD6D-08C752DAD2F3}"/>
          </ac:spMkLst>
        </pc:spChg>
        <pc:spChg chg="mod">
          <ac:chgData name="Matteo Vincenzo Rocco" userId="f0612b38-90a5-4ea6-a107-ffcb2d31d2f2" providerId="ADAL" clId="{F43DBF52-F884-47F2-8880-38E898851C27}" dt="2022-10-13T11:27:55.397" v="20385" actId="14100"/>
          <ac:spMkLst>
            <pc:docMk/>
            <pc:sldMk cId="2516812205" sldId="1750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9" creationId="{FA871EB7-825A-1DBD-E9A6-C776BE43420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1" creationId="{7F3BF832-FE6E-5B53-1CF5-2ABF991A029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2" creationId="{E16CC736-0AB8-6587-4E37-62D02CE8764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3" creationId="{7B401D63-3E29-C1A4-D8FC-00A916D1AE3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4" creationId="{7700E986-B32A-1EFB-90D9-CA12B43F6B5F}"/>
          </ac:spMkLst>
        </pc:spChg>
        <pc:spChg chg="mod">
          <ac:chgData name="Matteo Vincenzo Rocco" userId="f0612b38-90a5-4ea6-a107-ffcb2d31d2f2" providerId="ADAL" clId="{F43DBF52-F884-47F2-8880-38E898851C27}" dt="2022-10-13T11:28:41.660" v="20386" actId="14100"/>
          <ac:spMkLst>
            <pc:docMk/>
            <pc:sldMk cId="2516812205" sldId="1750"/>
            <ac:spMk id="17" creationId="{C5222314-4E18-A86D-48AA-4FEF55AFF0C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9" creationId="{60C0FC7B-037A-9B5A-A8BE-811EBB033D9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2" creationId="{0729D9AE-880C-74F5-05C9-1EA7829D6DD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3" creationId="{C514876F-23C2-AE3F-4BBF-E004F2E1155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4" creationId="{BF0684A1-5474-E017-4789-531C2980217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5" creationId="{3778CF8D-1F1D-DAA7-C4EA-555AB3E767B9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6" creationId="{D5E49B61-28FB-E8DB-FFCD-28AFC7DBD2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7" creationId="{EB5D6166-CFC6-562C-C4D0-E5F649DF3C3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9" creationId="{32D2F3A3-B94E-9C78-E5A1-81312F4DC7E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1" creationId="{214E1397-1857-DBFB-E505-DCA297F1BB5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2" creationId="{EC85B904-724A-7EE1-CD05-12A5B579D60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3" creationId="{A8B4EC60-8611-B273-F9AB-3BD8EBC3434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4" creationId="{3B6ADDFC-229A-9FAC-6F15-1C3F4429C71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5" creationId="{243D84AB-8EF5-AC0E-7B6E-D90E639C59D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6" creationId="{2806DCAF-EAED-F084-8DED-1B393864E32B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7" creationId="{519BDF15-F51A-0DB6-A2B3-AECD57773F1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8" creationId="{3BED02B4-AB88-3A6E-46D9-DE22ECDDCB0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9" creationId="{48367FCB-6261-A848-DBE0-D24D5B1E23C8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1" creationId="{A617F1B8-3548-88B5-4A50-321C5DF9293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5" creationId="{FA9A9BD3-247B-16C6-7EC9-EB9835294BC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9" creationId="{6B01A654-8048-CC11-789D-7A81535246CD}"/>
          </ac:spMkLst>
        </pc:spChg>
        <pc:graphicFrameChg chg="mod">
          <ac:chgData name="Matteo Vincenzo Rocco" userId="f0612b38-90a5-4ea6-a107-ffcb2d31d2f2" providerId="ADAL" clId="{F43DBF52-F884-47F2-8880-38E898851C27}" dt="2022-10-13T11:30:31.012" v="20388" actId="1076"/>
          <ac:graphicFrameMkLst>
            <pc:docMk/>
            <pc:sldMk cId="2516812205" sldId="1750"/>
            <ac:graphicFrameMk id="7" creationId="{C65DB663-70AB-F737-7CE4-A405FCE9585B}"/>
          </ac:graphicFrameMkLst>
        </pc:graphicFrameChg>
        <pc:inkChg chg="del">
          <ac:chgData name="Matteo Vincenzo Rocco" userId="f0612b38-90a5-4ea6-a107-ffcb2d31d2f2" providerId="ADAL" clId="{F43DBF52-F884-47F2-8880-38E898851C27}" dt="2022-10-13T11:27:28.377" v="20380" actId="478"/>
          <ac:inkMkLst>
            <pc:docMk/>
            <pc:sldMk cId="2516812205" sldId="1750"/>
            <ac:inkMk id="8" creationId="{1538A4EE-6DE9-1496-F1EB-C11964B1BD0E}"/>
          </ac:inkMkLst>
        </pc:inkChg>
      </pc:sldChg>
      <pc:sldChg chg="addSp delSp modSp add mod modAnim">
        <pc:chgData name="Matteo Vincenzo Rocco" userId="f0612b38-90a5-4ea6-a107-ffcb2d31d2f2" providerId="ADAL" clId="{F43DBF52-F884-47F2-8880-38E898851C27}" dt="2022-10-13T12:05:53.714" v="20447" actId="14100"/>
        <pc:sldMkLst>
          <pc:docMk/>
          <pc:sldMk cId="2247102704" sldId="1751"/>
        </pc:sldMkLst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3" creationId="{36E0A612-3377-26A6-A096-967CD9792917}"/>
          </ac:spMkLst>
        </pc:spChg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4" creationId="{62501BD8-F9EA-FFE8-01A3-032FC6C1E35F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" creationId="{D1A62E84-38D4-D63F-767B-02313408B4FF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8" creationId="{666800FB-E0B2-5217-6BA8-ED1338CFAD4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9" creationId="{0C551F00-2EB2-BCE4-4D1E-1A68FC1865A8}"/>
          </ac:spMkLst>
        </pc:spChg>
        <pc:spChg chg="del mod">
          <ac:chgData name="Matteo Vincenzo Rocco" userId="f0612b38-90a5-4ea6-a107-ffcb2d31d2f2" providerId="ADAL" clId="{F43DBF52-F884-47F2-8880-38E898851C27}" dt="2022-10-13T12:01:00.917" v="20413" actId="478"/>
          <ac:spMkLst>
            <pc:docMk/>
            <pc:sldMk cId="2247102704" sldId="1751"/>
            <ac:spMk id="10" creationId="{8FE6889F-DD00-1294-9D3D-438F6B659333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1" creationId="{33FA18E7-53FD-EEDD-0F90-1050C054B8F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13" creationId="{B658420D-A9EC-A6F2-71DD-A5F85EE30BD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8" creationId="{F458C23F-FF72-7A62-1E73-9944E5BDC430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9" creationId="{B0FC77DE-1988-756B-8A6C-702E0B87E632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0" creationId="{A2E8C736-6D4F-C217-E9CD-17B793F93E84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1" creationId="{486181CB-9AD7-35BB-8657-5BC36D107496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2" creationId="{C41A8BB7-81B3-53B0-7658-75743DF37EB5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3" creationId="{2EC2EF0F-2E92-A5D5-145C-4349DD6D66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4" creationId="{0C0DDA1D-0866-B18E-6B12-02749416CCA5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26" creationId="{6E62C5EF-4AE1-F6BD-22BE-CEF6C1B78B0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0" creationId="{A9111B0E-3075-FBAC-D266-79703DEB2ACA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1" creationId="{98E62D20-90DC-ED52-F7FC-2C89303A5FB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3" creationId="{9EE63932-D95F-6428-40C7-333504F1BE9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5" creationId="{7D4576C0-79C6-1AE8-CDB1-0DF9AB5F26A8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6" creationId="{164E616B-5363-30F4-9F05-21BF1E32BE74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7" creationId="{525EE984-8705-AF51-6802-4401D38DE54B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8" creationId="{44A417F9-6DEE-BC0F-2322-9FC6482ED1DE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0" creationId="{1C758277-72E2-4EA0-937B-A8CB0853CC8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2" creationId="{C3A05D2D-4D2F-296F-4FA2-80E3CC730F26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5" creationId="{18E01EA0-583F-E068-60BF-E617B61BE075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6" creationId="{BD54E5F0-D588-5D09-178A-4DE566B109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7" creationId="{97296477-3F9D-9E7C-2FD9-338FCC9A0FE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49" creationId="{C770D4D5-0747-5080-21DC-611A373FB8AC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2" creationId="{ADFCBDD1-D158-13E4-AE2C-8F6BF90E11E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3" creationId="{EB31DEC3-938D-5E70-9B3B-9BE82E659A89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4" creationId="{57CDFDEC-1998-9533-1A91-E217C328487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5" creationId="{5B38BE11-A011-6832-FE0F-E424C6F815A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6" creationId="{53C6BA8F-496F-9422-AD54-9156F7600863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8" creationId="{C2A3A781-AE00-684F-03FF-46EDE8B2EE4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0" creationId="{B898C321-CCB9-EB48-8389-1FD6D52398EE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1" creationId="{5477465A-9AC2-6985-EBB4-EDE52449748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2" creationId="{45762708-FB3D-21AB-C9CE-3DB7AAD14608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3" creationId="{29A82484-828B-A726-4A38-B25FFCF2AEF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4" creationId="{A43C0DE7-C937-ED17-2B8F-1CAA605881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68" creationId="{50268ACE-8595-0D99-7066-D62E3EB2DB6A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69" creationId="{7ECD067A-A08F-962C-3C9D-9EE57C55F23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0" creationId="{D0281BC5-D32E-D91C-5DEE-DEB20C23E29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1" creationId="{EF669A0F-F7F4-6977-C2A1-EA0ECA6F21D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2" creationId="{139B75F3-3AA3-AFE7-3D13-7A3CE871DEF8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74" creationId="{B6043B92-7340-11CC-202E-8A4BE2B92785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5" creationId="{FFD57A63-65B3-A71C-628C-0219CAD6546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6" creationId="{0DC5E864-30D8-6B8F-D426-DE5CF0DACB5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7" creationId="{912E3DFD-DD3F-816A-90B5-FF75DCF6AF17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79" creationId="{35A30194-3013-6E40-CE4E-1CED2ACAC56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1" creationId="{6DBC5D23-8C3C-3268-0A8C-A39E9B7DB373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83" creationId="{04A748B0-9043-AC98-4E5F-C17EFCB7DDC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5" creationId="{2C7E0615-481D-6496-BE08-229512C51E11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6" creationId="{18D09148-5DD8-AD26-0289-690C87DD388A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7" creationId="{A08CF0D7-BF5C-EEB7-90EB-1E9764883782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8" creationId="{D948154F-202C-CC25-C334-D3A4E75EF38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9" creationId="{038E74BF-30F9-36D5-B4AF-78D0D4691000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90" creationId="{7CED1EF1-F206-8531-17D9-3963FB1964D4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4" creationId="{54442BCF-1613-CA5D-E56A-605B78D63E76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5" creationId="{C0D38F65-90E6-C799-2AF1-E7F33CD5B423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6" creationId="{E7B1C9A1-3256-4CD6-D1D4-89A160AC9CAC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1" creationId="{D17B27FD-E98C-8A12-E860-D44614FD3C2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2" creationId="{04B43C28-C47D-3AB9-655F-A1DA0415239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3" creationId="{021E5CE5-BAFD-AB01-BE53-830C9E06FBD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4" creationId="{70F63912-E8EB-E7D6-8F40-DAA2BA31AAEA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5" creationId="{D3EB59EA-8576-7D26-272C-63B6BD39DEAE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6" creationId="{EA36681C-9ED8-F5AA-2F54-2F10E9AF0B25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7" creationId="{4AA28981-D161-2DE1-49D0-068966DE846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8" creationId="{58C5F319-4CA3-E390-EE95-401C9AC9D314}"/>
          </ac:spMkLst>
        </pc:spChg>
        <pc:graphicFrameChg chg="mod">
          <ac:chgData name="Matteo Vincenzo Rocco" userId="f0612b38-90a5-4ea6-a107-ffcb2d31d2f2" providerId="ADAL" clId="{F43DBF52-F884-47F2-8880-38E898851C27}" dt="2022-10-13T12:04:42.283" v="20431" actId="1076"/>
          <ac:graphicFrameMkLst>
            <pc:docMk/>
            <pc:sldMk cId="2247102704" sldId="1751"/>
            <ac:graphicFrameMk id="7" creationId="{471C69C4-04BA-3E35-F745-000080150E80}"/>
          </ac:graphicFrameMkLst>
        </pc:graphicFrame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2" creationId="{26716B9A-1F4B-4EC6-C5F3-D7226C61CC4F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4" creationId="{1B7ECB68-FB62-09F8-9D31-051F9086B5A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6" creationId="{7AC001AA-685E-B1C7-E699-3BFF13EA7BF3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7" creationId="{6E7D85C2-2993-1511-ADE8-1DB04A036B8C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5" creationId="{7F97204B-2D2A-F3BA-97A5-F3BD31EF75C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7" creationId="{9F2AEEF7-FE5E-5374-33AC-82BEFC7E37A6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8" creationId="{135B383B-9B2E-B65D-84DA-85BBFB3A5079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9" creationId="{2C325099-2E6B-C7E2-9AA8-2EFB112A87D3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39" creationId="{04EC1F39-A2F5-3C5B-2ED7-E248108A769C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1" creationId="{23F90744-D730-291D-0941-985230E755F6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3" creationId="{7B77B88D-F48A-CD16-8F1F-703C24ED06FD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4" creationId="{7D8F2296-3F32-03AB-E98E-4605694E93FE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48" creationId="{51D7810F-5A7F-87AC-91FD-6F89DA8B154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0" creationId="{BB9F56EC-A385-4CA4-6EDD-2A83BDF837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1" creationId="{152DCBE5-0318-CF83-1E41-13C5203E8A30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9" creationId="{F017E200-743A-57FA-6FBB-10AA1E86CFCB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6" creationId="{01CCF662-1D6C-0C05-5893-033EAA624E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7" creationId="{48A5D873-90C7-C644-90DE-C4C7FA0D995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73" creationId="{A7F03CD9-2EC8-66E0-E2FE-F2E76B5F704C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78" creationId="{267CE511-3320-CA18-EB10-B975A4C882B5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0" creationId="{680A02FA-623F-5D2C-EE4A-C4311FD5FCD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2" creationId="{BCA48C05-134E-FAFA-F1B1-3DC5E1A146B8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4" creationId="{4753F6DB-F532-DE97-A14D-AE991B3D483F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1" creationId="{F2F7598A-EB1E-B55A-148C-E241745D26B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2" creationId="{0AD95383-2181-D958-5C44-6B4E044253F8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3" creationId="{95C16769-90AA-9EFF-32CC-25802ABE1D6D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7" creationId="{0BD266F1-9956-833E-0436-41D19AD6D3D3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8" creationId="{DF13EBB1-BC6F-537F-7B8B-08BAAB0C746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9" creationId="{4D01500F-FCF4-AF51-BDA1-E5BA8BD9C024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100" creationId="{48895F27-E281-AD4E-6DDE-7E06117312AC}"/>
          </ac:cxnSpMkLst>
        </pc:cxnChg>
        <pc:cxnChg chg="add mod">
          <ac:chgData name="Matteo Vincenzo Rocco" userId="f0612b38-90a5-4ea6-a107-ffcb2d31d2f2" providerId="ADAL" clId="{F43DBF52-F884-47F2-8880-38E898851C27}" dt="2022-10-13T12:05:42.298" v="20444" actId="14100"/>
          <ac:cxnSpMkLst>
            <pc:docMk/>
            <pc:sldMk cId="2247102704" sldId="1751"/>
            <ac:cxnSpMk id="109" creationId="{3D9CF56D-0774-5B93-6063-F39CC226E313}"/>
          </ac:cxnSpMkLst>
        </pc:cxnChg>
        <pc:cxnChg chg="add mod">
          <ac:chgData name="Matteo Vincenzo Rocco" userId="f0612b38-90a5-4ea6-a107-ffcb2d31d2f2" providerId="ADAL" clId="{F43DBF52-F884-47F2-8880-38E898851C27}" dt="2022-10-13T12:05:33.934" v="20442" actId="14100"/>
          <ac:cxnSpMkLst>
            <pc:docMk/>
            <pc:sldMk cId="2247102704" sldId="1751"/>
            <ac:cxnSpMk id="110" creationId="{F914ABE3-C9F8-AAE8-7693-B5946E14B524}"/>
          </ac:cxnSpMkLst>
        </pc:cxnChg>
        <pc:cxnChg chg="add mod">
          <ac:chgData name="Matteo Vincenzo Rocco" userId="f0612b38-90a5-4ea6-a107-ffcb2d31d2f2" providerId="ADAL" clId="{F43DBF52-F884-47F2-8880-38E898851C27}" dt="2022-10-13T12:05:53.714" v="20447" actId="14100"/>
          <ac:cxnSpMkLst>
            <pc:docMk/>
            <pc:sldMk cId="2247102704" sldId="1751"/>
            <ac:cxnSpMk id="113" creationId="{75D49F76-0C36-6D95-A6A2-FC3A2E898EEA}"/>
          </ac:cxnSpMkLst>
        </pc:cxnChg>
        <pc:cxnChg chg="add mod">
          <ac:chgData name="Matteo Vincenzo Rocco" userId="f0612b38-90a5-4ea6-a107-ffcb2d31d2f2" providerId="ADAL" clId="{F43DBF52-F884-47F2-8880-38E898851C27}" dt="2022-10-13T12:05:49.338" v="20446" actId="14100"/>
          <ac:cxnSpMkLst>
            <pc:docMk/>
            <pc:sldMk cId="2247102704" sldId="1751"/>
            <ac:cxnSpMk id="114" creationId="{B84F6C82-9B4A-101C-E91A-6F23EC32B3D7}"/>
          </ac:cxnSpMkLst>
        </pc:cxnChg>
      </pc:sldChg>
      <pc:sldMasterChg chg="delSldLayout modSldLayout">
        <pc:chgData name="Matteo Vincenzo Rocco" userId="f0612b38-90a5-4ea6-a107-ffcb2d31d2f2" providerId="ADAL" clId="{F43DBF52-F884-47F2-8880-38E898851C27}" dt="2022-10-09T08:01:52.593" v="14315" actId="47"/>
        <pc:sldMasterMkLst>
          <pc:docMk/>
          <pc:sldMasterMk cId="2079268385" sldId="2147483664"/>
        </pc:sldMasterMkLst>
        <pc:sldLayoutChg chg="addSp delSp modSp">
          <pc:chgData name="Matteo Vincenzo Rocco" userId="f0612b38-90a5-4ea6-a107-ffcb2d31d2f2" providerId="ADAL" clId="{F43DBF52-F884-47F2-8880-38E898851C27}" dt="2022-10-04T07:20:17.367" v="1647" actId="478"/>
          <pc:sldLayoutMkLst>
            <pc:docMk/>
            <pc:sldMasterMk cId="2079268385" sldId="2147483664"/>
            <pc:sldLayoutMk cId="3508499498" sldId="2147483678"/>
          </pc:sldLayoutMkLst>
          <pc:picChg chg="add mod">
            <ac:chgData name="Matteo Vincenzo Rocco" userId="f0612b38-90a5-4ea6-a107-ffcb2d31d2f2" providerId="ADAL" clId="{F43DBF52-F884-47F2-8880-38E898851C27}" dt="2022-10-04T07:20:16.214" v="1646"/>
            <ac:picMkLst>
              <pc:docMk/>
              <pc:sldMasterMk cId="2079268385" sldId="2147483664"/>
              <pc:sldLayoutMk cId="3508499498" sldId="2147483678"/>
              <ac:picMk id="2" creationId="{955E658D-8D06-9D10-BA71-BBB0090A14AC}"/>
            </ac:picMkLst>
          </pc:picChg>
          <pc:picChg chg="del">
            <ac:chgData name="Matteo Vincenzo Rocco" userId="f0612b38-90a5-4ea6-a107-ffcb2d31d2f2" providerId="ADAL" clId="{F43DBF52-F884-47F2-8880-38E898851C27}" dt="2022-10-04T07:20:17.367" v="1647" actId="478"/>
            <ac:picMkLst>
              <pc:docMk/>
              <pc:sldMasterMk cId="2079268385" sldId="2147483664"/>
              <pc:sldLayoutMk cId="3508499498" sldId="2147483678"/>
              <ac:picMk id="125" creationId="{012BD96E-7852-4D4F-B256-1594DC2B75E5}"/>
            </ac:picMkLst>
          </pc:picChg>
        </pc:sldLayoutChg>
        <pc:sldLayoutChg chg="del">
          <pc:chgData name="Matteo Vincenzo Rocco" userId="f0612b38-90a5-4ea6-a107-ffcb2d31d2f2" providerId="ADAL" clId="{F43DBF52-F884-47F2-8880-38E898851C27}" dt="2022-10-09T08:01:52.593" v="14315" actId="47"/>
          <pc:sldLayoutMkLst>
            <pc:docMk/>
            <pc:sldMasterMk cId="2079268385" sldId="2147483664"/>
            <pc:sldLayoutMk cId="912994621" sldId="2147483680"/>
          </pc:sldLayoutMkLst>
        </pc:sldLayoutChg>
      </pc:sldMasterChg>
    </pc:docChg>
  </pc:docChgLst>
  <pc:docChgLst>
    <pc:chgData name="Matteo Vincenzo Rocco" userId="f0612b38-90a5-4ea6-a107-ffcb2d31d2f2" providerId="ADAL" clId="{F812C3D0-4D52-4A53-BF99-F79FCCA380AA}"/>
    <pc:docChg chg="undo custSel addSld modSld sldOrd">
      <pc:chgData name="Matteo Vincenzo Rocco" userId="f0612b38-90a5-4ea6-a107-ffcb2d31d2f2" providerId="ADAL" clId="{F812C3D0-4D52-4A53-BF99-F79FCCA380AA}" dt="2022-08-10T09:50:39.832" v="2193" actId="20577"/>
      <pc:docMkLst>
        <pc:docMk/>
      </pc:docMkLst>
      <pc:sldChg chg="modSp mod">
        <pc:chgData name="Matteo Vincenzo Rocco" userId="f0612b38-90a5-4ea6-a107-ffcb2d31d2f2" providerId="ADAL" clId="{F812C3D0-4D52-4A53-BF99-F79FCCA380AA}" dt="2022-08-08T15:59:46.160" v="2076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F812C3D0-4D52-4A53-BF99-F79FCCA380AA}" dt="2022-08-08T15:58:35.327" v="2046" actId="20577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F812C3D0-4D52-4A53-BF99-F79FCCA380AA}" dt="2022-08-08T15:58:15.855" v="2028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F812C3D0-4D52-4A53-BF99-F79FCCA380AA}" dt="2022-08-08T15:58:38.251" v="2052" actId="20577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F812C3D0-4D52-4A53-BF99-F79FCCA380AA}" dt="2022-08-08T15:59:39.099" v="2073" actId="1076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F812C3D0-4D52-4A53-BF99-F79FCCA380AA}" dt="2022-08-08T15:59:46.160" v="2076" actId="1076"/>
          <ac:spMkLst>
            <pc:docMk/>
            <pc:sldMk cId="2651812597" sldId="262"/>
            <ac:spMk id="110" creationId="{4E9A49FB-E5E6-7483-F221-9C8C2886B90D}"/>
          </ac:spMkLst>
        </pc:spChg>
        <pc:cxnChg chg="mod">
          <ac:chgData name="Matteo Vincenzo Rocco" userId="f0612b38-90a5-4ea6-a107-ffcb2d31d2f2" providerId="ADAL" clId="{F812C3D0-4D52-4A53-BF99-F79FCCA380AA}" dt="2022-08-08T15:59:34.189" v="2071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mod">
          <ac:chgData name="Matteo Vincenzo Rocco" userId="f0612b38-90a5-4ea6-a107-ffcb2d31d2f2" providerId="ADAL" clId="{F812C3D0-4D52-4A53-BF99-F79FCCA380AA}" dt="2022-08-08T15:59:36.610" v="2072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modSp mod">
        <pc:chgData name="Matteo Vincenzo Rocco" userId="f0612b38-90a5-4ea6-a107-ffcb2d31d2f2" providerId="ADAL" clId="{F812C3D0-4D52-4A53-BF99-F79FCCA380AA}" dt="2022-08-08T16:00:07.869" v="2109" actId="20577"/>
        <pc:sldMkLst>
          <pc:docMk/>
          <pc:sldMk cId="1221244160" sldId="266"/>
        </pc:sldMkLst>
        <pc:spChg chg="mod">
          <ac:chgData name="Matteo Vincenzo Rocco" userId="f0612b38-90a5-4ea6-a107-ffcb2d31d2f2" providerId="ADAL" clId="{F812C3D0-4D52-4A53-BF99-F79FCCA380AA}" dt="2022-08-08T16:00:07.869" v="2109" actId="20577"/>
          <ac:spMkLst>
            <pc:docMk/>
            <pc:sldMk cId="1221244160" sldId="266"/>
            <ac:spMk id="97" creationId="{11E507C9-5574-16FD-B4DD-0ADC0E23A6BA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10T09:47:36.905" v="2156" actId="20577"/>
        <pc:sldMkLst>
          <pc:docMk/>
          <pc:sldMk cId="2608769730" sldId="1691"/>
        </pc:sldMkLst>
        <pc:spChg chg="mod">
          <ac:chgData name="Matteo Vincenzo Rocco" userId="f0612b38-90a5-4ea6-a107-ffcb2d31d2f2" providerId="ADAL" clId="{F812C3D0-4D52-4A53-BF99-F79FCCA380AA}" dt="2022-08-10T09:47:28.641" v="2142" actId="20577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812C3D0-4D52-4A53-BF99-F79FCCA380AA}" dt="2022-08-10T09:47:36.905" v="2156" actId="20577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812C3D0-4D52-4A53-BF99-F79FCCA380AA}" dt="2022-08-10T09:47:02.098" v="2123" actId="6549"/>
          <ac:spMkLst>
            <pc:docMk/>
            <pc:sldMk cId="2608769730" sldId="1691"/>
            <ac:spMk id="30" creationId="{C8D78E48-BFE1-4514-9325-F8907995ABEB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31:21.622" v="1441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F812C3D0-4D52-4A53-BF99-F79FCCA380AA}" dt="2022-08-08T14:54:05.591" v="861" actId="13926"/>
          <ac:spMkLst>
            <pc:docMk/>
            <pc:sldMk cId="3886104501" sldId="1694"/>
            <ac:spMk id="15" creationId="{758B8AAB-8C39-B91A-7B1F-AEBB666889FB}"/>
          </ac:spMkLst>
        </pc:spChg>
      </pc:sldChg>
      <pc:sldChg chg="addSp delSp modSp mod">
        <pc:chgData name="Matteo Vincenzo Rocco" userId="f0612b38-90a5-4ea6-a107-ffcb2d31d2f2" providerId="ADAL" clId="{F812C3D0-4D52-4A53-BF99-F79FCCA380AA}" dt="2022-08-08T15:29:34.474" v="1387"/>
        <pc:sldMkLst>
          <pc:docMk/>
          <pc:sldMk cId="1382219238" sldId="1696"/>
        </pc:sldMkLst>
        <pc:grpChg chg="del mod">
          <ac:chgData name="Matteo Vincenzo Rocco" userId="f0612b38-90a5-4ea6-a107-ffcb2d31d2f2" providerId="ADAL" clId="{F812C3D0-4D52-4A53-BF99-F79FCCA380AA}" dt="2022-08-08T15:29:34.473" v="1386"/>
          <ac:grpSpMkLst>
            <pc:docMk/>
            <pc:sldMk cId="1382219238" sldId="1696"/>
            <ac:grpSpMk id="5" creationId="{E4C56BF0-1056-68D1-FA79-F3F26E25F749}"/>
          </ac:grpSpMkLst>
        </pc:grpChg>
        <pc:inkChg chg="add del mod">
          <ac:chgData name="Matteo Vincenzo Rocco" userId="f0612b38-90a5-4ea6-a107-ffcb2d31d2f2" providerId="ADAL" clId="{F812C3D0-4D52-4A53-BF99-F79FCCA380AA}" dt="2022-08-08T15:29:34.473" v="1386"/>
          <ac:inkMkLst>
            <pc:docMk/>
            <pc:sldMk cId="1382219238" sldId="1696"/>
            <ac:inkMk id="2" creationId="{0018E44A-3580-49DA-78DF-C24B164F9D38}"/>
          </ac:inkMkLst>
        </pc:inkChg>
        <pc:inkChg chg="add del mod">
          <ac:chgData name="Matteo Vincenzo Rocco" userId="f0612b38-90a5-4ea6-a107-ffcb2d31d2f2" providerId="ADAL" clId="{F812C3D0-4D52-4A53-BF99-F79FCCA380AA}" dt="2022-08-08T15:29:34.474" v="1387"/>
          <ac:inkMkLst>
            <pc:docMk/>
            <pc:sldMk cId="1382219238" sldId="1696"/>
            <ac:inkMk id="3" creationId="{6ABE2B68-8BE3-43F2-F831-C6D87553761F}"/>
          </ac:inkMkLst>
        </pc:inkChg>
      </pc:sldChg>
      <pc:sldChg chg="addSp delSp modSp mod">
        <pc:chgData name="Matteo Vincenzo Rocco" userId="f0612b38-90a5-4ea6-a107-ffcb2d31d2f2" providerId="ADAL" clId="{F812C3D0-4D52-4A53-BF99-F79FCCA380AA}" dt="2022-08-08T14:28:09.517" v="37"/>
        <pc:sldMkLst>
          <pc:docMk/>
          <pc:sldMk cId="2851134785" sldId="1697"/>
        </pc:sldMkLst>
        <pc:grpChg chg="del mod">
          <ac:chgData name="Matteo Vincenzo Rocco" userId="f0612b38-90a5-4ea6-a107-ffcb2d31d2f2" providerId="ADAL" clId="{F812C3D0-4D52-4A53-BF99-F79FCCA380AA}" dt="2022-08-08T14:27:50.724" v="5"/>
          <ac:grpSpMkLst>
            <pc:docMk/>
            <pc:sldMk cId="2851134785" sldId="1697"/>
            <ac:grpSpMk id="8" creationId="{44C27052-FB0E-974B-4706-B8F9E709FA1C}"/>
          </ac:grpSpMkLst>
        </pc:grpChg>
        <pc:grpChg chg="del mod">
          <ac:chgData name="Matteo Vincenzo Rocco" userId="f0612b38-90a5-4ea6-a107-ffcb2d31d2f2" providerId="ADAL" clId="{F812C3D0-4D52-4A53-BF99-F79FCCA380AA}" dt="2022-08-08T14:27:57.397" v="12"/>
          <ac:grpSpMkLst>
            <pc:docMk/>
            <pc:sldMk cId="2851134785" sldId="1697"/>
            <ac:grpSpMk id="11" creationId="{98D9DC7C-C052-1EFC-F812-20DB8863BE0C}"/>
          </ac:grpSpMkLst>
        </pc:grpChg>
        <pc:grpChg chg="del mod">
          <ac:chgData name="Matteo Vincenzo Rocco" userId="f0612b38-90a5-4ea6-a107-ffcb2d31d2f2" providerId="ADAL" clId="{F812C3D0-4D52-4A53-BF99-F79FCCA380AA}" dt="2022-08-08T14:28:07.048" v="23"/>
          <ac:grpSpMkLst>
            <pc:docMk/>
            <pc:sldMk cId="2851134785" sldId="1697"/>
            <ac:grpSpMk id="14" creationId="{E7965A5D-2DF4-E4D4-5F04-A469B0F8BA93}"/>
          </ac:grpSpMkLst>
        </pc:grpChg>
        <pc:grpChg chg="del mod">
          <ac:chgData name="Matteo Vincenzo Rocco" userId="f0612b38-90a5-4ea6-a107-ffcb2d31d2f2" providerId="ADAL" clId="{F812C3D0-4D52-4A53-BF99-F79FCCA380AA}" dt="2022-08-08T14:28:09.516" v="29"/>
          <ac:grpSpMkLst>
            <pc:docMk/>
            <pc:sldMk cId="2851134785" sldId="1697"/>
            <ac:grpSpMk id="27" creationId="{C82A0504-24B5-3E9C-0B0A-99744FC8CFF7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1"/>
          <ac:grpSpMkLst>
            <pc:docMk/>
            <pc:sldMk cId="2851134785" sldId="1697"/>
            <ac:grpSpMk id="28" creationId="{B70D6E56-0AFD-1949-BAED-2B0DA01701FD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6"/>
          <ac:grpSpMkLst>
            <pc:docMk/>
            <pc:sldMk cId="2851134785" sldId="1697"/>
            <ac:grpSpMk id="29" creationId="{5092DDBB-6D94-09BF-D375-03EE30A82C0E}"/>
          </ac:grpSpMkLst>
        </pc:grpChg>
        <pc:inkChg chg="add del">
          <ac:chgData name="Matteo Vincenzo Rocco" userId="f0612b38-90a5-4ea6-a107-ffcb2d31d2f2" providerId="ADAL" clId="{F812C3D0-4D52-4A53-BF99-F79FCCA380AA}" dt="2022-08-08T14:27:40.198" v="1"/>
          <ac:inkMkLst>
            <pc:docMk/>
            <pc:sldMk cId="2851134785" sldId="1697"/>
            <ac:inkMk id="3" creationId="{7B5DD91F-1E9A-CD2D-511A-18D79AA50908}"/>
          </ac:inkMkLst>
        </pc:inkChg>
        <pc:inkChg chg="add del mod">
          <ac:chgData name="Matteo Vincenzo Rocco" userId="f0612b38-90a5-4ea6-a107-ffcb2d31d2f2" providerId="ADAL" clId="{F812C3D0-4D52-4A53-BF99-F79FCCA380AA}" dt="2022-08-08T14:27:50.724" v="5"/>
          <ac:inkMkLst>
            <pc:docMk/>
            <pc:sldMk cId="2851134785" sldId="1697"/>
            <ac:inkMk id="5" creationId="{0A19CDB7-9190-4B8F-E8DB-DA73A8C836F4}"/>
          </ac:inkMkLst>
        </pc:inkChg>
        <pc:inkChg chg="add del mod">
          <ac:chgData name="Matteo Vincenzo Rocco" userId="f0612b38-90a5-4ea6-a107-ffcb2d31d2f2" providerId="ADAL" clId="{F812C3D0-4D52-4A53-BF99-F79FCCA380AA}" dt="2022-08-08T14:27:50.725" v="6"/>
          <ac:inkMkLst>
            <pc:docMk/>
            <pc:sldMk cId="2851134785" sldId="1697"/>
            <ac:inkMk id="7" creationId="{DAE0C528-4AD6-C504-3E3E-8770E3409135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0"/>
          <ac:inkMkLst>
            <pc:docMk/>
            <pc:sldMk cId="2851134785" sldId="1697"/>
            <ac:inkMk id="9" creationId="{5EC4BDE8-7B22-8D8A-B45B-549013205C08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7"/>
          <ac:inkMkLst>
            <pc:docMk/>
            <pc:sldMk cId="2851134785" sldId="1697"/>
            <ac:inkMk id="10" creationId="{D0B749AA-60A4-0FB4-FD54-67322D36DD8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7"/>
          <ac:inkMkLst>
            <pc:docMk/>
            <pc:sldMk cId="2851134785" sldId="1697"/>
            <ac:inkMk id="12" creationId="{C0D39500-4ED4-0D50-10B8-73271BD4C813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6"/>
          <ac:inkMkLst>
            <pc:docMk/>
            <pc:sldMk cId="2851134785" sldId="1697"/>
            <ac:inkMk id="13" creationId="{AECB7B5A-9463-6E23-A347-8E31B884A833}"/>
          </ac:inkMkLst>
        </pc:inkChg>
        <pc:inkChg chg="add del">
          <ac:chgData name="Matteo Vincenzo Rocco" userId="f0612b38-90a5-4ea6-a107-ffcb2d31d2f2" providerId="ADAL" clId="{F812C3D0-4D52-4A53-BF99-F79FCCA380AA}" dt="2022-08-08T14:28:09.517" v="34"/>
          <ac:inkMkLst>
            <pc:docMk/>
            <pc:sldMk cId="2851134785" sldId="1697"/>
            <ac:inkMk id="16" creationId="{9EFD8DA1-C1FD-EE1F-5A61-674F8C956AC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2"/>
          <ac:inkMkLst>
            <pc:docMk/>
            <pc:sldMk cId="2851134785" sldId="1697"/>
            <ac:inkMk id="17" creationId="{001F96E5-E3D1-1957-D3BF-44F2438EBB1E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1"/>
          <ac:inkMkLst>
            <pc:docMk/>
            <pc:sldMk cId="2851134785" sldId="1697"/>
            <ac:inkMk id="18" creationId="{DBB9998A-6AC3-4B65-9748-66F49C9E055F}"/>
          </ac:inkMkLst>
        </pc:inkChg>
        <pc:inkChg chg="add del">
          <ac:chgData name="Matteo Vincenzo Rocco" userId="f0612b38-90a5-4ea6-a107-ffcb2d31d2f2" providerId="ADAL" clId="{F812C3D0-4D52-4A53-BF99-F79FCCA380AA}" dt="2022-08-08T14:28:09.517" v="33"/>
          <ac:inkMkLst>
            <pc:docMk/>
            <pc:sldMk cId="2851134785" sldId="1697"/>
            <ac:inkMk id="19" creationId="{D40AC2A6-3593-1214-BA04-6ECF89C11D92}"/>
          </ac:inkMkLst>
        </pc:inkChg>
        <pc:inkChg chg="add del mod">
          <ac:chgData name="Matteo Vincenzo Rocco" userId="f0612b38-90a5-4ea6-a107-ffcb2d31d2f2" providerId="ADAL" clId="{F812C3D0-4D52-4A53-BF99-F79FCCA380AA}" dt="2022-08-08T14:28:09.515" v="24"/>
          <ac:inkMkLst>
            <pc:docMk/>
            <pc:sldMk cId="2851134785" sldId="1697"/>
            <ac:inkMk id="20" creationId="{87741502-9878-6622-BCC3-A15C3A187B33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5"/>
          <ac:inkMkLst>
            <pc:docMk/>
            <pc:sldMk cId="2851134785" sldId="1697"/>
            <ac:inkMk id="21" creationId="{65761DDA-90DA-B27D-F052-C5ADC154F26B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8"/>
          <ac:inkMkLst>
            <pc:docMk/>
            <pc:sldMk cId="2851134785" sldId="1697"/>
            <ac:inkMk id="23" creationId="{9B361FC1-E855-0AB2-A106-7587A3408059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5"/>
          <ac:inkMkLst>
            <pc:docMk/>
            <pc:sldMk cId="2851134785" sldId="1697"/>
            <ac:inkMk id="24" creationId="{2BF81C22-7371-49E6-1503-1CB0CD11754E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6"/>
          <ac:inkMkLst>
            <pc:docMk/>
            <pc:sldMk cId="2851134785" sldId="1697"/>
            <ac:inkMk id="25" creationId="{5A1715AA-F07F-0340-03D2-7E109DE19034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9"/>
          <ac:inkMkLst>
            <pc:docMk/>
            <pc:sldMk cId="2851134785" sldId="1697"/>
            <ac:inkMk id="26" creationId="{54738618-D29F-1507-53C7-EC44926A06F7}"/>
          </ac:inkMkLst>
        </pc:inkChg>
      </pc:sldChg>
      <pc:sldChg chg="addSp delSp modSp mod modNotesTx">
        <pc:chgData name="Matteo Vincenzo Rocco" userId="f0612b38-90a5-4ea6-a107-ffcb2d31d2f2" providerId="ADAL" clId="{F812C3D0-4D52-4A53-BF99-F79FCCA380AA}" dt="2022-08-08T15:34:11.226" v="1610" actId="20577"/>
        <pc:sldMkLst>
          <pc:docMk/>
          <pc:sldMk cId="1283418231" sldId="1699"/>
        </pc:sldMkLst>
        <pc:grpChg chg="del mod">
          <ac:chgData name="Matteo Vincenzo Rocco" userId="f0612b38-90a5-4ea6-a107-ffcb2d31d2f2" providerId="ADAL" clId="{F812C3D0-4D52-4A53-BF99-F79FCCA380AA}" dt="2022-08-08T15:33:15.297" v="1445"/>
          <ac:grpSpMkLst>
            <pc:docMk/>
            <pc:sldMk cId="1283418231" sldId="1699"/>
            <ac:grpSpMk id="10" creationId="{6F5B6551-6F95-9D53-CEC2-F473D4C7C1A1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59"/>
          <ac:grpSpMkLst>
            <pc:docMk/>
            <pc:sldMk cId="1283418231" sldId="1699"/>
            <ac:grpSpMk id="23" creationId="{0D5286CA-C717-655E-C16D-5574C056DE6D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33" creationId="{59A64535-EFC1-C84F-7813-3F2DC1812FAF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49" creationId="{016940BA-2733-E295-EE17-73E42F0C5DB4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60"/>
          <ac:grpSpMkLst>
            <pc:docMk/>
            <pc:sldMk cId="1283418231" sldId="1699"/>
            <ac:grpSpMk id="67" creationId="{C2FB6EA8-95B6-EA94-A452-A1587E7ACEF0}"/>
          </ac:grpSpMkLst>
        </pc:grpChg>
        <pc:grpChg chg="del mod">
          <ac:chgData name="Matteo Vincenzo Rocco" userId="f0612b38-90a5-4ea6-a107-ffcb2d31d2f2" providerId="ADAL" clId="{F812C3D0-4D52-4A53-BF99-F79FCCA380AA}" dt="2022-08-08T15:33:20.877" v="1461"/>
          <ac:grpSpMkLst>
            <pc:docMk/>
            <pc:sldMk cId="1283418231" sldId="1699"/>
            <ac:grpSpMk id="69" creationId="{FD673039-52B4-90A3-08BC-FCDE3B73746E}"/>
          </ac:grpSpMkLst>
        </pc:grpChg>
        <pc:grpChg chg="del mod">
          <ac:chgData name="Matteo Vincenzo Rocco" userId="f0612b38-90a5-4ea6-a107-ffcb2d31d2f2" providerId="ADAL" clId="{F812C3D0-4D52-4A53-BF99-F79FCCA380AA}" dt="2022-08-08T15:33:39.160" v="1472"/>
          <ac:grpSpMkLst>
            <pc:docMk/>
            <pc:sldMk cId="1283418231" sldId="1699"/>
            <ac:grpSpMk id="75" creationId="{13A64631-1F61-37EE-FE97-2C77C8D19F65}"/>
          </ac:grpSpMkLst>
        </pc:grpChg>
        <pc:inkChg chg="add del">
          <ac:chgData name="Matteo Vincenzo Rocco" userId="f0612b38-90a5-4ea6-a107-ffcb2d31d2f2" providerId="ADAL" clId="{F812C3D0-4D52-4A53-BF99-F79FCCA380AA}" dt="2022-08-08T15:03:20.730" v="1030"/>
          <ac:inkMkLst>
            <pc:docMk/>
            <pc:sldMk cId="1283418231" sldId="1699"/>
            <ac:inkMk id="3" creationId="{8EEE2F0B-7C12-641E-825B-5164E4988B63}"/>
          </ac:inkMkLst>
        </pc:inkChg>
        <pc:inkChg chg="add del mod">
          <ac:chgData name="Matteo Vincenzo Rocco" userId="f0612b38-90a5-4ea6-a107-ffcb2d31d2f2" providerId="ADAL" clId="{F812C3D0-4D52-4A53-BF99-F79FCCA380AA}" dt="2022-08-08T15:33:15.297" v="1445"/>
          <ac:inkMkLst>
            <pc:docMk/>
            <pc:sldMk cId="1283418231" sldId="1699"/>
            <ac:inkMk id="5" creationId="{D6499E89-7E33-9908-5405-D12A5ABA9653}"/>
          </ac:inkMkLst>
        </pc:inkChg>
        <pc:inkChg chg="add del mod">
          <ac:chgData name="Matteo Vincenzo Rocco" userId="f0612b38-90a5-4ea6-a107-ffcb2d31d2f2" providerId="ADAL" clId="{F812C3D0-4D52-4A53-BF99-F79FCCA380AA}" dt="2022-08-08T15:33:15.976" v="1446"/>
          <ac:inkMkLst>
            <pc:docMk/>
            <pc:sldMk cId="1283418231" sldId="1699"/>
            <ac:inkMk id="7" creationId="{622D609E-6179-61AD-005B-83715671D06A}"/>
          </ac:inkMkLst>
        </pc:inkChg>
        <pc:inkChg chg="add del mod">
          <ac:chgData name="Matteo Vincenzo Rocco" userId="f0612b38-90a5-4ea6-a107-ffcb2d31d2f2" providerId="ADAL" clId="{F812C3D0-4D52-4A53-BF99-F79FCCA380AA}" dt="2022-08-08T15:33:15.296" v="1444"/>
          <ac:inkMkLst>
            <pc:docMk/>
            <pc:sldMk cId="1283418231" sldId="1699"/>
            <ac:inkMk id="9" creationId="{CE8FB9B5-1A41-B6AA-FAD9-ABCF80593303}"/>
          </ac:inkMkLst>
        </pc:inkChg>
        <pc:inkChg chg="add del">
          <ac:chgData name="Matteo Vincenzo Rocco" userId="f0612b38-90a5-4ea6-a107-ffcb2d31d2f2" providerId="ADAL" clId="{F812C3D0-4D52-4A53-BF99-F79FCCA380AA}" dt="2022-08-08T15:33:14.761" v="1443"/>
          <ac:inkMkLst>
            <pc:docMk/>
            <pc:sldMk cId="1283418231" sldId="1699"/>
            <ac:inkMk id="11" creationId="{0CAA7628-7227-1CE2-90C5-5AEF8C3C83AA}"/>
          </ac:inkMkLst>
        </pc:inkChg>
        <pc:inkChg chg="add">
          <ac:chgData name="Matteo Vincenzo Rocco" userId="f0612b38-90a5-4ea6-a107-ffcb2d31d2f2" providerId="ADAL" clId="{F812C3D0-4D52-4A53-BF99-F79FCCA380AA}" dt="2022-08-08T15:02:46.086" v="1023" actId="9405"/>
          <ac:inkMkLst>
            <pc:docMk/>
            <pc:sldMk cId="1283418231" sldId="1699"/>
            <ac:inkMk id="12" creationId="{7D172BD8-0675-4EED-7CFE-4105059362E5}"/>
          </ac:inkMkLst>
        </pc:inkChg>
        <pc:inkChg chg="add del">
          <ac:chgData name="Matteo Vincenzo Rocco" userId="f0612b38-90a5-4ea6-a107-ffcb2d31d2f2" providerId="ADAL" clId="{F812C3D0-4D52-4A53-BF99-F79FCCA380AA}" dt="2022-08-08T15:33:14.760" v="1442"/>
          <ac:inkMkLst>
            <pc:docMk/>
            <pc:sldMk cId="1283418231" sldId="1699"/>
            <ac:inkMk id="13" creationId="{D8286C5F-C527-ED31-BC75-55D96E6DE5C2}"/>
          </ac:inkMkLst>
        </pc:inkChg>
        <pc:inkChg chg="add del">
          <ac:chgData name="Matteo Vincenzo Rocco" userId="f0612b38-90a5-4ea6-a107-ffcb2d31d2f2" providerId="ADAL" clId="{F812C3D0-4D52-4A53-BF99-F79FCCA380AA}" dt="2022-08-08T15:03:21.332" v="1031"/>
          <ac:inkMkLst>
            <pc:docMk/>
            <pc:sldMk cId="1283418231" sldId="1699"/>
            <ac:inkMk id="14" creationId="{357F564D-2F59-F375-C449-0492757DFF26}"/>
          </ac:inkMkLst>
        </pc:inkChg>
        <pc:inkChg chg="add del">
          <ac:chgData name="Matteo Vincenzo Rocco" userId="f0612b38-90a5-4ea6-a107-ffcb2d31d2f2" providerId="ADAL" clId="{F812C3D0-4D52-4A53-BF99-F79FCCA380AA}" dt="2022-08-08T15:03:05.887" v="1028"/>
          <ac:inkMkLst>
            <pc:docMk/>
            <pc:sldMk cId="1283418231" sldId="1699"/>
            <ac:inkMk id="15" creationId="{24A4CF7B-23F2-88CA-E2A9-1AB616898A32}"/>
          </ac:inkMkLst>
        </pc:inkChg>
        <pc:inkChg chg="add del">
          <ac:chgData name="Matteo Vincenzo Rocco" userId="f0612b38-90a5-4ea6-a107-ffcb2d31d2f2" providerId="ADAL" clId="{F812C3D0-4D52-4A53-BF99-F79FCCA380AA}" dt="2022-08-08T15:03:06.323" v="1029"/>
          <ac:inkMkLst>
            <pc:docMk/>
            <pc:sldMk cId="1283418231" sldId="1699"/>
            <ac:inkMk id="16" creationId="{8F17DD49-6C8E-19BD-4A24-1AEFD205E58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3"/>
          <ac:inkMkLst>
            <pc:docMk/>
            <pc:sldMk cId="1283418231" sldId="1699"/>
            <ac:inkMk id="17" creationId="{4C2128CE-EB3D-B7ED-718D-98C99526A614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9"/>
          <ac:inkMkLst>
            <pc:docMk/>
            <pc:sldMk cId="1283418231" sldId="1699"/>
            <ac:inkMk id="21" creationId="{1B7D66C9-728C-2BCF-4088-7C749572F3EC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6"/>
          <ac:inkMkLst>
            <pc:docMk/>
            <pc:sldMk cId="1283418231" sldId="1699"/>
            <ac:inkMk id="22" creationId="{73064FC4-2FC1-AF10-9808-49277FB37CC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1"/>
          <ac:inkMkLst>
            <pc:docMk/>
            <pc:sldMk cId="1283418231" sldId="1699"/>
            <ac:inkMk id="24" creationId="{A245A7A5-5AFD-828F-7E15-836D066ADD2F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5"/>
          <ac:inkMkLst>
            <pc:docMk/>
            <pc:sldMk cId="1283418231" sldId="1699"/>
            <ac:inkMk id="29" creationId="{0B770C7D-706F-6020-63A3-6F27641BE490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3"/>
          <ac:inkMkLst>
            <pc:docMk/>
            <pc:sldMk cId="1283418231" sldId="1699"/>
            <ac:inkMk id="31" creationId="{F118F01F-0D41-A354-711B-8BF559C6542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7"/>
          <ac:inkMkLst>
            <pc:docMk/>
            <pc:sldMk cId="1283418231" sldId="1699"/>
            <ac:inkMk id="32" creationId="{04C32D58-1800-3DD0-5F0B-43EA67E848C2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4"/>
          <ac:inkMkLst>
            <pc:docMk/>
            <pc:sldMk cId="1283418231" sldId="1699"/>
            <ac:inkMk id="41" creationId="{BE5D187F-1270-0602-3D5C-D3962EEDBA9A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0"/>
          <ac:inkMkLst>
            <pc:docMk/>
            <pc:sldMk cId="1283418231" sldId="1699"/>
            <ac:inkMk id="42" creationId="{8C780204-B0CD-292A-4463-1578BD980A54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2"/>
          <ac:inkMkLst>
            <pc:docMk/>
            <pc:sldMk cId="1283418231" sldId="1699"/>
            <ac:inkMk id="43" creationId="{493C2DEC-BB2E-4479-592A-EB98C0FC84B0}"/>
          </ac:inkMkLst>
        </pc:inkChg>
        <pc:inkChg chg="add del mod">
          <ac:chgData name="Matteo Vincenzo Rocco" userId="f0612b38-90a5-4ea6-a107-ffcb2d31d2f2" providerId="ADAL" clId="{F812C3D0-4D52-4A53-BF99-F79FCCA380AA}" dt="2022-08-08T15:33:20.873" v="1447"/>
          <ac:inkMkLst>
            <pc:docMk/>
            <pc:sldMk cId="1283418231" sldId="1699"/>
            <ac:inkMk id="47" creationId="{D7256E67-0112-8FD7-87B3-7C1ADDE96B23}"/>
          </ac:inkMkLst>
        </pc:inkChg>
        <pc:inkChg chg="add del mod">
          <ac:chgData name="Matteo Vincenzo Rocco" userId="f0612b38-90a5-4ea6-a107-ffcb2d31d2f2" providerId="ADAL" clId="{F812C3D0-4D52-4A53-BF99-F79FCCA380AA}" dt="2022-08-08T15:33:22.077" v="1464"/>
          <ac:inkMkLst>
            <pc:docMk/>
            <pc:sldMk cId="1283418231" sldId="1699"/>
            <ac:inkMk id="48" creationId="{8AD3F11D-15E3-C910-C24C-465CFAC12A82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9"/>
          <ac:inkMkLst>
            <pc:docMk/>
            <pc:sldMk cId="1283418231" sldId="1699"/>
            <ac:inkMk id="50" creationId="{3E3C0045-2D3F-0957-206A-8032CF6B7857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8"/>
          <ac:inkMkLst>
            <pc:docMk/>
            <pc:sldMk cId="1283418231" sldId="1699"/>
            <ac:inkMk id="51" creationId="{BDAAEB61-B939-3AC3-314E-3A0A7BCC6753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2"/>
          <ac:inkMkLst>
            <pc:docMk/>
            <pc:sldMk cId="1283418231" sldId="1699"/>
            <ac:inkMk id="55" creationId="{C0105946-5205-816E-AE25-BF5A80B9E385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8"/>
          <ac:inkMkLst>
            <pc:docMk/>
            <pc:sldMk cId="1283418231" sldId="1699"/>
            <ac:inkMk id="61" creationId="{CEB6A692-AD25-D347-560F-30D72D9A867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60"/>
          <ac:inkMkLst>
            <pc:docMk/>
            <pc:sldMk cId="1283418231" sldId="1699"/>
            <ac:inkMk id="66" creationId="{FAFA0DB2-E536-8054-4B7F-4AA0029C4649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1"/>
          <ac:inkMkLst>
            <pc:docMk/>
            <pc:sldMk cId="1283418231" sldId="1699"/>
            <ac:inkMk id="68" creationId="{FE20176E-8BEA-E82D-BB49-1A40E5CB2AD7}"/>
          </ac:inkMkLst>
        </pc:inkChg>
        <pc:inkChg chg="add del">
          <ac:chgData name="Matteo Vincenzo Rocco" userId="f0612b38-90a5-4ea6-a107-ffcb2d31d2f2" providerId="ADAL" clId="{F812C3D0-4D52-4A53-BF99-F79FCCA380AA}" dt="2022-08-08T15:05:31.702" v="1056"/>
          <ac:inkMkLst>
            <pc:docMk/>
            <pc:sldMk cId="1283418231" sldId="1699"/>
            <ac:inkMk id="70" creationId="{363E7ED0-14EC-6FB0-4CFE-FDB7DDEE6F6F}"/>
          </ac:inkMkLst>
        </pc:inkChg>
        <pc:inkChg chg="add del mod">
          <ac:chgData name="Matteo Vincenzo Rocco" userId="f0612b38-90a5-4ea6-a107-ffcb2d31d2f2" providerId="ADAL" clId="{F812C3D0-4D52-4A53-BF99-F79FCCA380AA}" dt="2022-08-08T15:33:39.157" v="1470"/>
          <ac:inkMkLst>
            <pc:docMk/>
            <pc:sldMk cId="1283418231" sldId="1699"/>
            <ac:inkMk id="71" creationId="{945C9597-A3A8-8A82-2A48-FD0FA9F5F820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3"/>
          <ac:inkMkLst>
            <pc:docMk/>
            <pc:sldMk cId="1283418231" sldId="1699"/>
            <ac:inkMk id="72" creationId="{E4582234-CA8D-1F39-93F7-3AB795BBB70C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2"/>
          <ac:inkMkLst>
            <pc:docMk/>
            <pc:sldMk cId="1283418231" sldId="1699"/>
            <ac:inkMk id="73" creationId="{4053140B-B209-C872-1BC7-0C44A598FE49}"/>
          </ac:inkMkLst>
        </pc:inkChg>
        <pc:inkChg chg="add del mod">
          <ac:chgData name="Matteo Vincenzo Rocco" userId="f0612b38-90a5-4ea6-a107-ffcb2d31d2f2" providerId="ADAL" clId="{F812C3D0-4D52-4A53-BF99-F79FCCA380AA}" dt="2022-08-08T15:33:39.158" v="1471"/>
          <ac:inkMkLst>
            <pc:docMk/>
            <pc:sldMk cId="1283418231" sldId="1699"/>
            <ac:inkMk id="74" creationId="{FFD2B6A2-23D4-9B37-E030-6F9A0017A762}"/>
          </ac:inkMkLst>
        </pc:inkChg>
      </pc:sldChg>
      <pc:sldChg chg="modSp mod modNotesTx">
        <pc:chgData name="Matteo Vincenzo Rocco" userId="f0612b38-90a5-4ea6-a107-ffcb2d31d2f2" providerId="ADAL" clId="{F812C3D0-4D52-4A53-BF99-F79FCCA380AA}" dt="2022-08-08T15:37:00.622" v="1612" actId="20577"/>
        <pc:sldMkLst>
          <pc:docMk/>
          <pc:sldMk cId="3773859874" sldId="1700"/>
        </pc:sldMkLst>
        <pc:spChg chg="mod">
          <ac:chgData name="Matteo Vincenzo Rocco" userId="f0612b38-90a5-4ea6-a107-ffcb2d31d2f2" providerId="ADAL" clId="{F812C3D0-4D52-4A53-BF99-F79FCCA380AA}" dt="2022-08-08T15:15:21.901" v="1073" actId="1076"/>
          <ac:spMkLst>
            <pc:docMk/>
            <pc:sldMk cId="3773859874" sldId="1700"/>
            <ac:spMk id="67" creationId="{A202F12A-182F-DDB5-C020-93F28A87F6C8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41:21.474" v="2009" actId="20577"/>
        <pc:sldMkLst>
          <pc:docMk/>
          <pc:sldMk cId="1603593098" sldId="1704"/>
        </pc:sldMkLst>
        <pc:spChg chg="mod">
          <ac:chgData name="Matteo Vincenzo Rocco" userId="f0612b38-90a5-4ea6-a107-ffcb2d31d2f2" providerId="ADAL" clId="{F812C3D0-4D52-4A53-BF99-F79FCCA380AA}" dt="2022-08-08T15:16:40.716" v="1076" actId="14100"/>
          <ac:spMkLst>
            <pc:docMk/>
            <pc:sldMk cId="1603593098" sldId="1704"/>
            <ac:spMk id="67" creationId="{A202F12A-182F-DDB5-C020-93F28A87F6C8}"/>
          </ac:spMkLst>
        </pc:spChg>
      </pc:sldChg>
      <pc:sldChg chg="addSp delSp modSp mod modNotesTx">
        <pc:chgData name="Matteo Vincenzo Rocco" userId="f0612b38-90a5-4ea6-a107-ffcb2d31d2f2" providerId="ADAL" clId="{F812C3D0-4D52-4A53-BF99-F79FCCA380AA}" dt="2022-08-08T15:28:07.772" v="1382"/>
        <pc:sldMkLst>
          <pc:docMk/>
          <pc:sldMk cId="1166280917" sldId="1705"/>
        </pc:sldMkLst>
        <pc:spChg chg="mod">
          <ac:chgData name="Matteo Vincenzo Rocco" userId="f0612b38-90a5-4ea6-a107-ffcb2d31d2f2" providerId="ADAL" clId="{F812C3D0-4D52-4A53-BF99-F79FCCA380AA}" dt="2022-08-08T14:56:14.759" v="863" actId="1076"/>
          <ac:spMkLst>
            <pc:docMk/>
            <pc:sldMk cId="1166280917" sldId="1705"/>
            <ac:spMk id="4" creationId="{84AF260C-9256-407C-928C-2A259A53D7A4}"/>
          </ac:spMkLst>
        </pc:spChg>
        <pc:grpChg chg="del mod">
          <ac:chgData name="Matteo Vincenzo Rocco" userId="f0612b38-90a5-4ea6-a107-ffcb2d31d2f2" providerId="ADAL" clId="{F812C3D0-4D52-4A53-BF99-F79FCCA380AA}" dt="2022-08-08T15:01:01.961" v="993"/>
          <ac:grpSpMkLst>
            <pc:docMk/>
            <pc:sldMk cId="1166280917" sldId="1705"/>
            <ac:grpSpMk id="8" creationId="{45BB5779-7DF4-07F9-54B3-09BA212EA58D}"/>
          </ac:grpSpMkLst>
        </pc:grpChg>
        <pc:grpChg chg="del mod">
          <ac:chgData name="Matteo Vincenzo Rocco" userId="f0612b38-90a5-4ea6-a107-ffcb2d31d2f2" providerId="ADAL" clId="{F812C3D0-4D52-4A53-BF99-F79FCCA380AA}" dt="2022-08-08T15:01:51.878" v="1003"/>
          <ac:grpSpMkLst>
            <pc:docMk/>
            <pc:sldMk cId="1166280917" sldId="1705"/>
            <ac:grpSpMk id="11" creationId="{6A8DF906-EBC8-77F7-6655-D3F5B3D7A9AD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18" creationId="{BBADBE28-D1B6-C33E-9D90-A36EC198981B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32" creationId="{765E2AB0-882C-A86D-1278-BFB0C070120F}"/>
          </ac:grpSpMkLst>
        </pc:grpChg>
        <pc:grpChg chg="del mod">
          <ac:chgData name="Matteo Vincenzo Rocco" userId="f0612b38-90a5-4ea6-a107-ffcb2d31d2f2" providerId="ADAL" clId="{F812C3D0-4D52-4A53-BF99-F79FCCA380AA}" dt="2022-08-08T15:01:51.879" v="1011"/>
          <ac:grpSpMkLst>
            <pc:docMk/>
            <pc:sldMk cId="1166280917" sldId="1705"/>
            <ac:grpSpMk id="36" creationId="{45794A25-6599-B74B-538F-D88587385C3A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5"/>
          <ac:grpSpMkLst>
            <pc:docMk/>
            <pc:sldMk cId="1166280917" sldId="1705"/>
            <ac:grpSpMk id="57" creationId="{5340354B-EBD0-05BF-98F0-A9F32E8C17D9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0"/>
          <ac:grpSpMkLst>
            <pc:docMk/>
            <pc:sldMk cId="1166280917" sldId="1705"/>
            <ac:grpSpMk id="60" creationId="{1E6A3F26-6FA7-FAE6-1953-5A6C63A47ED2}"/>
          </ac:grpSpMkLst>
        </pc:grpChg>
        <pc:grpChg chg="del mod">
          <ac:chgData name="Matteo Vincenzo Rocco" userId="f0612b38-90a5-4ea6-a107-ffcb2d31d2f2" providerId="ADAL" clId="{F812C3D0-4D52-4A53-BF99-F79FCCA380AA}" dt="2022-08-08T14:58:20.371" v="906"/>
          <ac:grpSpMkLst>
            <pc:docMk/>
            <pc:sldMk cId="1166280917" sldId="1705"/>
            <ac:grpSpMk id="66" creationId="{BEB4512A-1566-36FF-2B54-9656D45AC4C4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19"/>
          <ac:grpSpMkLst>
            <pc:docMk/>
            <pc:sldMk cId="1166280917" sldId="1705"/>
            <ac:grpSpMk id="74" creationId="{9B2B3239-201E-B9C3-A1FE-08435CD2E26E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20"/>
          <ac:grpSpMkLst>
            <pc:docMk/>
            <pc:sldMk cId="1166280917" sldId="1705"/>
            <ac:grpSpMk id="75" creationId="{CA8047D4-0E5B-96E1-B9AD-08C5524F801E}"/>
          </ac:grpSpMkLst>
        </pc:grpChg>
        <pc:grpChg chg="del mod">
          <ac:chgData name="Matteo Vincenzo Rocco" userId="f0612b38-90a5-4ea6-a107-ffcb2d31d2f2" providerId="ADAL" clId="{F812C3D0-4D52-4A53-BF99-F79FCCA380AA}" dt="2022-08-08T14:58:41.546" v="931"/>
          <ac:grpSpMkLst>
            <pc:docMk/>
            <pc:sldMk cId="1166280917" sldId="1705"/>
            <ac:grpSpMk id="84" creationId="{46A56DFC-69B0-51B4-EF0B-638BC2EB295F}"/>
          </ac:grpSpMkLst>
        </pc:grpChg>
        <pc:grpChg chg="del mod">
          <ac:chgData name="Matteo Vincenzo Rocco" userId="f0612b38-90a5-4ea6-a107-ffcb2d31d2f2" providerId="ADAL" clId="{F812C3D0-4D52-4A53-BF99-F79FCCA380AA}" dt="2022-08-08T15:27:56.385" v="1333"/>
          <ac:grpSpMkLst>
            <pc:docMk/>
            <pc:sldMk cId="1166280917" sldId="1705"/>
            <ac:grpSpMk id="85" creationId="{AA12119C-EEA2-BC4B-ADF2-4B53EBA07B15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58"/>
          <ac:grpSpMkLst>
            <pc:docMk/>
            <pc:sldMk cId="1166280917" sldId="1705"/>
            <ac:grpSpMk id="90" creationId="{36EBF80C-6092-282C-49BA-476F22A96EB3}"/>
          </ac:grpSpMkLst>
        </pc:grpChg>
        <pc:grpChg chg="del mod">
          <ac:chgData name="Matteo Vincenzo Rocco" userId="f0612b38-90a5-4ea6-a107-ffcb2d31d2f2" providerId="ADAL" clId="{F812C3D0-4D52-4A53-BF99-F79FCCA380AA}" dt="2022-08-08T15:28:07.772" v="1377"/>
          <ac:grpSpMkLst>
            <pc:docMk/>
            <pc:sldMk cId="1166280917" sldId="1705"/>
            <ac:grpSpMk id="96" creationId="{04B863BC-6D0A-E5F2-7C53-C0AD70FDF0FB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1"/>
          <ac:grpSpMkLst>
            <pc:docMk/>
            <pc:sldMk cId="1166280917" sldId="1705"/>
            <ac:grpSpMk id="97" creationId="{82732859-8E76-664F-B505-4FA5EA909A72}"/>
          </ac:grpSpMkLst>
        </pc:grpChg>
        <pc:grpChg chg="del mod">
          <ac:chgData name="Matteo Vincenzo Rocco" userId="f0612b38-90a5-4ea6-a107-ffcb2d31d2f2" providerId="ADAL" clId="{F812C3D0-4D52-4A53-BF99-F79FCCA380AA}" dt="2022-08-08T15:28:07.768" v="1343"/>
          <ac:grpSpMkLst>
            <pc:docMk/>
            <pc:sldMk cId="1166280917" sldId="1705"/>
            <ac:grpSpMk id="101" creationId="{3DE7D866-5BD8-A29C-A782-288C751A7C3F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4"/>
          <ac:grpSpMkLst>
            <pc:docMk/>
            <pc:sldMk cId="1166280917" sldId="1705"/>
            <ac:grpSpMk id="106" creationId="{5465E48F-607B-2CA8-4A60-43F3CE221ECD}"/>
          </ac:grpSpMkLst>
        </pc:grpChg>
        <pc:grpChg chg="del mod">
          <ac:chgData name="Matteo Vincenzo Rocco" userId="f0612b38-90a5-4ea6-a107-ffcb2d31d2f2" providerId="ADAL" clId="{F812C3D0-4D52-4A53-BF99-F79FCCA380AA}" dt="2022-08-08T15:28:07.769" v="1350"/>
          <ac:grpSpMkLst>
            <pc:docMk/>
            <pc:sldMk cId="1166280917" sldId="1705"/>
            <ac:grpSpMk id="116" creationId="{FF1D7998-B066-F8C7-1A5B-BF648760158F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2"/>
          <ac:grpSpMkLst>
            <pc:docMk/>
            <pc:sldMk cId="1166280917" sldId="1705"/>
            <ac:grpSpMk id="117" creationId="{32309FD9-5872-2284-2B3D-5A6ABFDE8FA7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0"/>
          <ac:grpSpMkLst>
            <pc:docMk/>
            <pc:sldMk cId="1166280917" sldId="1705"/>
            <ac:grpSpMk id="118" creationId="{F8B607F3-382C-4AA2-A691-52BFE06FDB52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7"/>
          <ac:grpSpMkLst>
            <pc:docMk/>
            <pc:sldMk cId="1166280917" sldId="1705"/>
            <ac:grpSpMk id="123" creationId="{2BE52C00-57BE-B278-E708-0939032873B2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28" creationId="{A430CE95-F6BF-0A11-EC9A-A9DA20FE6A6A}"/>
          </ac:grpSpMkLst>
        </pc:grpChg>
        <pc:grpChg chg="del mod">
          <ac:chgData name="Matteo Vincenzo Rocco" userId="f0612b38-90a5-4ea6-a107-ffcb2d31d2f2" providerId="ADAL" clId="{F812C3D0-4D52-4A53-BF99-F79FCCA380AA}" dt="2022-08-08T14:59:44.519" v="979"/>
          <ac:grpSpMkLst>
            <pc:docMk/>
            <pc:sldMk cId="1166280917" sldId="1705"/>
            <ac:grpSpMk id="133" creationId="{9777C92C-502A-DD98-8196-2CAE8E322CAD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36" creationId="{4706F115-43BD-5F97-3545-3781BC411367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40" creationId="{62FCCFCD-C9FF-D6FC-5C67-55E7899B5331}"/>
          </ac:grpSpMkLst>
        </pc:grpChg>
        <pc:grpChg chg="del mod">
          <ac:chgData name="Matteo Vincenzo Rocco" userId="f0612b38-90a5-4ea6-a107-ffcb2d31d2f2" providerId="ADAL" clId="{F812C3D0-4D52-4A53-BF99-F79FCCA380AA}" dt="2022-08-08T15:06:56.453" v="1066"/>
          <ac:grpSpMkLst>
            <pc:docMk/>
            <pc:sldMk cId="1166280917" sldId="1705"/>
            <ac:grpSpMk id="143" creationId="{06038D3B-4EE9-9771-3F62-A39030A72854}"/>
          </ac:grpSpMkLst>
        </pc:grpChg>
        <pc:grpChg chg="del mod">
          <ac:chgData name="Matteo Vincenzo Rocco" userId="f0612b38-90a5-4ea6-a107-ffcb2d31d2f2" providerId="ADAL" clId="{F812C3D0-4D52-4A53-BF99-F79FCCA380AA}" dt="2022-08-08T15:01:51.880" v="1014"/>
          <ac:grpSpMkLst>
            <pc:docMk/>
            <pc:sldMk cId="1166280917" sldId="1705"/>
            <ac:grpSpMk id="146" creationId="{FE7B983F-DEE9-CEFE-7868-D8D9E26F12FC}"/>
          </ac:grpSpMkLst>
        </pc:grpChg>
        <pc:grpChg chg="del mod">
          <ac:chgData name="Matteo Vincenzo Rocco" userId="f0612b38-90a5-4ea6-a107-ffcb2d31d2f2" providerId="ADAL" clId="{F812C3D0-4D52-4A53-BF99-F79FCCA380AA}" dt="2022-08-08T15:01:22.664" v="997"/>
          <ac:grpSpMkLst>
            <pc:docMk/>
            <pc:sldMk cId="1166280917" sldId="1705"/>
            <ac:grpSpMk id="149" creationId="{A8B23658-AD4D-0678-3F2A-28786EABD7A2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3"/>
          <ac:grpSpMkLst>
            <pc:docMk/>
            <pc:sldMk cId="1166280917" sldId="1705"/>
            <ac:grpSpMk id="156" creationId="{0A74AF5D-318C-08C6-7AD5-428B117286F3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1"/>
          <ac:grpSpMkLst>
            <pc:docMk/>
            <pc:sldMk cId="1166280917" sldId="1705"/>
            <ac:grpSpMk id="159" creationId="{F5C4F196-B418-BA51-F001-FEC1C55A3947}"/>
          </ac:grpSpMkLst>
        </pc:grpChg>
        <pc:inkChg chg="add del mod">
          <ac:chgData name="Matteo Vincenzo Rocco" userId="f0612b38-90a5-4ea6-a107-ffcb2d31d2f2" providerId="ADAL" clId="{F812C3D0-4D52-4A53-BF99-F79FCCA380AA}" dt="2022-08-08T15:01:51.880" v="1014"/>
          <ac:inkMkLst>
            <pc:docMk/>
            <pc:sldMk cId="1166280917" sldId="1705"/>
            <ac:inkMk id="2" creationId="{294B2E8D-BCF3-E01C-3DD5-6E0EBAAFCA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2"/>
          <ac:inkMkLst>
            <pc:docMk/>
            <pc:sldMk cId="1166280917" sldId="1705"/>
            <ac:inkMk id="3" creationId="{78E31581-CE29-F5D8-87A5-8D9CEC2A7CFD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1"/>
          <ac:inkMkLst>
            <pc:docMk/>
            <pc:sldMk cId="1166280917" sldId="1705"/>
            <ac:inkMk id="5" creationId="{898576B2-70C9-147A-E9A8-B38C30DB180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2"/>
          <ac:inkMkLst>
            <pc:docMk/>
            <pc:sldMk cId="1166280917" sldId="1705"/>
            <ac:inkMk id="7" creationId="{18AA9805-0198-BBD9-97DC-B1D7422EAB1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3"/>
          <ac:inkMkLst>
            <pc:docMk/>
            <pc:sldMk cId="1166280917" sldId="1705"/>
            <ac:inkMk id="9" creationId="{8CFF4FD2-4BE5-5D7A-AFD1-FBF04B9A0F3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5"/>
          <ac:inkMkLst>
            <pc:docMk/>
            <pc:sldMk cId="1166280917" sldId="1705"/>
            <ac:inkMk id="10" creationId="{9ECC7FA4-4B63-B6A9-D0A2-F213E351C320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8"/>
          <ac:inkMkLst>
            <pc:docMk/>
            <pc:sldMk cId="1166280917" sldId="1705"/>
            <ac:inkMk id="12" creationId="{2DE4ADC1-96AD-4C48-7AE9-D895638CF9A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3"/>
          <ac:inkMkLst>
            <pc:docMk/>
            <pc:sldMk cId="1166280917" sldId="1705"/>
            <ac:inkMk id="13" creationId="{EB4243C0-0EAE-9588-91AD-9A23E35EF8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7"/>
          <ac:inkMkLst>
            <pc:docMk/>
            <pc:sldMk cId="1166280917" sldId="1705"/>
            <ac:inkMk id="14" creationId="{5C2B6E34-9023-B6D4-8703-75495E000EC1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5"/>
          <ac:inkMkLst>
            <pc:docMk/>
            <pc:sldMk cId="1166280917" sldId="1705"/>
            <ac:inkMk id="17" creationId="{0BD9E9A6-1856-78BE-2A76-9E772813B31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6"/>
          <ac:inkMkLst>
            <pc:docMk/>
            <pc:sldMk cId="1166280917" sldId="1705"/>
            <ac:inkMk id="20" creationId="{977C1263-6603-A4CD-C689-6528A930B55D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1"/>
          <ac:inkMkLst>
            <pc:docMk/>
            <pc:sldMk cId="1166280917" sldId="1705"/>
            <ac:inkMk id="22" creationId="{E7488582-6F5A-ADAD-5E73-F12D301F5998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9"/>
          <ac:inkMkLst>
            <pc:docMk/>
            <pc:sldMk cId="1166280917" sldId="1705"/>
            <ac:inkMk id="29" creationId="{303DBE03-FCC1-6B7B-38B3-4DC73C771D4C}"/>
          </ac:inkMkLst>
        </pc:inkChg>
        <pc:inkChg chg="add del mod">
          <ac:chgData name="Matteo Vincenzo Rocco" userId="f0612b38-90a5-4ea6-a107-ffcb2d31d2f2" providerId="ADAL" clId="{F812C3D0-4D52-4A53-BF99-F79FCCA380AA}" dt="2022-08-08T15:01:51.877" v="1000"/>
          <ac:inkMkLst>
            <pc:docMk/>
            <pc:sldMk cId="1166280917" sldId="1705"/>
            <ac:inkMk id="31" creationId="{BF9FE957-3C92-2E9D-3007-7F4F1A608715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4"/>
          <ac:inkMkLst>
            <pc:docMk/>
            <pc:sldMk cId="1166280917" sldId="1705"/>
            <ac:inkMk id="33" creationId="{A6986477-AEDA-A2F7-FEC7-F8577E156F52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0"/>
          <ac:inkMkLst>
            <pc:docMk/>
            <pc:sldMk cId="1166280917" sldId="1705"/>
            <ac:inkMk id="35" creationId="{F17A8E3C-695E-4624-BDA7-B82D73A02DBB}"/>
          </ac:inkMkLst>
        </pc:inkChg>
        <pc:inkChg chg="add del">
          <ac:chgData name="Matteo Vincenzo Rocco" userId="f0612b38-90a5-4ea6-a107-ffcb2d31d2f2" providerId="ADAL" clId="{F812C3D0-4D52-4A53-BF99-F79FCCA380AA}" dt="2022-08-08T14:58:30.464" v="923"/>
          <ac:inkMkLst>
            <pc:docMk/>
            <pc:sldMk cId="1166280917" sldId="1705"/>
            <ac:inkMk id="37" creationId="{E1DBF57F-E809-8E5E-E2AD-7900A03580A6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8"/>
          <ac:inkMkLst>
            <pc:docMk/>
            <pc:sldMk cId="1166280917" sldId="1705"/>
            <ac:inkMk id="39" creationId="{97DD1DCD-4D53-F962-1EBE-8B2BD19CF7BD}"/>
          </ac:inkMkLst>
        </pc:inkChg>
        <pc:inkChg chg="add del mod">
          <ac:chgData name="Matteo Vincenzo Rocco" userId="f0612b38-90a5-4ea6-a107-ffcb2d31d2f2" providerId="ADAL" clId="{F812C3D0-4D52-4A53-BF99-F79FCCA380AA}" dt="2022-08-08T14:58:29.700" v="907"/>
          <ac:inkMkLst>
            <pc:docMk/>
            <pc:sldMk cId="1166280917" sldId="1705"/>
            <ac:inkMk id="40" creationId="{EFF9AADC-EC2B-F3DA-6CBB-5EC74E2B586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5"/>
          <ac:inkMkLst>
            <pc:docMk/>
            <pc:sldMk cId="1166280917" sldId="1705"/>
            <ac:inkMk id="42" creationId="{E8C93784-52F2-567B-C7F3-0A1726C0339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0"/>
          <ac:inkMkLst>
            <pc:docMk/>
            <pc:sldMk cId="1166280917" sldId="1705"/>
            <ac:inkMk id="58" creationId="{C1CB17EB-E249-D4A9-29EE-116B754C8FDB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1"/>
          <ac:inkMkLst>
            <pc:docMk/>
            <pc:sldMk cId="1166280917" sldId="1705"/>
            <ac:inkMk id="59" creationId="{5A66FC8F-4CFD-BB6B-0AF6-BCF45F07331E}"/>
          </ac:inkMkLst>
        </pc:inkChg>
        <pc:inkChg chg="add del">
          <ac:chgData name="Matteo Vincenzo Rocco" userId="f0612b38-90a5-4ea6-a107-ffcb2d31d2f2" providerId="ADAL" clId="{F812C3D0-4D52-4A53-BF99-F79FCCA380AA}" dt="2022-08-08T15:27:53.113" v="1327"/>
          <ac:inkMkLst>
            <pc:docMk/>
            <pc:sldMk cId="1166280917" sldId="1705"/>
            <ac:inkMk id="61" creationId="{010CE1A7-F873-C5B1-3328-BB88D73C871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2"/>
          <ac:inkMkLst>
            <pc:docMk/>
            <pc:sldMk cId="1166280917" sldId="1705"/>
            <ac:inkMk id="62" creationId="{3D4E12FA-BEEC-7CE5-165F-B88B3C3B4E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09"/>
          <ac:inkMkLst>
            <pc:docMk/>
            <pc:sldMk cId="1166280917" sldId="1705"/>
            <ac:inkMk id="63" creationId="{A34E1028-8294-A95F-6B9E-AC905E5B8A8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0"/>
          <ac:inkMkLst>
            <pc:docMk/>
            <pc:sldMk cId="1166280917" sldId="1705"/>
            <ac:inkMk id="64" creationId="{36FEBEF3-C4FD-33CE-B5FB-2B38923D14C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2"/>
          <ac:inkMkLst>
            <pc:docMk/>
            <pc:sldMk cId="1166280917" sldId="1705"/>
            <ac:inkMk id="65" creationId="{464CD94F-1464-EF7E-A1B7-A1648CC457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4"/>
          <ac:inkMkLst>
            <pc:docMk/>
            <pc:sldMk cId="1166280917" sldId="1705"/>
            <ac:inkMk id="67" creationId="{5F2F0250-8326-1CFE-D8B9-305D682D5BCF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1"/>
          <ac:inkMkLst>
            <pc:docMk/>
            <pc:sldMk cId="1166280917" sldId="1705"/>
            <ac:inkMk id="68" creationId="{3D5FAA5A-6752-7D56-CF94-C0EF0A98015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3"/>
          <ac:inkMkLst>
            <pc:docMk/>
            <pc:sldMk cId="1166280917" sldId="1705"/>
            <ac:inkMk id="69" creationId="{07074FE9-BD68-FE0C-C6DD-2FC66667A15B}"/>
          </ac:inkMkLst>
        </pc:inkChg>
        <pc:inkChg chg="add del mod">
          <ac:chgData name="Matteo Vincenzo Rocco" userId="f0612b38-90a5-4ea6-a107-ffcb2d31d2f2" providerId="ADAL" clId="{F812C3D0-4D52-4A53-BF99-F79FCCA380AA}" dt="2022-08-08T14:58:29.701" v="908"/>
          <ac:inkMkLst>
            <pc:docMk/>
            <pc:sldMk cId="1166280917" sldId="1705"/>
            <ac:inkMk id="70" creationId="{28B4EE85-A6EC-D374-FE6D-0B408D8E0E4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9"/>
          <ac:inkMkLst>
            <pc:docMk/>
            <pc:sldMk cId="1166280917" sldId="1705"/>
            <ac:inkMk id="71" creationId="{4A641D64-9D17-AF5F-591D-5D72739287C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6"/>
          <ac:inkMkLst>
            <pc:docMk/>
            <pc:sldMk cId="1166280917" sldId="1705"/>
            <ac:inkMk id="72" creationId="{03D6B351-6052-F6A5-D404-27CB1F55375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7"/>
          <ac:inkMkLst>
            <pc:docMk/>
            <pc:sldMk cId="1166280917" sldId="1705"/>
            <ac:inkMk id="73" creationId="{F5EA40EC-7D1F-6726-7442-5913ED2CFA60}"/>
          </ac:inkMkLst>
        </pc:inkChg>
        <pc:inkChg chg="add del">
          <ac:chgData name="Matteo Vincenzo Rocco" userId="f0612b38-90a5-4ea6-a107-ffcb2d31d2f2" providerId="ADAL" clId="{F812C3D0-4D52-4A53-BF99-F79FCCA380AA}" dt="2022-08-08T15:01:22.665" v="999"/>
          <ac:inkMkLst>
            <pc:docMk/>
            <pc:sldMk cId="1166280917" sldId="1705"/>
            <ac:inkMk id="76" creationId="{FF721C8B-4F12-5B30-0E83-CDE931C2737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3"/>
          <ac:inkMkLst>
            <pc:docMk/>
            <pc:sldMk cId="1166280917" sldId="1705"/>
            <ac:inkMk id="77" creationId="{D3608C9A-D52F-F18E-0B3B-9DA317E40B9E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1"/>
          <ac:inkMkLst>
            <pc:docMk/>
            <pc:sldMk cId="1166280917" sldId="1705"/>
            <ac:inkMk id="78" creationId="{6AEE17EC-7402-D841-2C4F-CBE9E98F33D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4"/>
          <ac:inkMkLst>
            <pc:docMk/>
            <pc:sldMk cId="1166280917" sldId="1705"/>
            <ac:inkMk id="79" creationId="{EA5E2875-9891-78A6-118A-5BD10E0D6734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0"/>
          <ac:inkMkLst>
            <pc:docMk/>
            <pc:sldMk cId="1166280917" sldId="1705"/>
            <ac:inkMk id="80" creationId="{42585434-9D8E-24FD-57FA-258538483DCF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2"/>
          <ac:inkMkLst>
            <pc:docMk/>
            <pc:sldMk cId="1166280917" sldId="1705"/>
            <ac:inkMk id="81" creationId="{6DB56BF9-7D4F-EE83-0371-E20F4AE92201}"/>
          </ac:inkMkLst>
        </pc:inkChg>
        <pc:inkChg chg="add del mod">
          <ac:chgData name="Matteo Vincenzo Rocco" userId="f0612b38-90a5-4ea6-a107-ffcb2d31d2f2" providerId="ADAL" clId="{F812C3D0-4D52-4A53-BF99-F79FCCA380AA}" dt="2022-08-08T15:27:56.384" v="1329"/>
          <ac:inkMkLst>
            <pc:docMk/>
            <pc:sldMk cId="1166280917" sldId="1705"/>
            <ac:inkMk id="82" creationId="{B4B41264-0E52-6254-24B4-66283FFF107E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1"/>
          <ac:inkMkLst>
            <pc:docMk/>
            <pc:sldMk cId="1166280917" sldId="1705"/>
            <ac:inkMk id="86" creationId="{EB9E18FF-0358-3E30-6589-0C0B7904225D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8"/>
          <ac:inkMkLst>
            <pc:docMk/>
            <pc:sldMk cId="1166280917" sldId="1705"/>
            <ac:inkMk id="87" creationId="{3E91E871-C3B9-AE40-4B7C-2BCC9260DD04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4"/>
          <ac:inkMkLst>
            <pc:docMk/>
            <pc:sldMk cId="1166280917" sldId="1705"/>
            <ac:inkMk id="88" creationId="{92DFE75C-E69D-8B74-738A-262DA92EECD8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1"/>
          <ac:inkMkLst>
            <pc:docMk/>
            <pc:sldMk cId="1166280917" sldId="1705"/>
            <ac:inkMk id="89" creationId="{63F1E129-412C-FD50-52BF-34FEADC1C40F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8"/>
          <ac:inkMkLst>
            <pc:docMk/>
            <pc:sldMk cId="1166280917" sldId="1705"/>
            <ac:inkMk id="91" creationId="{FA52AE80-CF21-0CF7-1E4F-F54195A0ACDF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1"/>
          <ac:inkMkLst>
            <pc:docMk/>
            <pc:sldMk cId="1166280917" sldId="1705"/>
            <ac:inkMk id="92" creationId="{85D6DB41-40FE-95E2-3AC3-398E05B53BF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7"/>
          <ac:inkMkLst>
            <pc:docMk/>
            <pc:sldMk cId="1166280917" sldId="1705"/>
            <ac:inkMk id="93" creationId="{C52EFD28-1DC6-AAE3-57CA-3D752F2A0CA0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0"/>
          <ac:inkMkLst>
            <pc:docMk/>
            <pc:sldMk cId="1166280917" sldId="1705"/>
            <ac:inkMk id="94" creationId="{1D37FF4D-8EE3-823A-A363-77FB4C86F276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7"/>
          <ac:inkMkLst>
            <pc:docMk/>
            <pc:sldMk cId="1166280917" sldId="1705"/>
            <ac:inkMk id="95" creationId="{51168235-370F-9E48-8353-8AC507EDC24D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5"/>
          <ac:inkMkLst>
            <pc:docMk/>
            <pc:sldMk cId="1166280917" sldId="1705"/>
            <ac:inkMk id="98" creationId="{C6F939FA-72F9-D814-CF67-15760FF45703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5"/>
          <ac:inkMkLst>
            <pc:docMk/>
            <pc:sldMk cId="1166280917" sldId="1705"/>
            <ac:inkMk id="99" creationId="{A00A5FE9-40E4-3B2C-F996-265ACBD1C367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3"/>
          <ac:inkMkLst>
            <pc:docMk/>
            <pc:sldMk cId="1166280917" sldId="1705"/>
            <ac:inkMk id="100" creationId="{D814C7B9-8DB7-D9CB-3F21-CB22C8A9369E}"/>
          </ac:inkMkLst>
        </pc:inkChg>
        <pc:inkChg chg="add del">
          <ac:chgData name="Matteo Vincenzo Rocco" userId="f0612b38-90a5-4ea6-a107-ffcb2d31d2f2" providerId="ADAL" clId="{F812C3D0-4D52-4A53-BF99-F79FCCA380AA}" dt="2022-08-08T15:28:07.770" v="1360"/>
          <ac:inkMkLst>
            <pc:docMk/>
            <pc:sldMk cId="1166280917" sldId="1705"/>
            <ac:inkMk id="102" creationId="{A057555C-E0AC-D17C-E547-C97D814FDD1B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6"/>
          <ac:inkMkLst>
            <pc:docMk/>
            <pc:sldMk cId="1166280917" sldId="1705"/>
            <ac:inkMk id="103" creationId="{8BEC11D7-BB18-20D8-1B21-A78CFB7F4F6F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6"/>
          <ac:inkMkLst>
            <pc:docMk/>
            <pc:sldMk cId="1166280917" sldId="1705"/>
            <ac:inkMk id="104" creationId="{750D7869-2C9B-9CD5-BF98-34E03172F6D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4"/>
          <ac:inkMkLst>
            <pc:docMk/>
            <pc:sldMk cId="1166280917" sldId="1705"/>
            <ac:inkMk id="105" creationId="{A2FD8DBA-8FD0-DB84-3B18-E96E3A44C400}"/>
          </ac:inkMkLst>
        </pc:inkChg>
        <pc:inkChg chg="add del">
          <ac:chgData name="Matteo Vincenzo Rocco" userId="f0612b38-90a5-4ea6-a107-ffcb2d31d2f2" providerId="ADAL" clId="{F812C3D0-4D52-4A53-BF99-F79FCCA380AA}" dt="2022-08-08T15:28:07.771" v="1373"/>
          <ac:inkMkLst>
            <pc:docMk/>
            <pc:sldMk cId="1166280917" sldId="1705"/>
            <ac:inkMk id="107" creationId="{4B80A945-0998-037A-D442-DD40B61D967C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9"/>
          <ac:inkMkLst>
            <pc:docMk/>
            <pc:sldMk cId="1166280917" sldId="1705"/>
            <ac:inkMk id="108" creationId="{060B4D6B-62EA-5C0F-4613-FE337D1E398E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6"/>
          <ac:inkMkLst>
            <pc:docMk/>
            <pc:sldMk cId="1166280917" sldId="1705"/>
            <ac:inkMk id="109" creationId="{D43D93D7-7896-987C-F60E-AF5E659952E4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8"/>
          <ac:inkMkLst>
            <pc:docMk/>
            <pc:sldMk cId="1166280917" sldId="1705"/>
            <ac:inkMk id="110" creationId="{77D0D931-AF03-9BF6-DA12-8D6807768D00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0"/>
          <ac:inkMkLst>
            <pc:docMk/>
            <pc:sldMk cId="1166280917" sldId="1705"/>
            <ac:inkMk id="111" creationId="{044C035E-58DF-B38C-6463-86B4E3E4EB7B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2"/>
          <ac:inkMkLst>
            <pc:docMk/>
            <pc:sldMk cId="1166280917" sldId="1705"/>
            <ac:inkMk id="112" creationId="{F2ECEABF-14F8-6513-6467-F24A35C3F679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2"/>
          <ac:inkMkLst>
            <pc:docMk/>
            <pc:sldMk cId="1166280917" sldId="1705"/>
            <ac:inkMk id="113" creationId="{3F089221-3901-CBD9-79EB-3B9082D69B1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0"/>
          <ac:inkMkLst>
            <pc:docMk/>
            <pc:sldMk cId="1166280917" sldId="1705"/>
            <ac:inkMk id="114" creationId="{1BD5C72D-9E51-1C0A-1BBC-AA6A086E4D42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6"/>
          <ac:inkMkLst>
            <pc:docMk/>
            <pc:sldMk cId="1166280917" sldId="1705"/>
            <ac:inkMk id="115" creationId="{F497CA77-483A-1A38-D78C-D2A5A2EE0C9D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2"/>
          <ac:inkMkLst>
            <pc:docMk/>
            <pc:sldMk cId="1166280917" sldId="1705"/>
            <ac:inkMk id="119" creationId="{B5878CB3-E3B2-9365-0914-2940B791F05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7"/>
          <ac:inkMkLst>
            <pc:docMk/>
            <pc:sldMk cId="1166280917" sldId="1705"/>
            <ac:inkMk id="120" creationId="{2E67BC7F-7C49-D708-D878-9429E065B04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8"/>
          <ac:inkMkLst>
            <pc:docMk/>
            <pc:sldMk cId="1166280917" sldId="1705"/>
            <ac:inkMk id="121" creationId="{A150126F-0DCB-EE70-5E62-BCAFF5D9FD7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1"/>
          <ac:inkMkLst>
            <pc:docMk/>
            <pc:sldMk cId="1166280917" sldId="1705"/>
            <ac:inkMk id="122" creationId="{E29301B7-94CF-6D4D-BEAA-8F76C8B8FDD2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9"/>
          <ac:inkMkLst>
            <pc:docMk/>
            <pc:sldMk cId="1166280917" sldId="1705"/>
            <ac:inkMk id="124" creationId="{5F7B0C93-36A0-A2E2-E65C-EA5DC797861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4"/>
          <ac:inkMkLst>
            <pc:docMk/>
            <pc:sldMk cId="1166280917" sldId="1705"/>
            <ac:inkMk id="125" creationId="{6B9D6476-92A0-4427-3CE3-8C08FD0F2498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1"/>
          <ac:inkMkLst>
            <pc:docMk/>
            <pc:sldMk cId="1166280917" sldId="1705"/>
            <ac:inkMk id="126" creationId="{1D7FC600-4903-4DD6-B21F-19C8955F076E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0"/>
          <ac:inkMkLst>
            <pc:docMk/>
            <pc:sldMk cId="1166280917" sldId="1705"/>
            <ac:inkMk id="127" creationId="{E63911DB-25FD-94C4-37FB-EF1E123BA6E0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7"/>
          <ac:inkMkLst>
            <pc:docMk/>
            <pc:sldMk cId="1166280917" sldId="1705"/>
            <ac:inkMk id="129" creationId="{481A9FCD-7775-CF27-8200-DEAD6178D43C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9"/>
          <ac:inkMkLst>
            <pc:docMk/>
            <pc:sldMk cId="1166280917" sldId="1705"/>
            <ac:inkMk id="130" creationId="{4C6777CC-4624-C000-7446-73D49D0FBC76}"/>
          </ac:inkMkLst>
        </pc:inkChg>
        <pc:inkChg chg="add del mod">
          <ac:chgData name="Matteo Vincenzo Rocco" userId="f0612b38-90a5-4ea6-a107-ffcb2d31d2f2" providerId="ADAL" clId="{F812C3D0-4D52-4A53-BF99-F79FCCA380AA}" dt="2022-08-08T14:59:55.529" v="980"/>
          <ac:inkMkLst>
            <pc:docMk/>
            <pc:sldMk cId="1166280917" sldId="1705"/>
            <ac:inkMk id="131" creationId="{5A6CFAF5-C19E-FAAB-0E64-B654D475941F}"/>
          </ac:inkMkLst>
        </pc:inkChg>
        <pc:inkChg chg="add del mod">
          <ac:chgData name="Matteo Vincenzo Rocco" userId="f0612b38-90a5-4ea6-a107-ffcb2d31d2f2" providerId="ADAL" clId="{F812C3D0-4D52-4A53-BF99-F79FCCA380AA}" dt="2022-08-08T14:59:55.530" v="981"/>
          <ac:inkMkLst>
            <pc:docMk/>
            <pc:sldMk cId="1166280917" sldId="1705"/>
            <ac:inkMk id="132" creationId="{1E574F65-F389-92F5-AD87-50C6E55E1204}"/>
          </ac:inkMkLst>
        </pc:inkChg>
        <pc:inkChg chg="add del">
          <ac:chgData name="Matteo Vincenzo Rocco" userId="f0612b38-90a5-4ea6-a107-ffcb2d31d2f2" providerId="ADAL" clId="{F812C3D0-4D52-4A53-BF99-F79FCCA380AA}" dt="2022-08-08T15:28:07.767" v="1337"/>
          <ac:inkMkLst>
            <pc:docMk/>
            <pc:sldMk cId="1166280917" sldId="1705"/>
            <ac:inkMk id="134" creationId="{705A872F-F12C-2C1B-2605-CFAD80407BE1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5"/>
          <ac:inkMkLst>
            <pc:docMk/>
            <pc:sldMk cId="1166280917" sldId="1705"/>
            <ac:inkMk id="135" creationId="{864D796D-F640-1B4F-6C35-DF18550A2DC1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2"/>
          <ac:inkMkLst>
            <pc:docMk/>
            <pc:sldMk cId="1166280917" sldId="1705"/>
            <ac:inkMk id="137" creationId="{659AAF69-1D97-CD6F-A2E4-21A86D46E94D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8"/>
          <ac:inkMkLst>
            <pc:docMk/>
            <pc:sldMk cId="1166280917" sldId="1705"/>
            <ac:inkMk id="138" creationId="{500F793A-EE72-558D-5DAA-1A04077BFF84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4"/>
          <ac:inkMkLst>
            <pc:docMk/>
            <pc:sldMk cId="1166280917" sldId="1705"/>
            <ac:inkMk id="139" creationId="{7A5CE99A-88C7-811C-8BE9-7722C4F12918}"/>
          </ac:inkMkLst>
        </pc:inkChg>
        <pc:inkChg chg="add del mod">
          <ac:chgData name="Matteo Vincenzo Rocco" userId="f0612b38-90a5-4ea6-a107-ffcb2d31d2f2" providerId="ADAL" clId="{F812C3D0-4D52-4A53-BF99-F79FCCA380AA}" dt="2022-08-08T15:00:36.070" v="989"/>
          <ac:inkMkLst>
            <pc:docMk/>
            <pc:sldMk cId="1166280917" sldId="1705"/>
            <ac:inkMk id="141" creationId="{76841C3D-44F5-899F-12F3-86AD9AE68188}"/>
          </ac:inkMkLst>
        </pc:inkChg>
        <pc:inkChg chg="add del mod">
          <ac:chgData name="Matteo Vincenzo Rocco" userId="f0612b38-90a5-4ea6-a107-ffcb2d31d2f2" providerId="ADAL" clId="{F812C3D0-4D52-4A53-BF99-F79FCCA380AA}" dt="2022-08-08T15:00:36.725" v="990"/>
          <ac:inkMkLst>
            <pc:docMk/>
            <pc:sldMk cId="1166280917" sldId="1705"/>
            <ac:inkMk id="142" creationId="{391A1661-E6CC-65F4-7DD0-D49469DF47C3}"/>
          </ac:inkMkLst>
        </pc:inkChg>
        <pc:inkChg chg="add del">
          <ac:chgData name="Matteo Vincenzo Rocco" userId="f0612b38-90a5-4ea6-a107-ffcb2d31d2f2" providerId="ADAL" clId="{F812C3D0-4D52-4A53-BF99-F79FCCA380AA}" dt="2022-08-08T15:27:53.975" v="1328"/>
          <ac:inkMkLst>
            <pc:docMk/>
            <pc:sldMk cId="1166280917" sldId="1705"/>
            <ac:inkMk id="144" creationId="{4AFB5DA3-952C-BB2C-A3D9-245379C3BEE4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6"/>
          <ac:inkMkLst>
            <pc:docMk/>
            <pc:sldMk cId="1166280917" sldId="1705"/>
            <ac:inkMk id="145" creationId="{63F1CD9F-5C8F-154A-1435-3E5541369872}"/>
          </ac:inkMkLst>
        </pc:inkChg>
        <pc:inkChg chg="add del mod">
          <ac:chgData name="Matteo Vincenzo Rocco" userId="f0612b38-90a5-4ea6-a107-ffcb2d31d2f2" providerId="ADAL" clId="{F812C3D0-4D52-4A53-BF99-F79FCCA380AA}" dt="2022-08-08T15:01:22.665" v="998"/>
          <ac:inkMkLst>
            <pc:docMk/>
            <pc:sldMk cId="1166280917" sldId="1705"/>
            <ac:inkMk id="147" creationId="{BE75EF38-C1E2-6259-6683-F6511AA9E0A1}"/>
          </ac:inkMkLst>
        </pc:inkChg>
        <pc:inkChg chg="add del mod">
          <ac:chgData name="Matteo Vincenzo Rocco" userId="f0612b38-90a5-4ea6-a107-ffcb2d31d2f2" providerId="ADAL" clId="{F812C3D0-4D52-4A53-BF99-F79FCCA380AA}" dt="2022-08-08T15:01:22.664" v="997"/>
          <ac:inkMkLst>
            <pc:docMk/>
            <pc:sldMk cId="1166280917" sldId="1705"/>
            <ac:inkMk id="148" creationId="{4160D267-D9EC-371A-A9FE-D62810A0D820}"/>
          </ac:inkMkLst>
        </pc:inkChg>
        <pc:inkChg chg="add del">
          <ac:chgData name="Matteo Vincenzo Rocco" userId="f0612b38-90a5-4ea6-a107-ffcb2d31d2f2" providerId="ADAL" clId="{F812C3D0-4D52-4A53-BF99-F79FCCA380AA}" dt="2022-08-08T15:28:07.769" v="1355"/>
          <ac:inkMkLst>
            <pc:docMk/>
            <pc:sldMk cId="1166280917" sldId="1705"/>
            <ac:inkMk id="150" creationId="{1D8E9C3F-D454-7F1B-FE1D-02362F4EC0A7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6"/>
          <ac:inkMkLst>
            <pc:docMk/>
            <pc:sldMk cId="1166280917" sldId="1705"/>
            <ac:inkMk id="151" creationId="{7C846CE1-D0B9-B16A-E657-B7E376798DE8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3"/>
          <ac:inkMkLst>
            <pc:docMk/>
            <pc:sldMk cId="1166280917" sldId="1705"/>
            <ac:inkMk id="152" creationId="{BE530D62-54E9-B87B-094E-A5EED9DCBE4C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9"/>
          <ac:inkMkLst>
            <pc:docMk/>
            <pc:sldMk cId="1166280917" sldId="1705"/>
            <ac:inkMk id="153" creationId="{DB905216-E670-5B37-DB0A-BD2A3527FBC6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9"/>
          <ac:inkMkLst>
            <pc:docMk/>
            <pc:sldMk cId="1166280917" sldId="1705"/>
            <ac:inkMk id="154" creationId="{AFB47709-1BA6-72CB-91A7-550A9B05419C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3"/>
          <ac:inkMkLst>
            <pc:docMk/>
            <pc:sldMk cId="1166280917" sldId="1705"/>
            <ac:inkMk id="155" creationId="{0CC063F1-6485-3403-600A-8C139AB9D5B3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5"/>
          <ac:inkMkLst>
            <pc:docMk/>
            <pc:sldMk cId="1166280917" sldId="1705"/>
            <ac:inkMk id="157" creationId="{A501E96F-3412-55F3-E549-A9B0226B139A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2"/>
          <ac:inkMkLst>
            <pc:docMk/>
            <pc:sldMk cId="1166280917" sldId="1705"/>
            <ac:inkMk id="158" creationId="{080C8072-2F96-A765-25C0-6879E10F73EF}"/>
          </ac:inkMkLst>
        </pc:inkChg>
      </pc:sldChg>
      <pc:sldChg chg="addSp delSp modSp add mod ord">
        <pc:chgData name="Matteo Vincenzo Rocco" userId="f0612b38-90a5-4ea6-a107-ffcb2d31d2f2" providerId="ADAL" clId="{F812C3D0-4D52-4A53-BF99-F79FCCA380AA}" dt="2022-08-10T09:50:39.832" v="2193" actId="20577"/>
        <pc:sldMkLst>
          <pc:docMk/>
          <pc:sldMk cId="2056182386" sldId="1711"/>
        </pc:sldMkLst>
        <pc:spChg chg="add mod">
          <ac:chgData name="Matteo Vincenzo Rocco" userId="f0612b38-90a5-4ea6-a107-ffcb2d31d2f2" providerId="ADAL" clId="{F812C3D0-4D52-4A53-BF99-F79FCCA380AA}" dt="2022-08-10T09:49:07.141" v="2165" actId="14100"/>
          <ac:spMkLst>
            <pc:docMk/>
            <pc:sldMk cId="2056182386" sldId="1711"/>
            <ac:spMk id="3" creationId="{DEA68348-CF0D-65D3-D018-EA39BB494F77}"/>
          </ac:spMkLst>
        </pc:spChg>
        <pc:spChg chg="mod">
          <ac:chgData name="Matteo Vincenzo Rocco" userId="f0612b38-90a5-4ea6-a107-ffcb2d31d2f2" providerId="ADAL" clId="{F812C3D0-4D52-4A53-BF99-F79FCCA380AA}" dt="2022-08-10T09:50:39.832" v="2193" actId="20577"/>
          <ac:spMkLst>
            <pc:docMk/>
            <pc:sldMk cId="2056182386" sldId="1711"/>
            <ac:spMk id="4" creationId="{84AF260C-9256-407C-928C-2A259A53D7A4}"/>
          </ac:spMkLst>
        </pc:spChg>
        <pc:graphicFrameChg chg="add del mod">
          <ac:chgData name="Matteo Vincenzo Rocco" userId="f0612b38-90a5-4ea6-a107-ffcb2d31d2f2" providerId="ADAL" clId="{F812C3D0-4D52-4A53-BF99-F79FCCA380AA}" dt="2022-08-10T09:49:30.224" v="2168" actId="478"/>
          <ac:graphicFrameMkLst>
            <pc:docMk/>
            <pc:sldMk cId="2056182386" sldId="1711"/>
            <ac:graphicFrameMk id="5" creationId="{1B1B15AC-E953-F553-F3D5-63F367B77DF1}"/>
          </ac:graphicFrameMkLst>
        </pc:graphicFrameChg>
        <pc:picChg chg="add mod">
          <ac:chgData name="Matteo Vincenzo Rocco" userId="f0612b38-90a5-4ea6-a107-ffcb2d31d2f2" providerId="ADAL" clId="{F812C3D0-4D52-4A53-BF99-F79FCCA380AA}" dt="2022-08-10T09:50:12.685" v="2171" actId="1076"/>
          <ac:picMkLst>
            <pc:docMk/>
            <pc:sldMk cId="2056182386" sldId="1711"/>
            <ac:picMk id="8" creationId="{2C3E0515-7228-C8B0-03E9-0D007E33F272}"/>
          </ac:picMkLst>
        </pc:picChg>
      </pc:sldChg>
    </pc:docChg>
  </pc:docChgLst>
  <pc:docChgLst>
    <pc:chgData name="Matteo Vincenzo Rocco" userId="f0612b38-90a5-4ea6-a107-ffcb2d31d2f2" providerId="ADAL" clId="{D9872529-359C-4DEE-B94E-94F14FC4A586}"/>
    <pc:docChg chg="undo redo custSel addSld modSld sldOrd">
      <pc:chgData name="Matteo Vincenzo Rocco" userId="f0612b38-90a5-4ea6-a107-ffcb2d31d2f2" providerId="ADAL" clId="{D9872529-359C-4DEE-B94E-94F14FC4A586}" dt="2022-07-14T15:08:27.530" v="6075" actId="114"/>
      <pc:docMkLst>
        <pc:docMk/>
      </pc:docMkLst>
      <pc:sldChg chg="addSp delSp modSp mod">
        <pc:chgData name="Matteo Vincenzo Rocco" userId="f0612b38-90a5-4ea6-a107-ffcb2d31d2f2" providerId="ADAL" clId="{D9872529-359C-4DEE-B94E-94F14FC4A586}" dt="2022-07-14T12:12:32.090" v="2719" actId="20577"/>
        <pc:sldMkLst>
          <pc:docMk/>
          <pc:sldMk cId="4115102127" sldId="256"/>
        </pc:sldMkLst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2" creationId="{CA958168-B198-4DB5-8B7F-6A6965FA833D}"/>
          </ac:spMkLst>
        </pc:spChg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3" creationId="{347D241E-B21E-42E6-9548-FA158003FF08}"/>
          </ac:spMkLst>
        </pc:spChg>
        <pc:spChg chg="add del mod">
          <ac:chgData name="Matteo Vincenzo Rocco" userId="f0612b38-90a5-4ea6-a107-ffcb2d31d2f2" providerId="ADAL" clId="{D9872529-359C-4DEE-B94E-94F14FC4A586}" dt="2022-07-14T12:04:24.016" v="2449" actId="478"/>
          <ac:spMkLst>
            <pc:docMk/>
            <pc:sldMk cId="4115102127" sldId="256"/>
            <ac:spMk id="5" creationId="{9BB47E4A-40AB-F76C-E041-A7BD7A5C1BD4}"/>
          </ac:spMkLst>
        </pc:spChg>
        <pc:spChg chg="add del mod">
          <ac:chgData name="Matteo Vincenzo Rocco" userId="f0612b38-90a5-4ea6-a107-ffcb2d31d2f2" providerId="ADAL" clId="{D9872529-359C-4DEE-B94E-94F14FC4A586}" dt="2022-07-14T12:04:25.825" v="2450" actId="478"/>
          <ac:spMkLst>
            <pc:docMk/>
            <pc:sldMk cId="4115102127" sldId="256"/>
            <ac:spMk id="7" creationId="{8763DB70-5F23-497B-2191-2886154DEE8A}"/>
          </ac:spMkLst>
        </pc:spChg>
        <pc:spChg chg="add mod">
          <ac:chgData name="Matteo Vincenzo Rocco" userId="f0612b38-90a5-4ea6-a107-ffcb2d31d2f2" providerId="ADAL" clId="{D9872529-359C-4DEE-B94E-94F14FC4A586}" dt="2022-07-14T12:12:32.090" v="2719" actId="20577"/>
          <ac:spMkLst>
            <pc:docMk/>
            <pc:sldMk cId="4115102127" sldId="256"/>
            <ac:spMk id="8" creationId="{C444D5FC-5E5F-7163-3A9D-20EDA9265311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9" creationId="{9A2BDB9C-FB8E-8801-BB76-F4E5C9E0A9FD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10" creationId="{E784ABA7-2482-ED93-FA0D-33630232610B}"/>
          </ac:spMkLst>
        </pc:spChg>
      </pc:sldChg>
      <pc:sldChg chg="addSp delSp modSp mod">
        <pc:chgData name="Matteo Vincenzo Rocco" userId="f0612b38-90a5-4ea6-a107-ffcb2d31d2f2" providerId="ADAL" clId="{D9872529-359C-4DEE-B94E-94F14FC4A586}" dt="2022-07-14T08:49:35.393" v="871" actId="1076"/>
        <pc:sldMkLst>
          <pc:docMk/>
          <pc:sldMk cId="2418771582" sldId="259"/>
        </pc:sldMkLst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19" creationId="{43A088A5-F481-3BA7-AD83-79712F135AA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D9872529-359C-4DEE-B94E-94F14FC4A586}" dt="2022-07-13T15:44:49.909" v="637" actId="1076"/>
          <ac:spMkLst>
            <pc:docMk/>
            <pc:sldMk cId="2418771582" sldId="259"/>
            <ac:spMk id="34" creationId="{D732AFC8-16DC-3E83-6797-72FDF517178E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5" creationId="{48E20293-E72E-AF77-9201-1C91CEB84427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7" creationId="{BA7A7630-3483-50CD-ED6A-ABFC9E07BA5F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8" creationId="{8873234F-15CF-3EAE-F18D-E57DFD1AE6B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74" creationId="{86378B7C-D0F2-CA94-6771-613437E1AF45}"/>
          </ac:spMkLst>
        </pc:spChg>
        <pc:cxnChg chg="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0" creationId="{A5C98133-0AF6-1397-3197-E7BDAB2372BE}"/>
          </ac:cxnSpMkLst>
        </pc:cxnChg>
        <pc:cxnChg chg="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21" creationId="{33BC46B3-4553-A0BC-3014-422DA3136CC1}"/>
          </ac:cxnSpMkLst>
        </pc:cxnChg>
        <pc:cxnChg chg="del mod">
          <ac:chgData name="Matteo Vincenzo Rocco" userId="f0612b38-90a5-4ea6-a107-ffcb2d31d2f2" providerId="ADAL" clId="{D9872529-359C-4DEE-B94E-94F14FC4A586}" dt="2022-07-14T08:48:07.160" v="818" actId="478"/>
          <ac:cxnSpMkLst>
            <pc:docMk/>
            <pc:sldMk cId="2418771582" sldId="259"/>
            <ac:cxnSpMk id="22" creationId="{6078DE64-60AC-94C0-EB12-FC559B417F36}"/>
          </ac:cxnSpMkLst>
        </pc:cxnChg>
        <pc:cxnChg chg="add 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8" creationId="{8BB340AC-2FAC-CF43-EB8F-206E57C6BC67}"/>
          </ac:cxnSpMkLst>
        </pc:cxnChg>
        <pc:cxnChg chg="add 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36" creationId="{694F2A0A-74F5-DBEC-87D9-0B89C4A2DA2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49" creationId="{3656AB23-7517-0AA7-5A35-DF169EDD4EDF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1" creationId="{57795B23-110F-2CDD-0210-BFABD06B133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3" creationId="{26764C7C-F9E6-0304-25E7-526B22814083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61" creationId="{3DAF7AC0-BD14-51AF-60D5-089B78672A90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modSp mod modNotesTx">
        <pc:chgData name="Matteo Vincenzo Rocco" userId="f0612b38-90a5-4ea6-a107-ffcb2d31d2f2" providerId="ADAL" clId="{D9872529-359C-4DEE-B94E-94F14FC4A586}" dt="2022-07-14T15:07:19.992" v="5980" actId="20577"/>
        <pc:sldMkLst>
          <pc:docMk/>
          <pc:sldMk cId="2651812597" sldId="262"/>
        </pc:sldMkLst>
        <pc:spChg chg="mod">
          <ac:chgData name="Matteo Vincenzo Rocco" userId="f0612b38-90a5-4ea6-a107-ffcb2d31d2f2" providerId="ADAL" clId="{D9872529-359C-4DEE-B94E-94F14FC4A586}" dt="2022-07-13T15:25:31.158" v="9" actId="14100"/>
          <ac:spMkLst>
            <pc:docMk/>
            <pc:sldMk cId="2651812597" sldId="262"/>
            <ac:spMk id="14" creationId="{2256C718-A1BF-65EB-6E94-6D46B27DF5A7}"/>
          </ac:spMkLst>
        </pc:spChg>
        <pc:spChg chg="add mod">
          <ac:chgData name="Matteo Vincenzo Rocco" userId="f0612b38-90a5-4ea6-a107-ffcb2d31d2f2" providerId="ADAL" clId="{D9872529-359C-4DEE-B94E-94F14FC4A586}" dt="2022-07-14T09:24:14.362" v="886" actId="571"/>
          <ac:spMkLst>
            <pc:docMk/>
            <pc:sldMk cId="2651812597" sldId="262"/>
            <ac:spMk id="51" creationId="{8089823B-4727-03F9-6926-4A512E465EC4}"/>
          </ac:spMkLst>
        </pc:spChg>
        <pc:spChg chg="add mod">
          <ac:chgData name="Matteo Vincenzo Rocco" userId="f0612b38-90a5-4ea6-a107-ffcb2d31d2f2" providerId="ADAL" clId="{D9872529-359C-4DEE-B94E-94F14FC4A586}" dt="2022-07-14T09:24:48.432" v="925" actId="571"/>
          <ac:spMkLst>
            <pc:docMk/>
            <pc:sldMk cId="2651812597" sldId="262"/>
            <ac:spMk id="52" creationId="{153C267F-CB83-41B8-289A-C5C8CF42F0D4}"/>
          </ac:spMkLst>
        </pc:spChg>
        <pc:spChg chg="mod">
          <ac:chgData name="Matteo Vincenzo Rocco" userId="f0612b38-90a5-4ea6-a107-ffcb2d31d2f2" providerId="ADAL" clId="{D9872529-359C-4DEE-B94E-94F14FC4A586}" dt="2022-07-14T09:24:47.807" v="923" actId="1076"/>
          <ac:spMkLst>
            <pc:docMk/>
            <pc:sldMk cId="2651812597" sldId="262"/>
            <ac:spMk id="114" creationId="{23C10652-4FD4-F902-DAF3-4CD6429D7AC3}"/>
          </ac:spMkLst>
        </pc:spChg>
        <pc:cxnChg chg="add mod">
          <ac:chgData name="Matteo Vincenzo Rocco" userId="f0612b38-90a5-4ea6-a107-ffcb2d31d2f2" providerId="ADAL" clId="{D9872529-359C-4DEE-B94E-94F14FC4A586}" dt="2022-07-14T09:24:37.931" v="914" actId="571"/>
          <ac:cxnSpMkLst>
            <pc:docMk/>
            <pc:sldMk cId="2651812597" sldId="262"/>
            <ac:cxnSpMk id="53" creationId="{2E94B2A7-51E1-5E87-350F-ACC0A0121E75}"/>
          </ac:cxnSpMkLst>
        </pc:cxnChg>
        <pc:cxnChg chg="add mod">
          <ac:chgData name="Matteo Vincenzo Rocco" userId="f0612b38-90a5-4ea6-a107-ffcb2d31d2f2" providerId="ADAL" clId="{D9872529-359C-4DEE-B94E-94F14FC4A586}" dt="2022-07-14T09:24:46.627" v="916" actId="571"/>
          <ac:cxnSpMkLst>
            <pc:docMk/>
            <pc:sldMk cId="2651812597" sldId="262"/>
            <ac:cxnSpMk id="55" creationId="{0439F799-931D-A316-C1AE-66C19C6995A7}"/>
          </ac:cxnSpMkLst>
        </pc:cxnChg>
        <pc:cxnChg chg="add mod">
          <ac:chgData name="Matteo Vincenzo Rocco" userId="f0612b38-90a5-4ea6-a107-ffcb2d31d2f2" providerId="ADAL" clId="{D9872529-359C-4DEE-B94E-94F14FC4A586}" dt="2022-07-14T10:09:37.920" v="1934" actId="14100"/>
          <ac:cxnSpMkLst>
            <pc:docMk/>
            <pc:sldMk cId="2651812597" sldId="262"/>
            <ac:cxnSpMk id="56" creationId="{27E0F2AA-5B34-3A4B-312B-0A38B4A50ECE}"/>
          </ac:cxnSpMkLst>
        </pc:cxnChg>
        <pc:cxnChg chg="mod">
          <ac:chgData name="Matteo Vincenzo Rocco" userId="f0612b38-90a5-4ea6-a107-ffcb2d31d2f2" providerId="ADAL" clId="{D9872529-359C-4DEE-B94E-94F14FC4A586}" dt="2022-07-14T09:24:48.735" v="926" actId="14100"/>
          <ac:cxnSpMkLst>
            <pc:docMk/>
            <pc:sldMk cId="2651812597" sldId="262"/>
            <ac:cxnSpMk id="111" creationId="{6F4BA8B0-D9C0-7C32-5FC6-4B2706B34E88}"/>
          </ac:cxnSpMkLst>
        </pc:cxnChg>
      </pc:sldChg>
      <pc:sldChg chg="addSp delSp modSp mod">
        <pc:chgData name="Matteo Vincenzo Rocco" userId="f0612b38-90a5-4ea6-a107-ffcb2d31d2f2" providerId="ADAL" clId="{D9872529-359C-4DEE-B94E-94F14FC4A586}" dt="2022-07-14T14:36:27.780" v="5055" actId="1076"/>
        <pc:sldMkLst>
          <pc:docMk/>
          <pc:sldMk cId="3796106328" sldId="264"/>
        </pc:sldMkLst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" creationId="{40D4705D-FC62-4699-8A64-CC5BE1AEFEF8}"/>
          </ac:spMkLst>
        </pc:spChg>
        <pc:spChg chg="add del mod">
          <ac:chgData name="Matteo Vincenzo Rocco" userId="f0612b38-90a5-4ea6-a107-ffcb2d31d2f2" providerId="ADAL" clId="{D9872529-359C-4DEE-B94E-94F14FC4A586}" dt="2022-07-13T15:38:45.259" v="461" actId="478"/>
          <ac:spMkLst>
            <pc:docMk/>
            <pc:sldMk cId="3796106328" sldId="264"/>
            <ac:spMk id="8" creationId="{CFA6F3D6-666C-C246-049A-7E9EE45DA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1" creationId="{616C3D37-1F90-F5CD-F842-943C951638E8}"/>
          </ac:spMkLst>
        </pc:spChg>
        <pc:spChg chg="add del mod">
          <ac:chgData name="Matteo Vincenzo Rocco" userId="f0612b38-90a5-4ea6-a107-ffcb2d31d2f2" providerId="ADAL" clId="{D9872529-359C-4DEE-B94E-94F14FC4A586}" dt="2022-07-13T15:41:18.327" v="568" actId="478"/>
          <ac:spMkLst>
            <pc:docMk/>
            <pc:sldMk cId="3796106328" sldId="264"/>
            <ac:spMk id="12" creationId="{19243AE8-730B-7137-A385-FA4C10C9D384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6" creationId="{0821C61E-E603-00E4-0297-4336F1CE6DF2}"/>
          </ac:spMkLst>
        </pc:spChg>
        <pc:spChg chg="add del mod">
          <ac:chgData name="Matteo Vincenzo Rocco" userId="f0612b38-90a5-4ea6-a107-ffcb2d31d2f2" providerId="ADAL" clId="{D9872529-359C-4DEE-B94E-94F14FC4A586}" dt="2022-07-13T15:41:07.319" v="565" actId="478"/>
          <ac:spMkLst>
            <pc:docMk/>
            <pc:sldMk cId="3796106328" sldId="264"/>
            <ac:spMk id="28" creationId="{F109EC92-32F0-B0C9-EED7-300FCEF2277F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1" creationId="{91141FBA-B238-DD58-E117-50604A54F481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2" creationId="{5CD2ECE5-8FCC-BB5D-DFF3-6C9BEC4B8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5" creationId="{458BF834-470A-50E7-19CD-91D7E82D1940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8" creationId="{D8109286-5EE4-7E6D-2F2F-344DB21F7CE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1" creationId="{B0EF76AF-0D2A-BEE8-B033-0AC3A744CB2D}"/>
          </ac:spMkLst>
        </pc:spChg>
        <pc:spChg chg="add mod">
          <ac:chgData name="Matteo Vincenzo Rocco" userId="f0612b38-90a5-4ea6-a107-ffcb2d31d2f2" providerId="ADAL" clId="{D9872529-359C-4DEE-B94E-94F14FC4A586}" dt="2022-07-14T14:36:27.780" v="5055" actId="1076"/>
          <ac:spMkLst>
            <pc:docMk/>
            <pc:sldMk cId="3796106328" sldId="264"/>
            <ac:spMk id="42" creationId="{DD340C74-666C-DB7B-A3E1-A7428BCDF8E3}"/>
          </ac:spMkLst>
        </pc:spChg>
        <pc:spChg chg="mod">
          <ac:chgData name="Matteo Vincenzo Rocco" userId="f0612b38-90a5-4ea6-a107-ffcb2d31d2f2" providerId="ADAL" clId="{D9872529-359C-4DEE-B94E-94F14FC4A586}" dt="2022-07-14T08:50:34.048" v="878" actId="1076"/>
          <ac:spMkLst>
            <pc:docMk/>
            <pc:sldMk cId="3796106328" sldId="264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0" creationId="{1A28B4B7-6E20-B645-5EE3-A5765DA6A46E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1" creationId="{E8AEAC2A-8FFF-FAF2-AD9E-8BF20D6AB38E}"/>
          </ac:spMkLst>
        </pc:sp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5" creationId="{81872AB7-4DAA-E4F1-7713-51480DBE2E3F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7" creationId="{7355E03A-E20C-AD00-0541-D0D6BDCCAA15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D9872529-359C-4DEE-B94E-94F14FC4A586}" dt="2022-07-13T15:39:59.734" v="514" actId="478"/>
          <ac:cxnSpMkLst>
            <pc:docMk/>
            <pc:sldMk cId="3796106328" sldId="264"/>
            <ac:cxnSpMk id="10" creationId="{40C855B3-462C-3CFC-6A36-5600D25C0FBD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3" creationId="{AE14D37E-CFDD-FDB3-C5B9-EB51725608D8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5" creationId="{45C6B965-B785-5596-338E-75E735AFBB9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9" creationId="{1AC8B988-245E-6DC1-5A28-4827D483C867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3" creationId="{E8DFF73C-C3FD-3C64-8D58-555C4F0D92E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6" creationId="{A2416DA2-78A6-30C3-C5EB-8FDF54AEB0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3" creationId="{98A2DE2C-79DD-C1F4-8EA9-946B597A610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4" creationId="{2C471EF9-8F7A-475B-080A-A0B0D7F4AC7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6" creationId="{E317C4F4-4C54-49E5-A914-444E4A16A070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7" creationId="{A4611406-8471-E674-A221-FE9ADCAD097C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9" creationId="{A2B08BAA-488A-5704-D9F2-F9F2F34025D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0" creationId="{9FEF1EE7-90AC-A25F-3D29-41A9AB0DE3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5" creationId="{8AF0AA99-89D2-2028-40A3-4D9F2F5E511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6" creationId="{A73E16DF-0D37-4305-614D-050E9D184DF4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7" creationId="{62ED119C-5259-8C02-C8D3-8C80A8B3663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9" creationId="{670B71F1-9B95-FC25-2F77-EAB5ED8BE3F6}"/>
          </ac:cxnSpMkLst>
        </pc:cxnChg>
      </pc:sldChg>
      <pc:sldChg chg="addSp delSp modSp mod modNotesTx">
        <pc:chgData name="Matteo Vincenzo Rocco" userId="f0612b38-90a5-4ea6-a107-ffcb2d31d2f2" providerId="ADAL" clId="{D9872529-359C-4DEE-B94E-94F14FC4A586}" dt="2022-07-14T12:54:52.786" v="3474" actId="14100"/>
        <pc:sldMkLst>
          <pc:docMk/>
          <pc:sldMk cId="1221244160" sldId="266"/>
        </pc:sldMkLst>
        <pc:spChg chg="mod">
          <ac:chgData name="Matteo Vincenzo Rocco" userId="f0612b38-90a5-4ea6-a107-ffcb2d31d2f2" providerId="ADAL" clId="{D9872529-359C-4DEE-B94E-94F14FC4A586}" dt="2022-07-14T12:54:52.786" v="3474" actId="14100"/>
          <ac:spMkLst>
            <pc:docMk/>
            <pc:sldMk cId="1221244160" sldId="266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3" creationId="{D2280E81-24AD-E854-F68F-38B8AF4AB2A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8" creationId="{B0E13144-8483-7E13-FC6E-61B1A31590FB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9" creationId="{20B22D12-5FC8-64B7-2892-E2BAE22248A9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6" creationId="{38F82E40-C470-53C0-B5A1-87769ADE7968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7" creationId="{17EC5F66-E445-A784-375E-E31AD3580985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8" creationId="{8EC56E6A-D86F-D84F-550B-63A3CFA4A298}"/>
          </ac:spMkLst>
        </pc:spChg>
        <pc:spChg chg="add mod">
          <ac:chgData name="Matteo Vincenzo Rocco" userId="f0612b38-90a5-4ea6-a107-ffcb2d31d2f2" providerId="ADAL" clId="{D9872529-359C-4DEE-B94E-94F14FC4A586}" dt="2022-07-14T10:30:57.598" v="2277" actId="20577"/>
          <ac:spMkLst>
            <pc:docMk/>
            <pc:sldMk cId="1221244160" sldId="266"/>
            <ac:spMk id="49" creationId="{CB29DE44-6F2E-C44C-C8D9-0FEAF881FB57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3" creationId="{1F61028B-E3BF-EE79-4F09-A1EF9D88117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7" creationId="{89DE86F8-6479-9C67-F94A-CA8BD57EB3A6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0:08:30.665" v="1930" actId="478"/>
          <ac:spMkLst>
            <pc:docMk/>
            <pc:sldMk cId="1221244160" sldId="266"/>
            <ac:spMk id="59" creationId="{78D1DC93-E59B-CB41-6F65-C35201644F75}"/>
          </ac:spMkLst>
        </pc:spChg>
        <pc:spChg chg="add mod">
          <ac:chgData name="Matteo Vincenzo Rocco" userId="f0612b38-90a5-4ea6-a107-ffcb2d31d2f2" providerId="ADAL" clId="{D9872529-359C-4DEE-B94E-94F14FC4A586}" dt="2022-07-14T10:09:46.468" v="1936" actId="571"/>
          <ac:spMkLst>
            <pc:docMk/>
            <pc:sldMk cId="1221244160" sldId="266"/>
            <ac:spMk id="60" creationId="{05118C22-E532-CCA8-BCC1-D16265DE726E}"/>
          </ac:spMkLst>
        </pc:spChg>
        <pc:spChg chg="add mod">
          <ac:chgData name="Matteo Vincenzo Rocco" userId="f0612b38-90a5-4ea6-a107-ffcb2d31d2f2" providerId="ADAL" clId="{D9872529-359C-4DEE-B94E-94F14FC4A586}" dt="2022-07-14T10:09:59.914" v="1942" actId="571"/>
          <ac:spMkLst>
            <pc:docMk/>
            <pc:sldMk cId="1221244160" sldId="266"/>
            <ac:spMk id="62" creationId="{95835BD8-8EEA-D2A2-191C-F0CC8148D31A}"/>
          </ac:spMkLst>
        </pc:spChg>
        <pc:spChg chg="add mod">
          <ac:chgData name="Matteo Vincenzo Rocco" userId="f0612b38-90a5-4ea6-a107-ffcb2d31d2f2" providerId="ADAL" clId="{D9872529-359C-4DEE-B94E-94F14FC4A586}" dt="2022-07-14T10:30:59.407" v="2278" actId="20577"/>
          <ac:spMkLst>
            <pc:docMk/>
            <pc:sldMk cId="1221244160" sldId="266"/>
            <ac:spMk id="71" creationId="{D4A77235-D498-55F2-637F-A1E7B3CA5520}"/>
          </ac:spMkLst>
        </pc:spChg>
        <pc:spChg chg="add mod">
          <ac:chgData name="Matteo Vincenzo Rocco" userId="f0612b38-90a5-4ea6-a107-ffcb2d31d2f2" providerId="ADAL" clId="{D9872529-359C-4DEE-B94E-94F14FC4A586}" dt="2022-07-14T10:31:00.822" v="2279" actId="20577"/>
          <ac:spMkLst>
            <pc:docMk/>
            <pc:sldMk cId="1221244160" sldId="266"/>
            <ac:spMk id="72" creationId="{96C84CC4-2C36-99F0-2BEC-03768976B8D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3" creationId="{0E986D2F-CF5F-F714-FB43-9726B8BAC0E7}"/>
          </ac:spMkLst>
        </pc:spChg>
        <pc:spChg chg="add mod">
          <ac:chgData name="Matteo Vincenzo Rocco" userId="f0612b38-90a5-4ea6-a107-ffcb2d31d2f2" providerId="ADAL" clId="{D9872529-359C-4DEE-B94E-94F14FC4A586}" dt="2022-07-14T10:31:02.264" v="2280" actId="20577"/>
          <ac:spMkLst>
            <pc:docMk/>
            <pc:sldMk cId="1221244160" sldId="266"/>
            <ac:spMk id="75" creationId="{1E060AD1-652D-90EE-D887-3B03E60D95EB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7" creationId="{8D0E932B-6EF7-149F-B419-2BCA9F2D19F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3" creationId="{7ACA7729-6D60-BE29-9D98-86A3313A07DF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D9872529-359C-4DEE-B94E-94F14FC4A586}" dt="2022-07-14T10:32:39.294" v="2394" actId="20577"/>
          <ac:spMkLst>
            <pc:docMk/>
            <pc:sldMk cId="1221244160" sldId="266"/>
            <ac:spMk id="97" creationId="{11E507C9-5574-16FD-B4DD-0ADC0E23A6B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8" creationId="{B1B948F0-847A-8742-B915-5D4F6ACD5578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00" creationId="{65453BD7-87C7-206A-D5DC-3D247104E02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1" creationId="{28E1AC4F-6547-3637-E523-E16C406C391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3" creationId="{32A04F5C-6B30-1DC3-6ED5-4FE7D88C3FB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1" creationId="{49F2595F-AAA0-97EA-B5DE-12A12DC7574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4" creationId="{FF0F3175-024C-5275-EB87-91B37E0AFDE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6" creationId="{3FB74A61-8A8E-01FD-FEDF-491F76CE1F2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0" creationId="{936B8A5C-46AD-5978-26AE-8B7EF9C9A47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3" creationId="{C6DAE871-9B6F-A3D4-0B5D-65724E0CB442}"/>
          </ac:spMkLst>
        </pc:spChg>
        <pc:spChg chg="add mod">
          <ac:chgData name="Matteo Vincenzo Rocco" userId="f0612b38-90a5-4ea6-a107-ffcb2d31d2f2" providerId="ADAL" clId="{D9872529-359C-4DEE-B94E-94F14FC4A586}" dt="2022-07-14T10:31:04.390" v="2281" actId="20577"/>
          <ac:spMkLst>
            <pc:docMk/>
            <pc:sldMk cId="1221244160" sldId="266"/>
            <ac:spMk id="127" creationId="{6C372B12-88B5-6D26-4E03-4FDD33B62D12}"/>
          </ac:spMkLst>
        </pc:spChg>
        <pc:spChg chg="add mod">
          <ac:chgData name="Matteo Vincenzo Rocco" userId="f0612b38-90a5-4ea6-a107-ffcb2d31d2f2" providerId="ADAL" clId="{D9872529-359C-4DEE-B94E-94F14FC4A586}" dt="2022-07-14T10:31:05.674" v="2282" actId="20577"/>
          <ac:spMkLst>
            <pc:docMk/>
            <pc:sldMk cId="1221244160" sldId="266"/>
            <ac:spMk id="130" creationId="{87A6686A-B5C1-1F8F-95DF-1745DF89E0C6}"/>
          </ac:spMkLst>
        </pc:spChg>
        <pc:spChg chg="add 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31" creationId="{EDBF9338-4ED8-1FB2-2FB0-7F3B464538F8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32" creationId="{9F0E4DE8-C1D1-C1BA-2AAF-1E7D2102E39C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133" creationId="{67DE381D-8D3B-C6FA-4B9A-97D802D95112}"/>
          </ac:spMkLst>
        </pc:spChg>
        <pc:spChg chg="add mod">
          <ac:chgData name="Matteo Vincenzo Rocco" userId="f0612b38-90a5-4ea6-a107-ffcb2d31d2f2" providerId="ADAL" clId="{D9872529-359C-4DEE-B94E-94F14FC4A586}" dt="2022-07-14T10:28:56.749" v="2132" actId="571"/>
          <ac:spMkLst>
            <pc:docMk/>
            <pc:sldMk cId="1221244160" sldId="266"/>
            <ac:spMk id="134" creationId="{1A8DFDCC-1545-0333-0770-C495FE3B6DF2}"/>
          </ac:spMkLst>
        </pc:spChg>
        <pc:spChg chg="add mod">
          <ac:chgData name="Matteo Vincenzo Rocco" userId="f0612b38-90a5-4ea6-a107-ffcb2d31d2f2" providerId="ADAL" clId="{D9872529-359C-4DEE-B94E-94F14FC4A586}" dt="2022-07-14T12:08:58.518" v="2596" actId="1076"/>
          <ac:spMkLst>
            <pc:docMk/>
            <pc:sldMk cId="1221244160" sldId="266"/>
            <ac:spMk id="135" creationId="{AC290229-4AFC-B6F2-0178-6F075D420D86}"/>
          </ac:spMkLst>
        </pc:spChg>
        <pc:spChg chg="add mod">
          <ac:chgData name="Matteo Vincenzo Rocco" userId="f0612b38-90a5-4ea6-a107-ffcb2d31d2f2" providerId="ADAL" clId="{D9872529-359C-4DEE-B94E-94F14FC4A586}" dt="2022-07-14T12:09:21.823" v="2607" actId="20577"/>
          <ac:spMkLst>
            <pc:docMk/>
            <pc:sldMk cId="1221244160" sldId="266"/>
            <ac:spMk id="144" creationId="{92F64462-4AF3-3978-00C9-9C6AEC1CA2B4}"/>
          </ac:spMkLst>
        </pc:sp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4" creationId="{11EE066E-C0C2-E838-7E43-4B3CC95CCF74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6" creationId="{98103B21-E6BF-F51E-618F-E647D96CBE8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1" creationId="{C2886B2B-A7F7-0BDE-63BC-903FEB4126B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5" creationId="{E1E66F63-DD3A-5B40-D69C-C8A2027FFAD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0" creationId="{88C6E58B-DF91-7801-73E8-2D16AE1189E7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1" creationId="{071CC849-289E-5DC2-245E-F2D358386B5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3" creationId="{4A4BC5E8-B1A8-F031-F6EA-F15C2C841C3E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5" creationId="{41187D1E-876B-7DE6-7B33-4921EDF3569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4" creationId="{A1E003F7-5739-D758-112B-EFFA54E9627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6" creationId="{D3E842AB-11DD-FA33-4D9B-6B08F6D068E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8" creationId="{3EEC8398-003B-0F8F-F9C2-0F439C0F190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0" creationId="{87B9BE39-9CB4-171B-0FF2-A048BC64C76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1" creationId="{32B5580D-2F17-AB7B-238D-32C46CCFA92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4" creationId="{0C85B115-A28C-0833-E869-4863B5BF671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5" creationId="{613D79E9-03C9-B204-BFDD-6225556A034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8" creationId="{870CB2FF-A0FC-A279-BD95-63BF3F4DE0E4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2" creationId="{023A78A5-1430-8149-0B4E-83594AB4E67A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3" creationId="{9A51BB48-8DA4-59FA-4BC9-98B8EBE75BB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5" creationId="{73B12355-A72F-8227-4670-52443B1D9CE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7" creationId="{7119F20B-0E1C-6322-9619-8B89FA7B0AB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8" creationId="{0A77E049-EB5A-18C4-32FA-EBDCD999DFAD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9" creationId="{63874AE4-B92F-A19B-2E7B-E666741B3387}"/>
          </ac:cxnSpMkLst>
        </pc:cxnChg>
        <pc:cxnChg chg="add mod">
          <ac:chgData name="Matteo Vincenzo Rocco" userId="f0612b38-90a5-4ea6-a107-ffcb2d31d2f2" providerId="ADAL" clId="{D9872529-359C-4DEE-B94E-94F14FC4A586}" dt="2022-07-14T10:15:14.062" v="2038" actId="571"/>
          <ac:cxnSpMkLst>
            <pc:docMk/>
            <pc:sldMk cId="1221244160" sldId="266"/>
            <ac:cxnSpMk id="121" creationId="{2619AD2C-B522-EC68-B4DC-75EB76C08C6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2" creationId="{FDF9E550-5F8A-5E6F-7C86-F7A728444B1B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4" creationId="{4B20C8A7-7736-6009-A0B1-F7F072D405F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5" creationId="{88B76E8E-BB71-AFA3-1249-021AFAC9480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6" creationId="{A5CDEAF5-FC26-1D18-A26D-4960AB312DCC}"/>
          </ac:cxnSpMkLst>
        </pc:cxnChg>
        <pc:cxnChg chg="add 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28" creationId="{A0A19715-00BB-9010-A086-A1FB23D3B550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9" creationId="{3722240D-1F45-91C1-2DE7-6E36A4C27256}"/>
          </ac:cxnSpMkLst>
        </pc:cxnChg>
        <pc:cxnChg chg="add mod">
          <ac:chgData name="Matteo Vincenzo Rocco" userId="f0612b38-90a5-4ea6-a107-ffcb2d31d2f2" providerId="ADAL" clId="{D9872529-359C-4DEE-B94E-94F14FC4A586}" dt="2022-07-14T12:08:44.582" v="2587" actId="14100"/>
          <ac:cxnSpMkLst>
            <pc:docMk/>
            <pc:sldMk cId="1221244160" sldId="266"/>
            <ac:cxnSpMk id="136" creationId="{06CE70F8-4848-17F7-29BC-1AD16120B803}"/>
          </ac:cxnSpMkLst>
        </pc:cxnChg>
        <pc:cxnChg chg="add mod">
          <ac:chgData name="Matteo Vincenzo Rocco" userId="f0612b38-90a5-4ea6-a107-ffcb2d31d2f2" providerId="ADAL" clId="{D9872529-359C-4DEE-B94E-94F14FC4A586}" dt="2022-07-14T12:08:50.717" v="2589" actId="14100"/>
          <ac:cxnSpMkLst>
            <pc:docMk/>
            <pc:sldMk cId="1221244160" sldId="266"/>
            <ac:cxnSpMk id="137" creationId="{EBC2D599-A2D0-F40F-0919-C04B88E53F76}"/>
          </ac:cxnSpMkLst>
        </pc:cxnChg>
        <pc:cxnChg chg="add mod">
          <ac:chgData name="Matteo Vincenzo Rocco" userId="f0612b38-90a5-4ea6-a107-ffcb2d31d2f2" providerId="ADAL" clId="{D9872529-359C-4DEE-B94E-94F14FC4A586}" dt="2022-07-14T12:09:05.565" v="2598" actId="14100"/>
          <ac:cxnSpMkLst>
            <pc:docMk/>
            <pc:sldMk cId="1221244160" sldId="266"/>
            <ac:cxnSpMk id="139" creationId="{E89DE61F-F1C9-513B-A35F-E1773A143C9D}"/>
          </ac:cxnSpMkLst>
        </pc:cxnChg>
        <pc:cxnChg chg="add mod">
          <ac:chgData name="Matteo Vincenzo Rocco" userId="f0612b38-90a5-4ea6-a107-ffcb2d31d2f2" providerId="ADAL" clId="{D9872529-359C-4DEE-B94E-94F14FC4A586}" dt="2022-07-14T12:09:15.662" v="2601" actId="14100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addSp modSp add mod modAnim">
        <pc:chgData name="Matteo Vincenzo Rocco" userId="f0612b38-90a5-4ea6-a107-ffcb2d31d2f2" providerId="ADAL" clId="{D9872529-359C-4DEE-B94E-94F14FC4A586}" dt="2022-07-14T09:18:46.927" v="883"/>
        <pc:sldMkLst>
          <pc:docMk/>
          <pc:sldMk cId="532121687" sldId="269"/>
        </pc:sldMkLst>
        <pc:spChg chg="mod">
          <ac:chgData name="Matteo Vincenzo Rocco" userId="f0612b38-90a5-4ea6-a107-ffcb2d31d2f2" providerId="ADAL" clId="{D9872529-359C-4DEE-B94E-94F14FC4A586}" dt="2022-07-14T09:18:45.771" v="882" actId="20577"/>
          <ac:spMkLst>
            <pc:docMk/>
            <pc:sldMk cId="532121687" sldId="269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7" creationId="{0324BC1C-E729-13EA-6C3C-F5B2AF204DFE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8" creationId="{38B154DD-AC39-7C27-0B14-21F50F856987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9" creationId="{BDD782CC-8C58-B109-8896-13D442D6A20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0" creationId="{9FDB5D24-EB02-C994-E67E-F130D016E816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1" creationId="{2C97E59E-3EBA-1F69-30DF-83DCFE6A12BB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2" creationId="{92832E48-8FB2-312C-56C9-946A2FEAFE2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3" creationId="{4C61500E-1377-8CB1-B2F9-8864FABC7E03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4" creationId="{E922B947-3D91-C9E2-A267-55F70FB7603E}"/>
          </ac:spMkLst>
        </pc:spChg>
        <pc:grpChg chg="add mod">
          <ac:chgData name="Matteo Vincenzo Rocco" userId="f0612b38-90a5-4ea6-a107-ffcb2d31d2f2" providerId="ADAL" clId="{D9872529-359C-4DEE-B94E-94F14FC4A586}" dt="2022-07-14T09:18:46.927" v="883"/>
          <ac:grpSpMkLst>
            <pc:docMk/>
            <pc:sldMk cId="532121687" sldId="269"/>
            <ac:grpSpMk id="5" creationId="{2EABA737-85D5-B26F-8DD8-0D714EEF311A}"/>
          </ac:grpSpMkLst>
        </pc:grpChg>
        <pc:graphicFrameChg chg="add mod">
          <ac:chgData name="Matteo Vincenzo Rocco" userId="f0612b38-90a5-4ea6-a107-ffcb2d31d2f2" providerId="ADAL" clId="{D9872529-359C-4DEE-B94E-94F14FC4A586}" dt="2022-07-14T09:18:46.927" v="883"/>
          <ac:graphicFrameMkLst>
            <pc:docMk/>
            <pc:sldMk cId="532121687" sldId="269"/>
            <ac:graphicFrameMk id="4" creationId="{DDD96365-2E6D-FA1B-19CC-D6788A161CC8}"/>
          </ac:graphicFrameMkLst>
        </pc:graphicFrameChg>
      </pc:sldChg>
      <pc:sldChg chg="add">
        <pc:chgData name="Matteo Vincenzo Rocco" userId="f0612b38-90a5-4ea6-a107-ffcb2d31d2f2" providerId="ADAL" clId="{D9872529-359C-4DEE-B94E-94F14FC4A586}" dt="2022-07-14T09:38:36.989" v="950"/>
        <pc:sldMkLst>
          <pc:docMk/>
          <pc:sldMk cId="446978103" sldId="736"/>
        </pc:sldMkLst>
      </pc:sldChg>
      <pc:sldChg chg="add">
        <pc:chgData name="Matteo Vincenzo Rocco" userId="f0612b38-90a5-4ea6-a107-ffcb2d31d2f2" providerId="ADAL" clId="{D9872529-359C-4DEE-B94E-94F14FC4A586}" dt="2022-07-14T09:33:10.092" v="927"/>
        <pc:sldMkLst>
          <pc:docMk/>
          <pc:sldMk cId="273761106" sldId="1687"/>
        </pc:sldMkLst>
      </pc:sldChg>
      <pc:sldChg chg="add">
        <pc:chgData name="Matteo Vincenzo Rocco" userId="f0612b38-90a5-4ea6-a107-ffcb2d31d2f2" providerId="ADAL" clId="{D9872529-359C-4DEE-B94E-94F14FC4A586}" dt="2022-07-14T09:33:54.509" v="928"/>
        <pc:sldMkLst>
          <pc:docMk/>
          <pc:sldMk cId="3573382242" sldId="1688"/>
        </pc:sldMkLst>
      </pc:sldChg>
      <pc:sldChg chg="delSp modSp add mod ord modNotesTx">
        <pc:chgData name="Matteo Vincenzo Rocco" userId="f0612b38-90a5-4ea6-a107-ffcb2d31d2f2" providerId="ADAL" clId="{D9872529-359C-4DEE-B94E-94F14FC4A586}" dt="2022-07-14T15:08:27.530" v="6075" actId="114"/>
        <pc:sldMkLst>
          <pc:docMk/>
          <pc:sldMk cId="116744523" sldId="1689"/>
        </pc:sldMkLst>
        <pc:spChg chg="mod">
          <ac:chgData name="Matteo Vincenzo Rocco" userId="f0612b38-90a5-4ea6-a107-ffcb2d31d2f2" providerId="ADAL" clId="{D9872529-359C-4DEE-B94E-94F14FC4A586}" dt="2022-07-14T12:06:37.380" v="2503" actId="20577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8:27.530" v="6075" actId="114"/>
          <ac:spMkLst>
            <pc:docMk/>
            <pc:sldMk cId="116744523" sldId="1689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8" creationId="{5046E04E-F542-C771-2804-3C1B30627D5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3" creationId="{67DE381D-8D3B-C6FA-4B9A-97D802D95112}"/>
          </ac:spMkLst>
        </pc:sp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9" creationId="{3722240D-1F45-91C1-2DE7-6E36A4C27256}"/>
          </ac:cxnSpMkLst>
        </pc:cxnChg>
      </pc:sldChg>
      <pc:sldChg chg="addSp delSp modSp add mod modNotesTx">
        <pc:chgData name="Matteo Vincenzo Rocco" userId="f0612b38-90a5-4ea6-a107-ffcb2d31d2f2" providerId="ADAL" clId="{D9872529-359C-4DEE-B94E-94F14FC4A586}" dt="2022-07-14T15:00:55.120" v="5626" actId="20577"/>
        <pc:sldMkLst>
          <pc:docMk/>
          <pc:sldMk cId="2351276934" sldId="1690"/>
        </pc:sldMkLst>
        <pc:spChg chg="mod">
          <ac:chgData name="Matteo Vincenzo Rocco" userId="f0612b38-90a5-4ea6-a107-ffcb2d31d2f2" providerId="ADAL" clId="{D9872529-359C-4DEE-B94E-94F14FC4A586}" dt="2022-07-14T15:00:55.120" v="5626" actId="20577"/>
          <ac:spMkLst>
            <pc:docMk/>
            <pc:sldMk cId="2351276934" sldId="1690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0:42.794" v="5590"/>
          <ac:spMkLst>
            <pc:docMk/>
            <pc:sldMk cId="2351276934" sldId="1690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3:11:34.846" v="4954"/>
          <ac:spMkLst>
            <pc:docMk/>
            <pc:sldMk cId="2351276934" sldId="1690"/>
            <ac:spMk id="61" creationId="{A00BA862-A372-63E5-30D2-1CFBE7D0B21F}"/>
          </ac:spMkLst>
        </pc:spChg>
        <pc:spChg chg="add mod">
          <ac:chgData name="Matteo Vincenzo Rocco" userId="f0612b38-90a5-4ea6-a107-ffcb2d31d2f2" providerId="ADAL" clId="{D9872529-359C-4DEE-B94E-94F14FC4A586}" dt="2022-07-14T12:55:23.046" v="3486" actId="571"/>
          <ac:spMkLst>
            <pc:docMk/>
            <pc:sldMk cId="2351276934" sldId="1690"/>
            <ac:spMk id="62" creationId="{4C5BCCA2-F97C-E943-C2AA-80D02527089E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3" creationId="{67DE381D-8D3B-C6FA-4B9A-97D802D951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5" creationId="{AC290229-4AFC-B6F2-0178-6F075D420D8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44" creationId="{92F64462-4AF3-3978-00C9-9C6AEC1CA2B4}"/>
          </ac:spMkLst>
        </pc:sp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9" creationId="{3722240D-1F45-91C1-2DE7-6E36A4C2725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6" creationId="{06CE70F8-4848-17F7-29BC-1AD16120B803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7" creationId="{EBC2D599-A2D0-F40F-0919-C04B88E53F7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9" creationId="{E89DE61F-F1C9-513B-A35F-E1773A143C9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41" creationId="{40A97C14-5719-C602-A33C-8164792EBB5E}"/>
          </ac:cxnSpMkLst>
        </pc:cxnChg>
      </pc:sldChg>
    </pc:docChg>
  </pc:docChgLst>
  <pc:docChgLst>
    <pc:chgData name="Nicolo' Golinucci" userId="af77fc62-6a85-4b10-b94f-9bff1a9c5999" providerId="ADAL" clId="{CDA2F149-737B-4351-AD59-232FF9D3D740}"/>
    <pc:docChg chg="custSel modSld">
      <pc:chgData name="Nicolo' Golinucci" userId="af77fc62-6a85-4b10-b94f-9bff1a9c5999" providerId="ADAL" clId="{CDA2F149-737B-4351-AD59-232FF9D3D740}" dt="2022-10-20T12:18:25.159" v="9" actId="478"/>
      <pc:docMkLst>
        <pc:docMk/>
      </pc:docMkLst>
      <pc:sldChg chg="addSp delSp modSp mod delAnim modAnim">
        <pc:chgData name="Nicolo' Golinucci" userId="af77fc62-6a85-4b10-b94f-9bff1a9c5999" providerId="ADAL" clId="{CDA2F149-737B-4351-AD59-232FF9D3D740}" dt="2022-10-20T12:18:25.159" v="9" actId="478"/>
        <pc:sldMkLst>
          <pc:docMk/>
          <pc:sldMk cId="2150943941" sldId="1741"/>
        </pc:sldMkLst>
        <pc:spChg chg="add del mod">
          <ac:chgData name="Nicolo' Golinucci" userId="af77fc62-6a85-4b10-b94f-9bff1a9c5999" providerId="ADAL" clId="{CDA2F149-737B-4351-AD59-232FF9D3D740}" dt="2022-10-20T12:18:25.159" v="9" actId="478"/>
          <ac:spMkLst>
            <pc:docMk/>
            <pc:sldMk cId="2150943941" sldId="1741"/>
            <ac:spMk id="5" creationId="{4AC920F3-E31D-55EF-6149-A690031C6AFB}"/>
          </ac:spMkLst>
        </pc:spChg>
        <pc:spChg chg="add del mod">
          <ac:chgData name="Nicolo' Golinucci" userId="af77fc62-6a85-4b10-b94f-9bff1a9c5999" providerId="ADAL" clId="{CDA2F149-737B-4351-AD59-232FF9D3D740}" dt="2022-10-20T12:18:22.392" v="7" actId="478"/>
          <ac:spMkLst>
            <pc:docMk/>
            <pc:sldMk cId="2150943941" sldId="1741"/>
            <ac:spMk id="8" creationId="{BE92ECE2-F326-59EF-3342-F8E39053727E}"/>
          </ac:spMkLst>
        </pc:spChg>
        <pc:spChg chg="add del mod">
          <ac:chgData name="Nicolo' Golinucci" userId="af77fc62-6a85-4b10-b94f-9bff1a9c5999" providerId="ADAL" clId="{CDA2F149-737B-4351-AD59-232FF9D3D740}" dt="2022-10-20T12:18:23.790" v="8" actId="478"/>
          <ac:spMkLst>
            <pc:docMk/>
            <pc:sldMk cId="2150943941" sldId="1741"/>
            <ac:spMk id="11" creationId="{2584CACF-5B6D-D17A-BB52-0FEDA41BB51A}"/>
          </ac:spMkLst>
        </pc:spChg>
      </pc:sldChg>
    </pc:docChg>
  </pc:docChgLst>
  <pc:docChgLst>
    <pc:chgData name="Matteo Vincenzo Rocco" userId="f0612b38-90a5-4ea6-a107-ffcb2d31d2f2" providerId="ADAL" clId="{AE380B30-2732-4CC7-BCC3-023383897D70}"/>
    <pc:docChg chg="undo redo custSel addSld delSld modSld sldOrd">
      <pc:chgData name="Matteo Vincenzo Rocco" userId="f0612b38-90a5-4ea6-a107-ffcb2d31d2f2" providerId="ADAL" clId="{AE380B30-2732-4CC7-BCC3-023383897D70}" dt="2022-07-29T23:52:28.518" v="23316" actId="20577"/>
      <pc:docMkLst>
        <pc:docMk/>
      </pc:docMkLst>
      <pc:sldChg chg="del ord">
        <pc:chgData name="Matteo Vincenzo Rocco" userId="f0612b38-90a5-4ea6-a107-ffcb2d31d2f2" providerId="ADAL" clId="{AE380B30-2732-4CC7-BCC3-023383897D70}" dt="2022-07-27T13:33:25.591" v="13594" actId="47"/>
        <pc:sldMkLst>
          <pc:docMk/>
          <pc:sldMk cId="2382109646" sldId="257"/>
        </pc:sldMkLst>
      </pc:sldChg>
      <pc:sldChg chg="modSp mod">
        <pc:chgData name="Matteo Vincenzo Rocco" userId="f0612b38-90a5-4ea6-a107-ffcb2d31d2f2" providerId="ADAL" clId="{AE380B30-2732-4CC7-BCC3-023383897D70}" dt="2022-07-27T14:16:21.711" v="14289" actId="2710"/>
        <pc:sldMkLst>
          <pc:docMk/>
          <pc:sldMk cId="2418771582" sldId="259"/>
        </pc:sldMkLst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9" creationId="{43A088A5-F481-3BA7-AD83-79712F135AA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5" creationId="{48E20293-E72E-AF77-9201-1C91CEB84427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7" creationId="{BA7A7630-3483-50CD-ED6A-ABFC9E07BA5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8" creationId="{8873234F-15CF-3EAE-F18D-E57DFD1AE6B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74" creationId="{86378B7C-D0F2-CA94-6771-613437E1AF45}"/>
          </ac:spMkLst>
        </pc:spChg>
      </pc:sldChg>
      <pc:sldChg chg="modSp mod">
        <pc:chgData name="Matteo Vincenzo Rocco" userId="f0612b38-90a5-4ea6-a107-ffcb2d31d2f2" providerId="ADAL" clId="{AE380B30-2732-4CC7-BCC3-023383897D70}" dt="2022-07-29T15:53:21.558" v="20919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" creationId="{8B36EEAD-189F-4070-5991-DF65A6C8299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2" creationId="{6E47CDB7-A875-769E-7D53-EB5B71805BC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3" creationId="{ECB6331A-57E8-5805-C4DD-8399743400D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0" creationId="{F3B545ED-2796-0B1D-978E-6D8A9044D01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4" creationId="{695B045B-53EB-3C86-58EB-952535DC5C3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7" creationId="{DBAB3C41-E404-D7B6-D819-E8318235419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5" creationId="{CB89002E-F19A-F942-A84D-DCE9296FB88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7" creationId="{A58E16A9-5AA1-0F46-E9E4-5EE326205BD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4" creationId="{40BB2DA7-BB79-D249-5E07-C901B3BADB05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8" creationId="{B1B948F0-847A-8742-B915-5D4F6ACD5578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3" creationId="{32A04F5C-6B30-1DC3-6ED5-4FE7D88C3FB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0" creationId="{4E9A49FB-E5E6-7483-F221-9C8C2886B90D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AE380B30-2732-4CC7-BCC3-023383897D70}" dt="2022-07-29T15:53:21.558" v="20919" actId="1076"/>
          <ac:cxnSpMkLst>
            <pc:docMk/>
            <pc:sldMk cId="2651812597" sldId="262"/>
            <ac:cxnSpMk id="56" creationId="{27E0F2AA-5B34-3A4B-312B-0A38B4A50ECE}"/>
          </ac:cxnSpMkLst>
        </pc:cxnChg>
      </pc:sldChg>
      <pc:sldChg chg="addSp delSp modSp mod modNotesTx">
        <pc:chgData name="Matteo Vincenzo Rocco" userId="f0612b38-90a5-4ea6-a107-ffcb2d31d2f2" providerId="ADAL" clId="{AE380B30-2732-4CC7-BCC3-023383897D70}" dt="2022-07-27T14:29:19.164" v="15040" actId="20577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AE380B30-2732-4CC7-BCC3-023383897D70}" dt="2022-07-26T22:18:36.142" v="10785" actId="478"/>
          <ac:spMkLst>
            <pc:docMk/>
            <pc:sldMk cId="3796106328" sldId="264"/>
            <ac:spMk id="2" creationId="{941D8708-3971-AE29-8CD1-3D638E1CF6B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" creationId="{40D4705D-FC62-4699-8A64-CC5BE1AEFEF8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6" creationId="{0821C61E-E603-00E4-0297-4336F1CE6DF2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29" creationId="{D5F49559-56B6-0492-815C-A1F9531F031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1" creationId="{B0EF76AF-0D2A-BEE8-B033-0AC3A744CB2D}"/>
          </ac:spMkLst>
        </pc:spChg>
        <pc:spChg chg="add del mod">
          <ac:chgData name="Matteo Vincenzo Rocco" userId="f0612b38-90a5-4ea6-a107-ffcb2d31d2f2" providerId="ADAL" clId="{AE380B30-2732-4CC7-BCC3-023383897D70}" dt="2022-07-26T22:38:21.377" v="11288" actId="478"/>
          <ac:spMkLst>
            <pc:docMk/>
            <pc:sldMk cId="3796106328" sldId="264"/>
            <ac:spMk id="42" creationId="{BDA1A208-D411-64CD-BA96-BE6BCBDD4A4E}"/>
          </ac:spMkLst>
        </pc:spChg>
        <pc:spChg chg="del mod">
          <ac:chgData name="Matteo Vincenzo Rocco" userId="f0612b38-90a5-4ea6-a107-ffcb2d31d2f2" providerId="ADAL" clId="{AE380B30-2732-4CC7-BCC3-023383897D70}" dt="2022-07-19T19:26:26.674" v="4025" actId="478"/>
          <ac:spMkLst>
            <pc:docMk/>
            <pc:sldMk cId="3796106328" sldId="264"/>
            <ac:spMk id="42" creationId="{DD340C74-666C-DB7B-A3E1-A7428BCDF8E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3" creationId="{D42414BD-73B4-9C62-9D4A-7484FE141D8A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4" creationId="{D383242C-F50E-E06D-1427-C4794C491B8A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8" creationId="{7BF45BFF-590F-1DFE-6118-E6EB16A5D7F6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2" creationId="{DB260CC7-5E1F-AA84-C012-1C472281FCB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8" creationId="{BCBBCA4D-89F3-760E-34F1-5E7B49D0D4F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9" creationId="{FE5D206F-1ACC-39C9-E5B5-3AA9C575AF9D}"/>
          </ac:spMkLst>
        </pc:spChg>
        <pc:spChg chg="add del mod">
          <ac:chgData name="Matteo Vincenzo Rocco" userId="f0612b38-90a5-4ea6-a107-ffcb2d31d2f2" providerId="ADAL" clId="{AE380B30-2732-4CC7-BCC3-023383897D70}" dt="2022-07-26T22:33:01.454" v="11206" actId="478"/>
          <ac:spMkLst>
            <pc:docMk/>
            <pc:sldMk cId="3796106328" sldId="264"/>
            <ac:spMk id="60" creationId="{93300C42-82A2-C4D3-C5C7-F0D0B9157213}"/>
          </ac:spMkLst>
        </pc:spChg>
        <pc:spChg chg="add del mod">
          <ac:chgData name="Matteo Vincenzo Rocco" userId="f0612b38-90a5-4ea6-a107-ffcb2d31d2f2" providerId="ADAL" clId="{AE380B30-2732-4CC7-BCC3-023383897D70}" dt="2022-07-26T22:31:04.911" v="11164" actId="478"/>
          <ac:spMkLst>
            <pc:docMk/>
            <pc:sldMk cId="3796106328" sldId="264"/>
            <ac:spMk id="61" creationId="{B9AB9361-76D2-09C1-FEB7-632C202EB0D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3" creationId="{19F84DD4-198D-9CC1-CAA0-453295F8A807}"/>
          </ac:spMkLst>
        </pc:spChg>
        <pc:spChg chg="add del mod">
          <ac:chgData name="Matteo Vincenzo Rocco" userId="f0612b38-90a5-4ea6-a107-ffcb2d31d2f2" providerId="ADAL" clId="{AE380B30-2732-4CC7-BCC3-023383897D70}" dt="2022-07-26T22:25:09.489" v="10915" actId="478"/>
          <ac:spMkLst>
            <pc:docMk/>
            <pc:sldMk cId="3796106328" sldId="264"/>
            <ac:spMk id="64" creationId="{4E9E779F-BE4D-FEC0-9DD3-7A0B0878187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7" creationId="{DC5DD266-4C9B-6BA8-57BD-05AC9E7BD2E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8" creationId="{4CC3F8EA-13B8-1F81-4EEE-92F48FFEDBE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70" creationId="{5766CED8-1F72-149C-C069-E2059A4C2D25}"/>
          </ac:spMkLst>
        </pc:sp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7" creationId="{7355E03A-E20C-AD00-0541-D0D6BDCCAA15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8" creationId="{903D83C4-29D3-D9A0-BD50-4AE085652F8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AE380B30-2732-4CC7-BCC3-023383897D70}" dt="2022-07-26T22:19:06.708" v="10790" actId="478"/>
          <ac:cxnSpMkLst>
            <pc:docMk/>
            <pc:sldMk cId="3796106328" sldId="264"/>
            <ac:cxnSpMk id="12" creationId="{CF4C6BB6-3A48-49AC-2B33-AE83B30E555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3" creationId="{88040080-B516-6739-F301-5D12B023B669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4" creationId="{DD264D5F-3438-7991-1EE4-AFED8D237E91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5" creationId="{45C232EE-D333-A6E4-039B-AC86BFC91B7E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6" creationId="{0E0A6F07-2085-29CF-3F89-6EC015D71F35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7" creationId="{451E4AAE-32C5-5106-FC83-2C049534107D}"/>
          </ac:cxnSpMkLst>
        </pc:cxnChg>
        <pc:cxnChg chg="add del mod">
          <ac:chgData name="Matteo Vincenzo Rocco" userId="f0612b38-90a5-4ea6-a107-ffcb2d31d2f2" providerId="ADAL" clId="{AE380B30-2732-4CC7-BCC3-023383897D70}" dt="2022-07-26T22:23:59.867" v="10893" actId="478"/>
          <ac:cxnSpMkLst>
            <pc:docMk/>
            <pc:sldMk cId="3796106328" sldId="264"/>
            <ac:cxnSpMk id="62" creationId="{25C96BCF-8C70-7DAA-4B8C-2F23EF395654}"/>
          </ac:cxnSpMkLst>
        </pc:cxnChg>
        <pc:cxnChg chg="add del mod">
          <ac:chgData name="Matteo Vincenzo Rocco" userId="f0612b38-90a5-4ea6-a107-ffcb2d31d2f2" providerId="ADAL" clId="{AE380B30-2732-4CC7-BCC3-023383897D70}" dt="2022-07-26T22:36:07.090" v="11256" actId="478"/>
          <ac:cxnSpMkLst>
            <pc:docMk/>
            <pc:sldMk cId="3796106328" sldId="264"/>
            <ac:cxnSpMk id="69" creationId="{939EDAC0-39CF-096F-BCD5-A028A4666B5E}"/>
          </ac:cxnSpMkLst>
        </pc:cxnChg>
      </pc:sldChg>
      <pc:sldChg chg="modSp mod modNotesTx">
        <pc:chgData name="Matteo Vincenzo Rocco" userId="f0612b38-90a5-4ea6-a107-ffcb2d31d2f2" providerId="ADAL" clId="{AE380B30-2732-4CC7-BCC3-023383897D70}" dt="2022-07-27T14:16:10.464" v="14286" actId="2710"/>
        <pc:sldMkLst>
          <pc:docMk/>
          <pc:sldMk cId="1221244160" sldId="266"/>
        </pc:sldMkLst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44" creationId="{92F64462-4AF3-3978-00C9-9C6AEC1CA2B4}"/>
          </ac:spMkLst>
        </pc:spChg>
      </pc:sldChg>
      <pc:sldChg chg="modSp mod modNotesTx">
        <pc:chgData name="Matteo Vincenzo Rocco" userId="f0612b38-90a5-4ea6-a107-ffcb2d31d2f2" providerId="ADAL" clId="{AE380B30-2732-4CC7-BCC3-023383897D70}" dt="2022-07-27T14:16:07.638" v="14285" actId="2710"/>
        <pc:sldMkLst>
          <pc:docMk/>
          <pc:sldMk cId="116744523" sldId="1689"/>
        </pc:sldMkLst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15" creationId="{FC2018A7-1423-8055-00FE-8C69230B4C8A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7T14:16:03.054" v="14284" actId="2710"/>
        <pc:sldMkLst>
          <pc:docMk/>
          <pc:sldMk cId="2608769730" sldId="1691"/>
        </pc:sldMkLst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" creationId="{8C6DD1DC-1D20-4BD9-9F63-985478819D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7" creationId="{51005CCD-5D16-43F7-818A-511CBDE0DD09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8" creationId="{4E849D62-4720-4C27-B7C0-9634489070D7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9" creationId="{140026EA-68B6-4732-9DF8-003D0D6C747B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0" creationId="{73970169-BA75-49C7-B24F-4595EBDA49BE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1" creationId="{58634BCE-9DFF-45A3-852A-41050A34474F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2" creationId="{7FA8FA25-1AFD-457A-81BD-4C7DF37C4FB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3" creationId="{F2F98346-5F0A-475A-BD90-93DAA5A3922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4" creationId="{BBF0E29D-4CC8-4CF9-A375-ED8F4572D616}"/>
          </ac:spMkLst>
        </pc:spChg>
        <pc:spChg chg="del mod">
          <ac:chgData name="Matteo Vincenzo Rocco" userId="f0612b38-90a5-4ea6-a107-ffcb2d31d2f2" providerId="ADAL" clId="{AE380B30-2732-4CC7-BCC3-023383897D70}" dt="2022-07-18T19:42:53.752" v="317" actId="478"/>
          <ac:spMkLst>
            <pc:docMk/>
            <pc:sldMk cId="2608769730" sldId="1691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52:01.425" v="4511" actId="478"/>
          <ac:spMkLst>
            <pc:docMk/>
            <pc:sldMk cId="2608769730" sldId="1691"/>
            <ac:spMk id="21" creationId="{A11B4FA8-0838-4C08-B9A4-0C17849FC4D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8" creationId="{A2337C39-404F-4250-BC82-C9B6A83A0F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9" creationId="{EA3A577C-0D92-4C9B-B5F7-3FFC16F8F69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30" creationId="{C8D78E48-BFE1-4514-9325-F8907995ABEB}"/>
          </ac:spMkLst>
        </pc:sp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5" creationId="{8694A48F-D863-4E9E-8B18-D66F20236094}"/>
          </ac:cxnSpMkLst>
        </pc:cxnChg>
        <pc:cxnChg chg="add del mod or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19" creationId="{CC68212A-A1B6-4C3B-8287-9548FF41FF2E}"/>
          </ac:cxnSpMkLst>
        </pc:cxn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0" creationId="{0A06941B-5256-4437-9DD7-7E2608FF7630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2" creationId="{D940279A-0ED4-490B-AB85-9E32B5FC1655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7" creationId="{456CFF8E-5A10-4D5D-AE17-1D5A14386925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2" creationId="{09D4602D-0656-4A1A-BBA2-C714DDD28171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3" creationId="{7EA4D322-FD9D-4BF3-9C19-1F67322A6C69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4" creationId="{94713837-40A6-46B5-BEA8-D6F2435F2A0A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04:36.464" v="21339" actId="14100"/>
        <pc:sldMkLst>
          <pc:docMk/>
          <pc:sldMk cId="1375773792" sldId="1692"/>
        </pc:sldMkLst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5" creationId="{D468BE7C-86B3-4A2F-901A-5DABE7AA91F7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7" creationId="{070E5511-E9B6-481A-AEEA-0920E1E6ECB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7" creationId="{51005CCD-5D16-43F7-818A-511CBDE0DD09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8" creationId="{4E849D62-4720-4C27-B7C0-9634489070D7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9" creationId="{140026EA-68B6-4732-9DF8-003D0D6C747B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0" creationId="{68423EA5-A037-4C99-A2DB-D4D3B98011F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0" creationId="{73970169-BA75-49C7-B24F-4595EBDA49BE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1" creationId="{58634BCE-9DFF-45A3-852A-41050A34474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11" creationId="{59F7E91F-7DA4-41F1-9036-7207EFC5C660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2" creationId="{7FA8FA25-1AFD-457A-81BD-4C7DF37C4FBD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3" creationId="{F2F98346-5F0A-475A-BD90-93DAA5A3922C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4" creationId="{2A324258-3665-4FC8-95E9-F5B14AB63E0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4" creationId="{BBF0E29D-4CC8-4CF9-A375-ED8F4572D616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5" creationId="{1B96415F-B9CA-4798-B2F6-E02D2BE07724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05:43.430" v="3977" actId="478"/>
          <ac:spMkLst>
            <pc:docMk/>
            <pc:sldMk cId="1375773792" sldId="1692"/>
            <ac:spMk id="16" creationId="{A928ADD6-0E99-4924-9D8E-8CA8F8557825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7" creationId="{98676C1A-53BC-4426-973F-02797D276DD0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0" creationId="{1BC7B42D-6EB1-4119-A853-6021EE4A923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1" creationId="{296E91C4-EF32-4CA3-9A71-633D14411D11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2" creationId="{E3C8B354-A6E8-4659-AA07-17C1EE8A77FA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5" creationId="{FFB23D45-0218-49EB-804B-30D58E5C66DF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6" creationId="{8C680A52-EE02-4065-91E5-2CF8A62387B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7" creationId="{09586AAC-E791-4855-B86F-A4630A0229F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8" creationId="{A2337C39-404F-4250-BC82-C9B6A83A0FA3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9" creationId="{270150E0-ADE0-4ADF-BFBE-5F77515CE50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9" creationId="{EA3A577C-0D92-4C9B-B5F7-3FFC16F8F69C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30" creationId="{80FB35B3-1323-4A88-A458-BD22BEC151DC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30" creationId="{C8D78E48-BFE1-4514-9325-F8907995ABE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1" creationId="{0652A103-B395-45CF-9D67-27871B51D24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2" creationId="{BBAB7A60-EBA4-416F-5636-59E7DCFEA66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3" creationId="{DF7CCDA4-6D3E-FADB-BAE6-5DEEF7B172B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4" creationId="{E6FDAD64-6E75-0734-93FD-1CCDB6EAC8A3}"/>
          </ac:spMkLst>
        </pc:spChg>
        <pc:spChg chg="add mod">
          <ac:chgData name="Matteo Vincenzo Rocco" userId="f0612b38-90a5-4ea6-a107-ffcb2d31d2f2" providerId="ADAL" clId="{AE380B30-2732-4CC7-BCC3-023383897D70}" dt="2022-07-29T22:04:36.464" v="21339" actId="14100"/>
          <ac:spMkLst>
            <pc:docMk/>
            <pc:sldMk cId="1375773792" sldId="1692"/>
            <ac:spMk id="35" creationId="{7C21806E-AEA5-6C16-911A-BF2A050A20D6}"/>
          </ac:spMkLst>
        </pc:spChg>
        <pc:spChg chg="add mod">
          <ac:chgData name="Matteo Vincenzo Rocco" userId="f0612b38-90a5-4ea6-a107-ffcb2d31d2f2" providerId="ADAL" clId="{AE380B30-2732-4CC7-BCC3-023383897D70}" dt="2022-07-26T20:38:25.051" v="9122" actId="571"/>
          <ac:spMkLst>
            <pc:docMk/>
            <pc:sldMk cId="1375773792" sldId="1692"/>
            <ac:spMk id="35" creationId="{EECC97B3-6EF3-A230-8E9E-9D29E42FB3C3}"/>
          </ac:spMkLst>
        </pc:spChg>
        <pc:spChg chg="add del">
          <ac:chgData name="Matteo Vincenzo Rocco" userId="f0612b38-90a5-4ea6-a107-ffcb2d31d2f2" providerId="ADAL" clId="{AE380B30-2732-4CC7-BCC3-023383897D70}" dt="2022-07-26T20:38:34.572" v="9125" actId="22"/>
          <ac:spMkLst>
            <pc:docMk/>
            <pc:sldMk cId="1375773792" sldId="1692"/>
            <ac:spMk id="36" creationId="{932CE52F-B340-E465-71D4-34670EEFFCD3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9" creationId="{713A2870-A844-E1A8-3507-254DBE01441B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3" creationId="{A8E06D61-74EB-40A9-B255-B88155C2D20F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7" creationId="{F32C25F1-F273-4C92-8C41-E3C3E8E22C2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1" creationId="{98409A2C-2DA5-4733-A6B0-F71F2B649810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2" creationId="{8A26EBFA-3846-4E6F-92ED-341B1958BD18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7" creationId="{C85715E6-68FA-4B6E-A7BA-5B488594645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0" creationId="{26F2D029-ECD9-4EC4-B6DF-A780DE60CA95}"/>
          </ac:spMkLst>
        </pc:spChg>
        <pc:spChg chg="add del mod">
          <ac:chgData name="Matteo Vincenzo Rocco" userId="f0612b38-90a5-4ea6-a107-ffcb2d31d2f2" providerId="ADAL" clId="{AE380B30-2732-4CC7-BCC3-023383897D70}" dt="2022-07-19T20:57:35.715" v="5315" actId="478"/>
          <ac:spMkLst>
            <pc:docMk/>
            <pc:sldMk cId="1375773792" sldId="1692"/>
            <ac:spMk id="81" creationId="{A4FDA1D5-185D-42D2-8EE1-3FA7F4A89E3A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2" creationId="{9D64D281-7A00-4DBA-B45B-A42E4D9215DA}"/>
          </ac:spMkLst>
        </pc:spChg>
        <pc:spChg chg="add del mod">
          <ac:chgData name="Matteo Vincenzo Rocco" userId="f0612b38-90a5-4ea6-a107-ffcb2d31d2f2" providerId="ADAL" clId="{AE380B30-2732-4CC7-BCC3-023383897D70}" dt="2022-07-19T20:25:11.142" v="5086" actId="478"/>
          <ac:spMkLst>
            <pc:docMk/>
            <pc:sldMk cId="1375773792" sldId="1692"/>
            <ac:spMk id="83" creationId="{0DA9F732-8C5C-4FA7-BB6E-B2B9D43DD0D0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4" creationId="{EA15B993-657F-40DC-A3D0-EB8F081A6CFA}"/>
          </ac:spMkLst>
        </pc:spChg>
        <pc:spChg chg="add mod">
          <ac:chgData name="Matteo Vincenzo Rocco" userId="f0612b38-90a5-4ea6-a107-ffcb2d31d2f2" providerId="ADAL" clId="{AE380B30-2732-4CC7-BCC3-023383897D70}" dt="2022-07-27T14:15:58.529" v="14283" actId="1036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AE380B30-2732-4CC7-BCC3-023383897D70}" dt="2022-07-19T20:57:20.446" v="5307" actId="478"/>
          <ac:spMkLst>
            <pc:docMk/>
            <pc:sldMk cId="1375773792" sldId="1692"/>
            <ac:spMk id="87" creationId="{943227F0-E276-468D-8F06-EFB566992C71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8" creationId="{70D2A4EB-A5FA-48DA-9F5F-C7B51ED533F2}"/>
          </ac:spMkLst>
        </pc:spChg>
        <pc:spChg chg="add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9" creationId="{6AB886ED-71C0-40D9-9EE3-597127172A30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0" creationId="{EA610BA5-8A06-4388-A2A2-34865E96F4EE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91" creationId="{BF580067-431D-48AA-8FCC-E3DED1D48F15}"/>
          </ac:spMkLst>
        </pc:spChg>
        <pc:spChg chg="add mod">
          <ac:chgData name="Matteo Vincenzo Rocco" userId="f0612b38-90a5-4ea6-a107-ffcb2d31d2f2" providerId="ADAL" clId="{AE380B30-2732-4CC7-BCC3-023383897D70}" dt="2022-07-28T13:43:26.063" v="16936" actId="20577"/>
          <ac:spMkLst>
            <pc:docMk/>
            <pc:sldMk cId="1375773792" sldId="1692"/>
            <ac:spMk id="92" creationId="{0EB675EE-811E-4B7D-B939-FACE7EED96A7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93" creationId="{4D8A92C4-29C9-4C39-8B43-5A6F9BCB6876}"/>
          </ac:spMkLst>
        </pc:spChg>
        <pc:spChg chg="add mod">
          <ac:chgData name="Matteo Vincenzo Rocco" userId="f0612b38-90a5-4ea6-a107-ffcb2d31d2f2" providerId="ADAL" clId="{AE380B30-2732-4CC7-BCC3-023383897D70}" dt="2022-07-28T13:43:15.895" v="16920" actId="20577"/>
          <ac:spMkLst>
            <pc:docMk/>
            <pc:sldMk cId="1375773792" sldId="1692"/>
            <ac:spMk id="94" creationId="{BAEE6B57-5E42-48C6-BDAE-77128B118F51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5" creationId="{DA89EADA-E7F5-45D7-BE45-38CBE7A150EE}"/>
          </ac:spMkLst>
        </pc:spChg>
        <pc:spChg chg="add mod">
          <ac:chgData name="Matteo Vincenzo Rocco" userId="f0612b38-90a5-4ea6-a107-ffcb2d31d2f2" providerId="ADAL" clId="{AE380B30-2732-4CC7-BCC3-023383897D70}" dt="2022-07-28T13:43:13.420" v="16917" actId="20577"/>
          <ac:spMkLst>
            <pc:docMk/>
            <pc:sldMk cId="1375773792" sldId="1692"/>
            <ac:spMk id="96" creationId="{956D851F-7D97-4BF9-9CF9-1C2AC71202EB}"/>
          </ac:spMkLst>
        </pc:spChg>
        <pc:spChg chg="add del">
          <ac:chgData name="Matteo Vincenzo Rocco" userId="f0612b38-90a5-4ea6-a107-ffcb2d31d2f2" providerId="ADAL" clId="{AE380B30-2732-4CC7-BCC3-023383897D70}" dt="2022-07-19T21:23:14.029" v="5668" actId="22"/>
          <ac:spMkLst>
            <pc:docMk/>
            <pc:sldMk cId="1375773792" sldId="1692"/>
            <ac:spMk id="98" creationId="{BE39D85E-6E9C-4AC1-8255-C4B1734FAFB8}"/>
          </ac:spMkLst>
        </pc:spChg>
        <pc:graphicFrameChg chg="add del mod">
          <ac:chgData name="Matteo Vincenzo Rocco" userId="f0612b38-90a5-4ea6-a107-ffcb2d31d2f2" providerId="ADAL" clId="{AE380B30-2732-4CC7-BCC3-023383897D70}" dt="2022-07-19T20:11:16.757" v="4515"/>
          <ac:graphicFrameMkLst>
            <pc:docMk/>
            <pc:sldMk cId="1375773792" sldId="1692"/>
            <ac:graphicFrameMk id="60" creationId="{19715ED9-D483-4C30-8CED-F6A40D58639A}"/>
          </ac:graphicFrameMkLst>
        </pc:graphicFrameChg>
        <pc:picChg chg="add mod ord modCrop">
          <ac:chgData name="Matteo Vincenzo Rocco" userId="f0612b38-90a5-4ea6-a107-ffcb2d31d2f2" providerId="ADAL" clId="{AE380B30-2732-4CC7-BCC3-023383897D70}" dt="2022-07-27T13:28:33.642" v="13499" actId="167"/>
          <ac:picMkLst>
            <pc:docMk/>
            <pc:sldMk cId="1375773792" sldId="1692"/>
            <ac:picMk id="2" creationId="{4E6905DF-F2BC-9B5C-C323-432FB05E3BB3}"/>
          </ac:picMkLst>
        </pc:picChg>
        <pc:picChg chg="add del mod ord">
          <ac:chgData name="Matteo Vincenzo Rocco" userId="f0612b38-90a5-4ea6-a107-ffcb2d31d2f2" providerId="ADAL" clId="{AE380B30-2732-4CC7-BCC3-023383897D70}" dt="2022-07-27T13:27:51.230" v="13488" actId="478"/>
          <ac:picMkLst>
            <pc:docMk/>
            <pc:sldMk cId="1375773792" sldId="1692"/>
            <ac:picMk id="3" creationId="{66952DBD-E1F1-5A60-39F4-8BD6D12709E5}"/>
          </ac:picMkLst>
        </pc:picChg>
        <pc:picChg chg="add del mod">
          <ac:chgData name="Matteo Vincenzo Rocco" userId="f0612b38-90a5-4ea6-a107-ffcb2d31d2f2" providerId="ADAL" clId="{AE380B30-2732-4CC7-BCC3-023383897D70}" dt="2022-07-19T20:15:10.798" v="4786" actId="478"/>
          <ac:picMkLst>
            <pc:docMk/>
            <pc:sldMk cId="1375773792" sldId="1692"/>
            <ac:picMk id="61" creationId="{BCE7FA02-868C-458F-B40C-EB891572A97D}"/>
          </ac:picMkLst>
        </pc:picChg>
        <pc:picChg chg="add del mod">
          <ac:chgData name="Matteo Vincenzo Rocco" userId="f0612b38-90a5-4ea6-a107-ffcb2d31d2f2" providerId="ADAL" clId="{AE380B30-2732-4CC7-BCC3-023383897D70}" dt="2022-07-19T21:58:34.590" v="5687" actId="478"/>
          <ac:picMkLst>
            <pc:docMk/>
            <pc:sldMk cId="1375773792" sldId="1692"/>
            <ac:picMk id="62" creationId="{9B7C0F28-1B54-4122-9B10-35AC167A748D}"/>
          </ac:picMkLst>
        </pc:picChg>
        <pc:picChg chg="add mod">
          <ac:chgData name="Matteo Vincenzo Rocco" userId="f0612b38-90a5-4ea6-a107-ffcb2d31d2f2" providerId="ADAL" clId="{AE380B30-2732-4CC7-BCC3-023383897D70}" dt="2022-07-19T20:18:34.228" v="4899" actId="571"/>
          <ac:picMkLst>
            <pc:docMk/>
            <pc:sldMk cId="1375773792" sldId="1692"/>
            <ac:picMk id="76" creationId="{27A84C63-D98F-4AD9-82D9-4EA680336281}"/>
          </ac:picMkLst>
        </pc:picChg>
        <pc:picChg chg="add del mod ord">
          <ac:chgData name="Matteo Vincenzo Rocco" userId="f0612b38-90a5-4ea6-a107-ffcb2d31d2f2" providerId="ADAL" clId="{AE380B30-2732-4CC7-BCC3-023383897D70}" dt="2022-07-26T20:40:05.584" v="9133" actId="478"/>
          <ac:picMkLst>
            <pc:docMk/>
            <pc:sldMk cId="1375773792" sldId="1692"/>
            <ac:picMk id="99" creationId="{ECD91F32-3DD1-4B21-8B01-56C7545C8280}"/>
          </ac:picMkLst>
        </pc:pic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8" creationId="{7521B2C3-A3B1-490E-B8C7-2390B5B20255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9" creationId="{4852BB5E-A1EB-48FB-8863-5FCA8B6CC01B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12" creationId="{7640E326-F7A2-4807-A182-395CD32BD046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3" creationId="{38A5D13E-2BAE-4B6F-91E5-3FCDDC4C3B5B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8" creationId="{9B99DF90-903A-4CBC-92C2-D74587DC0AA0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9" creationId="{6137ABEF-4795-4EA2-A915-B242BC2F7F5C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19" creationId="{CC68212A-A1B6-4C3B-8287-9548FF41FF2E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20" creationId="{0A06941B-5256-4437-9DD7-7E2608FF763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23" creationId="{4EAFD95A-22A6-4320-9538-63A40C84502D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24" creationId="{F1E66BC1-F6C8-4791-847E-59A4950A1F66}"/>
          </ac:cxnSpMkLst>
        </pc:cxnChg>
        <pc:cxnChg chg="add del mod">
          <ac:chgData name="Matteo Vincenzo Rocco" userId="f0612b38-90a5-4ea6-a107-ffcb2d31d2f2" providerId="ADAL" clId="{AE380B30-2732-4CC7-BCC3-023383897D70}" dt="2022-07-19T18:59:54.831" v="3918" actId="478"/>
          <ac:cxnSpMkLst>
            <pc:docMk/>
            <pc:sldMk cId="1375773792" sldId="1692"/>
            <ac:cxnSpMk id="28" creationId="{A11A1A99-9944-4A90-83D8-85A6FF0D175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1" creationId="{3585DAFE-34B3-42E8-8C11-8D6CE5B1520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2" creationId="{30E2F5C8-65E9-4FDB-A92B-FB4175948CD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4" creationId="{36304C07-6A6E-4B2F-9395-998CE388019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9" creationId="{98F38C1D-6B86-4DB5-8F79-CDF81010A956}"/>
          </ac:cxnSpMkLst>
        </pc:cxnChg>
        <pc:cxnChg chg="add mod">
          <ac:chgData name="Matteo Vincenzo Rocco" userId="f0612b38-90a5-4ea6-a107-ffcb2d31d2f2" providerId="ADAL" clId="{AE380B30-2732-4CC7-BCC3-023383897D70}" dt="2022-07-27T13:28:57.995" v="13531" actId="1076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4" creationId="{A39D9CAB-91F2-4873-922D-7D412EBDA0B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7" creationId="{935ABF5D-0EB5-45F5-99FE-D7F2168FF28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0" creationId="{3036A9E1-37B3-4AF5-95B6-5B155A4C85FE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6" creationId="{06B10DC8-5C36-4987-8B75-A29C66128B4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8" creationId="{BBA5EA2E-51E1-492C-85CC-1CBBDCCDEC54}"/>
          </ac:cxnSpMkLst>
        </pc:cxnChg>
        <pc:cxnChg chg="add mod">
          <ac:chgData name="Matteo Vincenzo Rocco" userId="f0612b38-90a5-4ea6-a107-ffcb2d31d2f2" providerId="ADAL" clId="{AE380B30-2732-4CC7-BCC3-023383897D70}" dt="2022-07-26T20:41:17.921" v="9163" actId="14100"/>
          <ac:cxnSpMkLst>
            <pc:docMk/>
            <pc:sldMk cId="1375773792" sldId="1692"/>
            <ac:cxnSpMk id="64" creationId="{6D60C969-C471-42BC-8627-0D5EFB30E504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69" creationId="{B85F3BE3-F456-4ED9-AC43-95BBF2CE7F62}"/>
          </ac:cxnSpMkLst>
        </pc:cxnChg>
        <pc:cxnChg chg="add mod">
          <ac:chgData name="Matteo Vincenzo Rocco" userId="f0612b38-90a5-4ea6-a107-ffcb2d31d2f2" providerId="ADAL" clId="{AE380B30-2732-4CC7-BCC3-023383897D70}" dt="2022-07-27T13:29:16.176" v="13568" actId="1038"/>
          <ac:cxnSpMkLst>
            <pc:docMk/>
            <pc:sldMk cId="1375773792" sldId="1692"/>
            <ac:cxnSpMk id="73" creationId="{073AC7E9-CAE5-4A4E-97FD-2B660033D183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78" creationId="{B1716D8A-11EB-44CD-AC2A-88614A2EE075}"/>
          </ac:cxnSpMkLst>
        </pc:cxnChg>
      </pc:sldChg>
      <pc:sldChg chg="add">
        <pc:chgData name="Matteo Vincenzo Rocco" userId="f0612b38-90a5-4ea6-a107-ffcb2d31d2f2" providerId="ADAL" clId="{AE380B30-2732-4CC7-BCC3-023383897D70}" dt="2022-07-19T19:28:12.568" v="4126"/>
        <pc:sldMkLst>
          <pc:docMk/>
          <pc:sldMk cId="4204897240" sldId="1693"/>
        </pc:sldMkLst>
      </pc:sldChg>
      <pc:sldChg chg="addSp delSp modSp add mod modNotesTx">
        <pc:chgData name="Matteo Vincenzo Rocco" userId="f0612b38-90a5-4ea6-a107-ffcb2d31d2f2" providerId="ADAL" clId="{AE380B30-2732-4CC7-BCC3-023383897D70}" dt="2022-07-29T22:07:33.014" v="21360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AE380B30-2732-4CC7-BCC3-023383897D70}" dt="2022-07-27T14:15:35.546" v="14272" actId="6549"/>
          <ac:spMkLst>
            <pc:docMk/>
            <pc:sldMk cId="3886104501" sldId="1694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0" creationId="{6DF354BD-D991-E7C9-570C-9BB6B28E232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2" creationId="{27DCED57-A9B1-00F0-36ED-231ED4613E42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5" creationId="{758B8AAB-8C39-B91A-7B1F-AEBB666889FB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AE380B30-2732-4CC7-BCC3-023383897D70}" dt="2022-07-29T15:54:37.906" v="20924" actId="20577"/>
          <ac:spMkLst>
            <pc:docMk/>
            <pc:sldMk cId="3886104501" sldId="1694"/>
            <ac:spMk id="22" creationId="{2BDFB5F6-0A8A-1FF5-0444-61C1E29048DC}"/>
          </ac:spMkLst>
        </pc:spChg>
        <pc:spChg chg="add 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23" creationId="{0F1E36E2-E9DA-9403-3E35-E734FEE4719D}"/>
          </ac:spMkLst>
        </pc:spChg>
        <pc:spChg chg="add mod">
          <ac:chgData name="Matteo Vincenzo Rocco" userId="f0612b38-90a5-4ea6-a107-ffcb2d31d2f2" providerId="ADAL" clId="{AE380B30-2732-4CC7-BCC3-023383897D70}" dt="2022-07-28T09:55:41.640" v="15146" actId="14100"/>
          <ac:spMkLst>
            <pc:docMk/>
            <pc:sldMk cId="3886104501" sldId="1694"/>
            <ac:spMk id="25" creationId="{3B6BDB7A-CE13-FCF6-1F55-6FCD6945F602}"/>
          </ac:spMkLst>
        </pc:spChg>
        <pc:spChg chg="add mod">
          <ac:chgData name="Matteo Vincenzo Rocco" userId="f0612b38-90a5-4ea6-a107-ffcb2d31d2f2" providerId="ADAL" clId="{AE380B30-2732-4CC7-BCC3-023383897D70}" dt="2022-07-28T09:55:57.330" v="15150" actId="1076"/>
          <ac:spMkLst>
            <pc:docMk/>
            <pc:sldMk cId="3886104501" sldId="1694"/>
            <ac:spMk id="26" creationId="{DF2C6F91-EBFA-AF04-776D-C4E1B71C6165}"/>
          </ac:spMkLst>
        </pc:spChg>
        <pc:spChg chg="add mod">
          <ac:chgData name="Matteo Vincenzo Rocco" userId="f0612b38-90a5-4ea6-a107-ffcb2d31d2f2" providerId="ADAL" clId="{AE380B30-2732-4CC7-BCC3-023383897D70}" dt="2022-07-29T22:07:33.014" v="21360" actId="20577"/>
          <ac:spMkLst>
            <pc:docMk/>
            <pc:sldMk cId="3886104501" sldId="1694"/>
            <ac:spMk id="28" creationId="{D8E486BB-EA67-FED7-CA7C-C7C2D18DF4B9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6" creationId="{956D851F-7D97-4BF9-9CF9-1C2AC71202EB}"/>
          </ac:spMkLst>
        </pc:spChg>
        <pc:graphicFrameChg chg="add del mod">
          <ac:chgData name="Matteo Vincenzo Rocco" userId="f0612b38-90a5-4ea6-a107-ffcb2d31d2f2" providerId="ADAL" clId="{AE380B30-2732-4CC7-BCC3-023383897D70}" dt="2022-07-26T20:42:15.218" v="9174"/>
          <ac:graphicFrameMkLst>
            <pc:docMk/>
            <pc:sldMk cId="3886104501" sldId="1694"/>
            <ac:graphicFrameMk id="3" creationId="{D461B539-C1C6-ECF7-8A82-89D199D33B77}"/>
          </ac:graphicFrameMkLst>
        </pc:graphicFrameChg>
        <pc:picChg chg="add mod ord">
          <ac:chgData name="Matteo Vincenzo Rocco" userId="f0612b38-90a5-4ea6-a107-ffcb2d31d2f2" providerId="ADAL" clId="{AE380B30-2732-4CC7-BCC3-023383897D70}" dt="2022-07-28T09:55:20.589" v="15142" actId="1076"/>
          <ac:picMkLst>
            <pc:docMk/>
            <pc:sldMk cId="3886104501" sldId="1694"/>
            <ac:picMk id="2" creationId="{19929676-C09C-FA4C-A2DF-504D0002780F}"/>
          </ac:picMkLst>
        </pc:picChg>
        <pc:picChg chg="add del mod ord">
          <ac:chgData name="Matteo Vincenzo Rocco" userId="f0612b38-90a5-4ea6-a107-ffcb2d31d2f2" providerId="ADAL" clId="{AE380B30-2732-4CC7-BCC3-023383897D70}" dt="2022-07-27T12:56:07.482" v="13233" actId="478"/>
          <ac:picMkLst>
            <pc:docMk/>
            <pc:sldMk cId="3886104501" sldId="1694"/>
            <ac:picMk id="5" creationId="{99813894-7737-2489-C431-55B1E0E4B123}"/>
          </ac:picMkLst>
        </pc:picChg>
        <pc:picChg chg="del mod">
          <ac:chgData name="Matteo Vincenzo Rocco" userId="f0612b38-90a5-4ea6-a107-ffcb2d31d2f2" providerId="ADAL" clId="{AE380B30-2732-4CC7-BCC3-023383897D70}" dt="2022-07-26T20:42:20.793" v="9177" actId="478"/>
          <ac:picMkLst>
            <pc:docMk/>
            <pc:sldMk cId="3886104501" sldId="1694"/>
            <ac:picMk id="7" creationId="{7724FBC0-4312-6AB2-68E3-4F145B05C60F}"/>
          </ac:picMkLst>
        </pc:picChg>
        <pc:picChg chg="del">
          <ac:chgData name="Matteo Vincenzo Rocco" userId="f0612b38-90a5-4ea6-a107-ffcb2d31d2f2" providerId="ADAL" clId="{AE380B30-2732-4CC7-BCC3-023383897D70}" dt="2022-07-19T22:10:55.211" v="6088" actId="478"/>
          <ac:picMkLst>
            <pc:docMk/>
            <pc:sldMk cId="3886104501" sldId="1694"/>
            <ac:picMk id="99" creationId="{ECD91F32-3DD1-4B21-8B01-56C7545C8280}"/>
          </ac:picMkLst>
        </pc:pic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13" creationId="{42049AAD-3836-3494-3327-13E60E583CDA}"/>
          </ac:cxnSpMkLst>
        </pc:cxnChg>
        <pc:cxnChg chg="add 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24" creationId="{D2F8110C-1224-0918-357E-1826D40E2994}"/>
          </ac:cxnSpMkLst>
        </pc:cxnChg>
        <pc:cxnChg chg="add mod">
          <ac:chgData name="Matteo Vincenzo Rocco" userId="f0612b38-90a5-4ea6-a107-ffcb2d31d2f2" providerId="ADAL" clId="{AE380B30-2732-4CC7-BCC3-023383897D70}" dt="2022-07-28T09:56:03.174" v="15152" actId="14100"/>
          <ac:cxnSpMkLst>
            <pc:docMk/>
            <pc:sldMk cId="3886104501" sldId="1694"/>
            <ac:cxnSpMk id="27" creationId="{841BFE7B-C56D-A75D-6021-C3BCCE61813F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8" creationId="{B1716D8A-11EB-44CD-AC2A-88614A2EE075}"/>
          </ac:cxnSpMkLst>
        </pc:cxnChg>
      </pc:sldChg>
      <pc:sldChg chg="modSp mod">
        <pc:chgData name="Matteo Vincenzo Rocco" userId="f0612b38-90a5-4ea6-a107-ffcb2d31d2f2" providerId="ADAL" clId="{AE380B30-2732-4CC7-BCC3-023383897D70}" dt="2022-07-29T23:52:28.518" v="23316" actId="20577"/>
        <pc:sldMkLst>
          <pc:docMk/>
          <pc:sldMk cId="2170307079" sldId="1695"/>
        </pc:sldMkLst>
        <pc:spChg chg="mod">
          <ac:chgData name="Matteo Vincenzo Rocco" userId="f0612b38-90a5-4ea6-a107-ffcb2d31d2f2" providerId="ADAL" clId="{AE380B30-2732-4CC7-BCC3-023383897D70}" dt="2022-07-29T23:52:28.518" v="23316" actId="20577"/>
          <ac:spMkLst>
            <pc:docMk/>
            <pc:sldMk cId="2170307079" sldId="1695"/>
            <ac:spMk id="4" creationId="{84AF260C-9256-407C-928C-2A259A53D7A4}"/>
          </ac:spMkLst>
        </pc:spChg>
      </pc:sldChg>
      <pc:sldChg chg="addSp delSp modSp mod modNotesTx">
        <pc:chgData name="Matteo Vincenzo Rocco" userId="f0612b38-90a5-4ea6-a107-ffcb2d31d2f2" providerId="ADAL" clId="{AE380B30-2732-4CC7-BCC3-023383897D70}" dt="2022-07-29T15:55:58.912" v="20931" actId="6549"/>
        <pc:sldMkLst>
          <pc:docMk/>
          <pc:sldMk cId="1382219238" sldId="1696"/>
        </pc:sldMkLst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" creationId="{82F49242-A6D2-43B4-BF2F-A3CEC071F554}"/>
          </ac:spMkLst>
        </pc:spChg>
        <pc:spChg chg="add del">
          <ac:chgData name="Matteo Vincenzo Rocco" userId="f0612b38-90a5-4ea6-a107-ffcb2d31d2f2" providerId="ADAL" clId="{AE380B30-2732-4CC7-BCC3-023383897D70}" dt="2022-07-27T12:22:12.104" v="12041" actId="478"/>
          <ac:spMkLst>
            <pc:docMk/>
            <pc:sldMk cId="1382219238" sldId="1696"/>
            <ac:spMk id="2" creationId="{A8EB5E30-38FC-1951-A8DB-0AFE9875576B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2" creationId="{205CB410-B336-4491-67DD-0709353C3FAC}"/>
          </ac:spMkLst>
        </pc:spChg>
        <pc:spChg chg="add del mod">
          <ac:chgData name="Matteo Vincenzo Rocco" userId="f0612b38-90a5-4ea6-a107-ffcb2d31d2f2" providerId="ADAL" clId="{AE380B30-2732-4CC7-BCC3-023383897D70}" dt="2022-07-27T12:15:31.159" v="11953" actId="478"/>
          <ac:spMkLst>
            <pc:docMk/>
            <pc:sldMk cId="1382219238" sldId="1696"/>
            <ac:spMk id="13" creationId="{AD662A63-972B-84B3-EF12-6EB207A68E94}"/>
          </ac:spMkLst>
        </pc:spChg>
        <pc:spChg chg="add del mod">
          <ac:chgData name="Matteo Vincenzo Rocco" userId="f0612b38-90a5-4ea6-a107-ffcb2d31d2f2" providerId="ADAL" clId="{AE380B30-2732-4CC7-BCC3-023383897D70}" dt="2022-07-27T12:22:04.336" v="12039" actId="478"/>
          <ac:spMkLst>
            <pc:docMk/>
            <pc:sldMk cId="1382219238" sldId="1696"/>
            <ac:spMk id="14" creationId="{228D5B27-ED7D-782C-5F11-5B44056F4CC8}"/>
          </ac:spMkLst>
        </pc:spChg>
        <pc:spChg chg="add mod">
          <ac:chgData name="Matteo Vincenzo Rocco" userId="f0612b38-90a5-4ea6-a107-ffcb2d31d2f2" providerId="ADAL" clId="{AE380B30-2732-4CC7-BCC3-023383897D70}" dt="2022-07-29T15:55:58.912" v="20931" actId="6549"/>
          <ac:spMkLst>
            <pc:docMk/>
            <pc:sldMk cId="1382219238" sldId="1696"/>
            <ac:spMk id="15" creationId="{15868E3A-8AF9-1B8D-E1EF-093DE70B7576}"/>
          </ac:spMkLst>
        </pc:spChg>
        <pc:spChg chg="add mod">
          <ac:chgData name="Matteo Vincenzo Rocco" userId="f0612b38-90a5-4ea6-a107-ffcb2d31d2f2" providerId="ADAL" clId="{AE380B30-2732-4CC7-BCC3-023383897D70}" dt="2022-07-28T21:34:19.103" v="18387" actId="1076"/>
          <ac:spMkLst>
            <pc:docMk/>
            <pc:sldMk cId="1382219238" sldId="1696"/>
            <ac:spMk id="17" creationId="{836A7944-9975-98A2-990B-C57B02B3F97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8" creationId="{BF8E3A2B-B660-6713-83C9-DFA2921F6D0D}"/>
          </ac:spMkLst>
        </pc:spChg>
        <pc:spChg chg="add mod">
          <ac:chgData name="Matteo Vincenzo Rocco" userId="f0612b38-90a5-4ea6-a107-ffcb2d31d2f2" providerId="ADAL" clId="{AE380B30-2732-4CC7-BCC3-023383897D70}" dt="2022-07-28T21:34:37.604" v="18391" actId="1076"/>
          <ac:spMkLst>
            <pc:docMk/>
            <pc:sldMk cId="1382219238" sldId="1696"/>
            <ac:spMk id="19" creationId="{3993DC96-C367-6C25-2C10-F5B2B606DB0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19" creationId="{89346119-61AB-DAE7-2796-124E035B365F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8T21:34:41.455" v="18392" actId="1076"/>
          <ac:spMkLst>
            <pc:docMk/>
            <pc:sldMk cId="1382219238" sldId="1696"/>
            <ac:spMk id="20" creationId="{C0274887-A7FA-19BC-6996-C2818E8416A4}"/>
          </ac:spMkLst>
        </pc:spChg>
        <pc:spChg chg="add del mod">
          <ac:chgData name="Matteo Vincenzo Rocco" userId="f0612b38-90a5-4ea6-a107-ffcb2d31d2f2" providerId="ADAL" clId="{AE380B30-2732-4CC7-BCC3-023383897D70}" dt="2022-07-27T12:33:16.173" v="12120" actId="478"/>
          <ac:spMkLst>
            <pc:docMk/>
            <pc:sldMk cId="1382219238" sldId="1696"/>
            <ac:spMk id="20" creationId="{F5D84408-39B8-8AF8-852C-1934E233DA4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1" creationId="{4634CA65-CD21-F207-92F1-2EF9BE25D7F4}"/>
          </ac:spMkLst>
        </pc:spChg>
        <pc:spChg chg="add mod">
          <ac:chgData name="Matteo Vincenzo Rocco" userId="f0612b38-90a5-4ea6-a107-ffcb2d31d2f2" providerId="ADAL" clId="{AE380B30-2732-4CC7-BCC3-023383897D70}" dt="2022-07-28T13:08:09.970" v="16600" actId="1076"/>
          <ac:spMkLst>
            <pc:docMk/>
            <pc:sldMk cId="1382219238" sldId="1696"/>
            <ac:spMk id="22" creationId="{2A24A0A0-C9A5-DB43-9914-ED4525D5A57F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5" creationId="{B61A88BE-05C8-88F1-C925-02258B88F8B5}"/>
          </ac:spMkLst>
        </pc:spChg>
        <pc:spChg chg="add del mod">
          <ac:chgData name="Matteo Vincenzo Rocco" userId="f0612b38-90a5-4ea6-a107-ffcb2d31d2f2" providerId="ADAL" clId="{AE380B30-2732-4CC7-BCC3-023383897D70}" dt="2022-07-27T12:19:07.844" v="12006" actId="21"/>
          <ac:spMkLst>
            <pc:docMk/>
            <pc:sldMk cId="1382219238" sldId="1696"/>
            <ac:spMk id="26" creationId="{C4DA1D8D-A03D-7110-D4FF-085C116B38C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30" creationId="{6C261658-150B-D1A3-EBA4-6039FBCD413D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1" creationId="{A35A4EF1-C125-33FD-B815-2D2C59D56D14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31" creationId="{DFEA96B6-DF18-F5E7-A5B7-2EAE8F53ECE9}"/>
          </ac:spMkLst>
        </pc:spChg>
        <pc:spChg chg="add mod">
          <ac:chgData name="Matteo Vincenzo Rocco" userId="f0612b38-90a5-4ea6-a107-ffcb2d31d2f2" providerId="ADAL" clId="{AE380B30-2732-4CC7-BCC3-023383897D70}" dt="2022-07-28T21:34:58.245" v="18402" actId="1035"/>
          <ac:spMkLst>
            <pc:docMk/>
            <pc:sldMk cId="1382219238" sldId="1696"/>
            <ac:spMk id="32" creationId="{FA7D1622-A748-3668-B03A-A1BCB77FF313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3" creationId="{CE6D5F26-84ED-56D3-D7E4-0CAD11FCD7E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5" creationId="{74EEF816-C593-280F-55DD-ED894209941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9" creationId="{DF5EC944-4460-FDAF-DCAA-B342CAC4CE40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0" creationId="{270E4ADF-F5A0-62FB-CB94-FCFD3B646014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2" creationId="{DAACBFC6-7D57-B5FE-AC52-E0C3CEC1D1D6}"/>
          </ac:spMkLst>
        </pc:spChg>
        <pc:picChg chg="del">
          <ac:chgData name="Matteo Vincenzo Rocco" userId="f0612b38-90a5-4ea6-a107-ffcb2d31d2f2" providerId="ADAL" clId="{AE380B30-2732-4CC7-BCC3-023383897D70}" dt="2022-07-26T12:22:45.100" v="6406" actId="478"/>
          <ac:picMkLst>
            <pc:docMk/>
            <pc:sldMk cId="1382219238" sldId="1696"/>
            <ac:picMk id="14" creationId="{3366F7D1-1FBC-2974-44CE-E59AC53F90E5}"/>
          </ac:picMkLst>
        </pc:picChg>
        <pc:picChg chg="add del mod modCrop">
          <ac:chgData name="Matteo Vincenzo Rocco" userId="f0612b38-90a5-4ea6-a107-ffcb2d31d2f2" providerId="ADAL" clId="{AE380B30-2732-4CC7-BCC3-023383897D70}" dt="2022-07-27T12:34:23.393" v="12152" actId="478"/>
          <ac:picMkLst>
            <pc:docMk/>
            <pc:sldMk cId="1382219238" sldId="1696"/>
            <ac:picMk id="27" creationId="{940F4C51-41CA-B9ED-6215-8DA8C603881C}"/>
          </ac:picMkLst>
        </pc:picChg>
        <pc:picChg chg="add del mod modCrop">
          <ac:chgData name="Matteo Vincenzo Rocco" userId="f0612b38-90a5-4ea6-a107-ffcb2d31d2f2" providerId="ADAL" clId="{AE380B30-2732-4CC7-BCC3-023383897D70}" dt="2022-07-27T13:27:23.247" v="13483" actId="478"/>
          <ac:picMkLst>
            <pc:docMk/>
            <pc:sldMk cId="1382219238" sldId="1696"/>
            <ac:picMk id="33" creationId="{A7AF3EAA-8DCF-A205-B22C-8A9845CCDEA2}"/>
          </ac:picMkLst>
        </pc:picChg>
        <pc:picChg chg="add del mod">
          <ac:chgData name="Matteo Vincenzo Rocco" userId="f0612b38-90a5-4ea6-a107-ffcb2d31d2f2" providerId="ADAL" clId="{AE380B30-2732-4CC7-BCC3-023383897D70}" dt="2022-07-27T13:30:25.701" v="13589" actId="478"/>
          <ac:picMkLst>
            <pc:docMk/>
            <pc:sldMk cId="1382219238" sldId="1696"/>
            <ac:picMk id="34" creationId="{E0334130-C0DE-D55F-2BC9-C36A285E9A59}"/>
          </ac:picMkLst>
        </pc:picChg>
        <pc:picChg chg="add mod">
          <ac:chgData name="Matteo Vincenzo Rocco" userId="f0612b38-90a5-4ea6-a107-ffcb2d31d2f2" providerId="ADAL" clId="{AE380B30-2732-4CC7-BCC3-023383897D70}" dt="2022-07-27T14:20:10.863" v="14318" actId="1076"/>
          <ac:picMkLst>
            <pc:docMk/>
            <pc:sldMk cId="1382219238" sldId="1696"/>
            <ac:picMk id="35" creationId="{00A8FC98-DE6A-C0C2-7873-21FA7ABAE1FC}"/>
          </ac:picMkLst>
        </pc:pic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6" creationId="{952F82F7-5154-9B3F-09D7-865A55285D2B}"/>
          </ac:cxnSpMkLst>
        </pc:cxnChg>
      </pc:sldChg>
      <pc:sldChg chg="addSp delSp modSp mod ord">
        <pc:chgData name="Matteo Vincenzo Rocco" userId="f0612b38-90a5-4ea6-a107-ffcb2d31d2f2" providerId="ADAL" clId="{AE380B30-2732-4CC7-BCC3-023383897D70}" dt="2022-07-29T22:08:23.088" v="21362" actId="14100"/>
        <pc:sldMkLst>
          <pc:docMk/>
          <pc:sldMk cId="2851134785" sldId="1697"/>
        </pc:sldMkLst>
        <pc:spChg chg="mod">
          <ac:chgData name="Matteo Vincenzo Rocco" userId="f0612b38-90a5-4ea6-a107-ffcb2d31d2f2" providerId="ADAL" clId="{AE380B30-2732-4CC7-BCC3-023383897D70}" dt="2022-07-27T13:36:17.714" v="13601" actId="403"/>
          <ac:spMkLst>
            <pc:docMk/>
            <pc:sldMk cId="2851134785" sldId="169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9T22:08:09.715" v="21361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22" creationId="{4A17927F-09FA-E761-2B18-C859AD3B3BFB}"/>
          </ac:spMkLst>
        </pc:spChg>
        <pc:spChg chg="mod">
          <ac:chgData name="Matteo Vincenzo Rocco" userId="f0612b38-90a5-4ea6-a107-ffcb2d31d2f2" providerId="ADAL" clId="{AE380B30-2732-4CC7-BCC3-023383897D70}" dt="2022-07-29T22:08:23.088" v="21362" actId="14100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AE380B30-2732-4CC7-BCC3-023383897D70}" dt="2022-07-28T13:23:01.255" v="16611" actId="404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AE380B30-2732-4CC7-BCC3-023383897D70}" dt="2022-07-28T13:22:52.645" v="16609" actId="20577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41" creationId="{737A8CA8-32D2-BA99-4D1E-A96E78A25167}"/>
          </ac:spMkLst>
        </pc:spChg>
        <pc:picChg chg="add mod ord">
          <ac:chgData name="Matteo Vincenzo Rocco" userId="f0612b38-90a5-4ea6-a107-ffcb2d31d2f2" providerId="ADAL" clId="{AE380B30-2732-4CC7-BCC3-023383897D70}" dt="2022-07-27T14:55:29.192" v="15133" actId="1036"/>
          <ac:picMkLst>
            <pc:docMk/>
            <pc:sldMk cId="2851134785" sldId="1697"/>
            <ac:picMk id="2" creationId="{078EC79B-BA12-BE71-28D1-FC50C18A4BEB}"/>
          </ac:picMkLst>
        </pc:picChg>
        <pc:picChg chg="del">
          <ac:chgData name="Matteo Vincenzo Rocco" userId="f0612b38-90a5-4ea6-a107-ffcb2d31d2f2" providerId="ADAL" clId="{AE380B30-2732-4CC7-BCC3-023383897D70}" dt="2022-07-27T14:54:41.621" v="15083" actId="478"/>
          <ac:picMkLst>
            <pc:docMk/>
            <pc:sldMk cId="2851134785" sldId="1697"/>
            <ac:picMk id="7" creationId="{2F5EAC67-2814-AE8A-B045-88E8355D8D33}"/>
          </ac:picMkLst>
        </pc:pic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Sp modSp add mod ord">
        <pc:chgData name="Matteo Vincenzo Rocco" userId="f0612b38-90a5-4ea6-a107-ffcb2d31d2f2" providerId="ADAL" clId="{AE380B30-2732-4CC7-BCC3-023383897D70}" dt="2022-07-26T22:42:59.379" v="11376"/>
        <pc:sldMkLst>
          <pc:docMk/>
          <pc:sldMk cId="4164595227" sldId="1698"/>
        </pc:sldMkLst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" creationId="{82F49242-A6D2-43B4-BF2F-A3CEC071F554}"/>
          </ac:spMkLst>
        </pc:spChg>
        <pc:spChg chg="mod">
          <ac:chgData name="Matteo Vincenzo Rocco" userId="f0612b38-90a5-4ea6-a107-ffcb2d31d2f2" providerId="ADAL" clId="{AE380B30-2732-4CC7-BCC3-023383897D70}" dt="2022-07-26T12:59:14.309" v="6968" actId="6549"/>
          <ac:spMkLst>
            <pc:docMk/>
            <pc:sldMk cId="4164595227" sldId="1698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0" creationId="{31A87974-C4FF-72CC-A993-A3B9F406322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1" creationId="{4634CA65-CD21-F207-92F1-2EF9BE25D7F4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4" creationId="{AEFDBCE6-C24C-9020-6F28-DB8080AB6296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5" creationId="{B61A88BE-05C8-88F1-C925-02258B88F8B5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8" creationId="{E1F47FAC-7329-30CA-AB86-C8BAB88C852A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9" creationId="{78DD7863-BE9F-345E-11A8-A5073E7C37AC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30" creationId="{6C261658-150B-D1A3-EBA4-6039FBCD413D}"/>
          </ac:spMkLst>
        </pc:spChg>
      </pc:sldChg>
      <pc:sldChg chg="addSp delSp modSp add mod modNotesTx">
        <pc:chgData name="Matteo Vincenzo Rocco" userId="f0612b38-90a5-4ea6-a107-ffcb2d31d2f2" providerId="ADAL" clId="{AE380B30-2732-4CC7-BCC3-023383897D70}" dt="2022-07-29T22:24:14.003" v="21407" actId="20577"/>
        <pc:sldMkLst>
          <pc:docMk/>
          <pc:sldMk cId="1283418231" sldId="1699"/>
        </pc:sldMkLst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" creationId="{82F49242-A6D2-43B4-BF2F-A3CEC071F55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14.003" v="21407" actId="20577"/>
          <ac:spMkLst>
            <pc:docMk/>
            <pc:sldMk cId="1283418231" sldId="1699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1" creationId="{3A497E38-EB13-B613-76B3-233AF7FD4111}"/>
          </ac:spMkLst>
        </pc:spChg>
        <pc:spChg chg="add del mod">
          <ac:chgData name="Matteo Vincenzo Rocco" userId="f0612b38-90a5-4ea6-a107-ffcb2d31d2f2" providerId="ADAL" clId="{AE380B30-2732-4CC7-BCC3-023383897D70}" dt="2022-07-29T12:49:15.155" v="20028" actId="478"/>
          <ac:spMkLst>
            <pc:docMk/>
            <pc:sldMk cId="1283418231" sldId="1699"/>
            <ac:spMk id="12" creationId="{B630C587-7399-5317-0EC8-77F8E55D866C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3" creationId="{398D660F-2B5E-A937-BB1B-69955A578342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4" creationId="{77B26F93-5E28-CBF5-86FF-6DC70321CB95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5" creationId="{8D0BB3D4-18DA-3F61-5894-E80CE6E3B6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6" creationId="{7D8F2FA6-1EFA-0FA3-2824-6DB1051CDB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7" creationId="{83C2089E-F461-D57A-CAEF-575608C996C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8" creationId="{7EF61FA0-8556-2081-F2F7-AFDE1C99416D}"/>
          </ac:spMkLst>
        </pc:spChg>
        <pc:spChg chg="add del mod">
          <ac:chgData name="Matteo Vincenzo Rocco" userId="f0612b38-90a5-4ea6-a107-ffcb2d31d2f2" providerId="ADAL" clId="{AE380B30-2732-4CC7-BCC3-023383897D70}" dt="2022-07-28T21:04:39.185" v="18312" actId="478"/>
          <ac:spMkLst>
            <pc:docMk/>
            <pc:sldMk cId="1283418231" sldId="1699"/>
            <ac:spMk id="18" creationId="{8F766877-0428-4426-4281-EC262E5BC17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1" creationId="{4634CA65-CD21-F207-92F1-2EF9BE25D7F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1" creationId="{C935193F-91C3-CABD-863B-6DEAA3485D8C}"/>
          </ac:spMkLst>
        </pc:spChg>
        <pc:spChg chg="add del mod">
          <ac:chgData name="Matteo Vincenzo Rocco" userId="f0612b38-90a5-4ea6-a107-ffcb2d31d2f2" providerId="ADAL" clId="{AE380B30-2732-4CC7-BCC3-023383897D70}" dt="2022-07-28T21:06:27.515" v="18362" actId="478"/>
          <ac:spMkLst>
            <pc:docMk/>
            <pc:sldMk cId="1283418231" sldId="1699"/>
            <ac:spMk id="22" creationId="{4B1A4BC5-DA94-773D-C906-DD6AAF1416B3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2" creationId="{F630BAE3-141B-C0E8-332C-E38666237D69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3" creationId="{4998222C-0E50-ED66-238C-D895D4275D7C}"/>
          </ac:spMkLst>
        </pc:spChg>
        <pc:spChg chg="add del mod">
          <ac:chgData name="Matteo Vincenzo Rocco" userId="f0612b38-90a5-4ea6-a107-ffcb2d31d2f2" providerId="ADAL" clId="{AE380B30-2732-4CC7-BCC3-023383897D70}" dt="2022-07-29T12:14:22.695" v="19222" actId="478"/>
          <ac:spMkLst>
            <pc:docMk/>
            <pc:sldMk cId="1283418231" sldId="1699"/>
            <ac:spMk id="23" creationId="{627E7024-6F57-546E-8085-FD7BF74DA824}"/>
          </ac:spMkLst>
        </pc:spChg>
        <pc:spChg chg="del">
          <ac:chgData name="Matteo Vincenzo Rocco" userId="f0612b38-90a5-4ea6-a107-ffcb2d31d2f2" providerId="ADAL" clId="{AE380B30-2732-4CC7-BCC3-023383897D70}" dt="2022-07-26T13:04:28.057" v="6999" actId="478"/>
          <ac:spMkLst>
            <pc:docMk/>
            <pc:sldMk cId="1283418231" sldId="1699"/>
            <ac:spMk id="24" creationId="{AEFDBCE6-C24C-9020-6F28-DB8080AB6296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4" creationId="{C943ACE5-C690-E815-E371-C3B3B5F6516F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5" creationId="{B61A88BE-05C8-88F1-C925-02258B88F8B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5" creationId="{D821158D-AA8F-117F-73EB-49FA1173066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6" creationId="{EBDC8DD3-EC72-ED6E-445D-246FA74DAC3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7" creationId="{14E14DB3-974D-598E-BC4F-782BE30C30A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28" creationId="{E1F47FAC-7329-30CA-AB86-C8BAB88C852A}"/>
          </ac:spMkLst>
        </pc:spChg>
        <pc:spChg chg="del mod">
          <ac:chgData name="Matteo Vincenzo Rocco" userId="f0612b38-90a5-4ea6-a107-ffcb2d31d2f2" providerId="ADAL" clId="{AE380B30-2732-4CC7-BCC3-023383897D70}" dt="2022-07-28T21:04:03.702" v="18308" actId="478"/>
          <ac:spMkLst>
            <pc:docMk/>
            <pc:sldMk cId="1283418231" sldId="1699"/>
            <ac:spMk id="29" creationId="{78DD7863-BE9F-345E-11A8-A5073E7C37AC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9" creationId="{A276F82A-EEF3-EC4B-3806-0821EBF124C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30" creationId="{6C261658-150B-D1A3-EBA4-6039FBCD413D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31" creationId="{09312725-DB26-E6B0-F396-8B427846032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32" creationId="{25BBC468-10FA-3A4A-E4CC-AC548721135C}"/>
          </ac:spMkLst>
        </pc:spChg>
        <pc:spChg chg="add del mod">
          <ac:chgData name="Matteo Vincenzo Rocco" userId="f0612b38-90a5-4ea6-a107-ffcb2d31d2f2" providerId="ADAL" clId="{AE380B30-2732-4CC7-BCC3-023383897D70}" dt="2022-07-28T21:08:37.606" v="18379" actId="478"/>
          <ac:spMkLst>
            <pc:docMk/>
            <pc:sldMk cId="1283418231" sldId="1699"/>
            <ac:spMk id="32" creationId="{AFB269FE-3DC0-6E67-8419-A3E30E30E9C7}"/>
          </ac:spMkLst>
        </pc:spChg>
        <pc:spChg chg="add del mod">
          <ac:chgData name="Matteo Vincenzo Rocco" userId="f0612b38-90a5-4ea6-a107-ffcb2d31d2f2" providerId="ADAL" clId="{AE380B30-2732-4CC7-BCC3-023383897D70}" dt="2022-07-29T12:15:58.103" v="19229" actId="478"/>
          <ac:spMkLst>
            <pc:docMk/>
            <pc:sldMk cId="1283418231" sldId="1699"/>
            <ac:spMk id="33" creationId="{967A0769-15D3-B6DB-A883-4024B346F75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4" creationId="{2FC85A50-5237-A0D3-88E9-B9C2773685C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2:19:01.111" v="19257" actId="478"/>
          <ac:spMkLst>
            <pc:docMk/>
            <pc:sldMk cId="1283418231" sldId="1699"/>
            <ac:spMk id="36" creationId="{69B0B9B1-36BD-3B7E-F22A-21E111EB057C}"/>
          </ac:spMkLst>
        </pc:spChg>
        <pc:spChg chg="add del mod">
          <ac:chgData name="Matteo Vincenzo Rocco" userId="f0612b38-90a5-4ea6-a107-ffcb2d31d2f2" providerId="ADAL" clId="{AE380B30-2732-4CC7-BCC3-023383897D70}" dt="2022-07-29T12:18:56.530" v="19256" actId="478"/>
          <ac:spMkLst>
            <pc:docMk/>
            <pc:sldMk cId="1283418231" sldId="1699"/>
            <ac:spMk id="37" creationId="{7BFE7946-6678-92EF-8BDC-20BE8FCC7C6F}"/>
          </ac:spMkLst>
        </pc:spChg>
        <pc:spChg chg="add del mod">
          <ac:chgData name="Matteo Vincenzo Rocco" userId="f0612b38-90a5-4ea6-a107-ffcb2d31d2f2" providerId="ADAL" clId="{AE380B30-2732-4CC7-BCC3-023383897D70}" dt="2022-07-29T12:20:23.496" v="19277" actId="478"/>
          <ac:spMkLst>
            <pc:docMk/>
            <pc:sldMk cId="1283418231" sldId="1699"/>
            <ac:spMk id="38" creationId="{F01CD440-832A-9325-0975-B45EB066D9FD}"/>
          </ac:spMkLst>
        </pc:spChg>
        <pc:spChg chg="add del mod">
          <ac:chgData name="Matteo Vincenzo Rocco" userId="f0612b38-90a5-4ea6-a107-ffcb2d31d2f2" providerId="ADAL" clId="{AE380B30-2732-4CC7-BCC3-023383897D70}" dt="2022-07-29T12:22:52.855" v="19492" actId="478"/>
          <ac:spMkLst>
            <pc:docMk/>
            <pc:sldMk cId="1283418231" sldId="1699"/>
            <ac:spMk id="39" creationId="{8366FFA8-48EE-9FA4-A197-8B270BCB6DF0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1" creationId="{FF129F83-DCEF-3115-E90A-B0D115E96E5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2" creationId="{A15F9496-3A0E-ADEB-420B-5E65C4B007C0}"/>
          </ac:spMkLst>
        </pc:spChg>
        <pc:spChg chg="add del mod">
          <ac:chgData name="Matteo Vincenzo Rocco" userId="f0612b38-90a5-4ea6-a107-ffcb2d31d2f2" providerId="ADAL" clId="{AE380B30-2732-4CC7-BCC3-023383897D70}" dt="2022-07-29T12:46:36.277" v="19997" actId="478"/>
          <ac:spMkLst>
            <pc:docMk/>
            <pc:sldMk cId="1283418231" sldId="1699"/>
            <ac:spMk id="43" creationId="{C93F1C55-06C7-FA4F-BB09-04D73FC7A28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4" creationId="{377FDF4B-E97A-70BD-1853-3A3E6F8AB581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5" creationId="{19F6E8B8-FAA4-344E-E689-BFEAB04400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6" creationId="{2806DCAF-EAED-F084-8DED-1B393864E32B}"/>
          </ac:spMkLst>
        </pc:spChg>
        <pc:spChg chg="add del mod">
          <ac:chgData name="Matteo Vincenzo Rocco" userId="f0612b38-90a5-4ea6-a107-ffcb2d31d2f2" providerId="ADAL" clId="{AE380B30-2732-4CC7-BCC3-023383897D70}" dt="2022-07-29T12:51:57.559" v="20071" actId="478"/>
          <ac:spMkLst>
            <pc:docMk/>
            <pc:sldMk cId="1283418231" sldId="1699"/>
            <ac:spMk id="47" creationId="{309AAA0B-CE24-3E79-1860-848F0945E60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8" creationId="{3BED02B4-AB88-3A6E-46D9-DE22ECDDCB0A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49" creationId="{704DC1D0-208C-5123-6560-FAEA5E2E0096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0" creationId="{71CB478D-333C-073F-B5DE-6872D175C34E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1" creationId="{EA061FAD-CF04-CB99-9974-728FB6F08B6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2" creationId="{A3D4ADD1-F679-09A3-4289-B679A85C63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3" creationId="{E2FCF709-B1A9-52AB-A3A4-5016544299C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4:00:58.150" v="20149" actId="478"/>
          <ac:spMkLst>
            <pc:docMk/>
            <pc:sldMk cId="1283418231" sldId="1699"/>
            <ac:spMk id="55" creationId="{E1C633BD-5FEB-0067-BFBD-634D279AE52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6" creationId="{538AA607-C431-7C0E-A17E-9ACFBCA1FC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7" creationId="{26EC2292-4EE3-58F6-B84C-A60512C181D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8" creationId="{BBEB4AB8-4E57-9174-904E-773907EBEE1A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9" creationId="{FAAD8694-3EE7-DE22-D162-ADCF86A450DE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0" creationId="{79EAE822-7EFF-859E-6B5A-150F7D180A6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1" creationId="{7095FA2A-95EB-3C07-5E51-D73FE1DA675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2" creationId="{236D76CC-8976-6F33-451F-2A62DD7DACB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3" creationId="{BA9A6292-AEBB-9632-FBDF-389859CB99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4" creationId="{FB07EA68-4563-BC53-BCC3-90381D2D215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5" creationId="{4249AE08-C2A7-85A5-4964-A8F78BC46F28}"/>
          </ac:spMkLst>
        </pc:spChg>
        <pc:grpChg chg="del mod">
          <ac:chgData name="Matteo Vincenzo Rocco" userId="f0612b38-90a5-4ea6-a107-ffcb2d31d2f2" providerId="ADAL" clId="{AE380B30-2732-4CC7-BCC3-023383897D70}" dt="2022-07-29T16:29:55.774" v="21190"/>
          <ac:grpSpMkLst>
            <pc:docMk/>
            <pc:sldMk cId="1283418231" sldId="1699"/>
            <ac:grpSpMk id="66" creationId="{F9178AF9-BB2E-5AF1-D0D1-5EB8E056B711}"/>
          </ac:grpSpMkLst>
        </pc:grpChg>
        <pc:grpChg chg="del mod">
          <ac:chgData name="Matteo Vincenzo Rocco" userId="f0612b38-90a5-4ea6-a107-ffcb2d31d2f2" providerId="ADAL" clId="{AE380B30-2732-4CC7-BCC3-023383897D70}" dt="2022-07-29T16:29:55.777" v="21193"/>
          <ac:grpSpMkLst>
            <pc:docMk/>
            <pc:sldMk cId="1283418231" sldId="1699"/>
            <ac:grpSpMk id="67" creationId="{61EF9726-AFD5-4E0B-2F81-CAE6C923A75B}"/>
          </ac:grpSpMkLst>
        </pc:grpChg>
        <pc:grpChg chg="del mod">
          <ac:chgData name="Matteo Vincenzo Rocco" userId="f0612b38-90a5-4ea6-a107-ffcb2d31d2f2" providerId="ADAL" clId="{AE380B30-2732-4CC7-BCC3-023383897D70}" dt="2022-07-29T16:30:52.459" v="21202"/>
          <ac:grpSpMkLst>
            <pc:docMk/>
            <pc:sldMk cId="1283418231" sldId="1699"/>
            <ac:grpSpMk id="72" creationId="{10E0C428-EE1B-44E0-6AA3-1FFCE395E092}"/>
          </ac:grpSpMkLst>
        </pc:grpChg>
        <pc:grpChg chg="del mod">
          <ac:chgData name="Matteo Vincenzo Rocco" userId="f0612b38-90a5-4ea6-a107-ffcb2d31d2f2" providerId="ADAL" clId="{AE380B30-2732-4CC7-BCC3-023383897D70}" dt="2022-07-29T16:31:10.958" v="21219"/>
          <ac:grpSpMkLst>
            <pc:docMk/>
            <pc:sldMk cId="1283418231" sldId="1699"/>
            <ac:grpSpMk id="81" creationId="{22C4BE3E-DCA7-0B76-E754-AF0340ADC95B}"/>
          </ac:grpSpMkLst>
        </pc:grpChg>
        <pc:grpChg chg="del mod">
          <ac:chgData name="Matteo Vincenzo Rocco" userId="f0612b38-90a5-4ea6-a107-ffcb2d31d2f2" providerId="ADAL" clId="{AE380B30-2732-4CC7-BCC3-023383897D70}" dt="2022-07-29T16:31:10.957" v="21217"/>
          <ac:grpSpMkLst>
            <pc:docMk/>
            <pc:sldMk cId="1283418231" sldId="1699"/>
            <ac:grpSpMk id="82" creationId="{87FCB785-49D4-2E35-B4C9-157493B7C0BA}"/>
          </ac:grpSpMkLst>
        </pc:grpChg>
        <pc:inkChg chg="add del mod">
          <ac:chgData name="Matteo Vincenzo Rocco" userId="f0612b38-90a5-4ea6-a107-ffcb2d31d2f2" providerId="ADAL" clId="{AE380B30-2732-4CC7-BCC3-023383897D70}" dt="2022-07-29T16:29:55.777" v="21194"/>
          <ac:inkMkLst>
            <pc:docMk/>
            <pc:sldMk cId="1283418231" sldId="1699"/>
            <ac:inkMk id="3" creationId="{482DDC5D-95D1-331A-69DD-E0ED6BBFF4FD}"/>
          </ac:inkMkLst>
        </pc:inkChg>
        <pc:inkChg chg="add del mod">
          <ac:chgData name="Matteo Vincenzo Rocco" userId="f0612b38-90a5-4ea6-a107-ffcb2d31d2f2" providerId="ADAL" clId="{AE380B30-2732-4CC7-BCC3-023383897D70}" dt="2022-07-29T16:29:55.777" v="21193"/>
          <ac:inkMkLst>
            <pc:docMk/>
            <pc:sldMk cId="1283418231" sldId="1699"/>
            <ac:inkMk id="5" creationId="{A4434188-970D-14A7-364D-076723004E42}"/>
          </ac:inkMkLst>
        </pc:inkChg>
        <pc:inkChg chg="add del">
          <ac:chgData name="Matteo Vincenzo Rocco" userId="f0612b38-90a5-4ea6-a107-ffcb2d31d2f2" providerId="ADAL" clId="{AE380B30-2732-4CC7-BCC3-023383897D70}" dt="2022-07-29T16:29:55.775" v="21191"/>
          <ac:inkMkLst>
            <pc:docMk/>
            <pc:sldMk cId="1283418231" sldId="1699"/>
            <ac:inkMk id="7" creationId="{D2F11DA4-CF2F-2DC6-DD33-38B066B01315}"/>
          </ac:inkMkLst>
        </pc:inkChg>
        <pc:inkChg chg="add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8" creationId="{1538A4EE-6DE9-1496-F1EB-C11964B1BD0E}"/>
          </ac:inkMkLst>
        </pc:inkChg>
        <pc:inkChg chg="add del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9" creationId="{A8BD4D44-9F15-AB0E-B803-0B28CF8D9C95}"/>
          </ac:inkMkLst>
        </pc:inkChg>
        <pc:inkChg chg="add del">
          <ac:chgData name="Matteo Vincenzo Rocco" userId="f0612b38-90a5-4ea6-a107-ffcb2d31d2f2" providerId="ADAL" clId="{AE380B30-2732-4CC7-BCC3-023383897D70}" dt="2022-07-29T16:29:55.776" v="21192"/>
          <ac:inkMkLst>
            <pc:docMk/>
            <pc:sldMk cId="1283418231" sldId="1699"/>
            <ac:inkMk id="10" creationId="{5B853EEC-0319-C4A2-CCAD-38695245138C}"/>
          </ac:inkMkLst>
        </pc:inkChg>
        <pc:inkChg chg="add del">
          <ac:chgData name="Matteo Vincenzo Rocco" userId="f0612b38-90a5-4ea6-a107-ffcb2d31d2f2" providerId="ADAL" clId="{AE380B30-2732-4CC7-BCC3-023383897D70}" dt="2022-07-29T16:30:06.346" v="21196"/>
          <ac:inkMkLst>
            <pc:docMk/>
            <pc:sldMk cId="1283418231" sldId="1699"/>
            <ac:inkMk id="68" creationId="{833B8DF6-1484-A955-1B76-92A0BFFCD37B}"/>
          </ac:inkMkLst>
        </pc:inkChg>
        <pc:inkChg chg="add del mod">
          <ac:chgData name="Matteo Vincenzo Rocco" userId="f0612b38-90a5-4ea6-a107-ffcb2d31d2f2" providerId="ADAL" clId="{AE380B30-2732-4CC7-BCC3-023383897D70}" dt="2022-07-29T16:30:52.458" v="21201"/>
          <ac:inkMkLst>
            <pc:docMk/>
            <pc:sldMk cId="1283418231" sldId="1699"/>
            <ac:inkMk id="69" creationId="{39B87960-FDBF-00CE-8861-9014550D6BEB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2"/>
          <ac:inkMkLst>
            <pc:docMk/>
            <pc:sldMk cId="1283418231" sldId="1699"/>
            <ac:inkMk id="70" creationId="{527D1EEA-F5F6-9820-ABE1-69B231A0998E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3"/>
          <ac:inkMkLst>
            <pc:docMk/>
            <pc:sldMk cId="1283418231" sldId="1699"/>
            <ac:inkMk id="71" creationId="{604B5A9D-0B0A-1B56-8F37-F0B0515E6E38}"/>
          </ac:inkMkLst>
        </pc:inkChg>
        <pc:inkChg chg="add del">
          <ac:chgData name="Matteo Vincenzo Rocco" userId="f0612b38-90a5-4ea6-a107-ffcb2d31d2f2" providerId="ADAL" clId="{AE380B30-2732-4CC7-BCC3-023383897D70}" dt="2022-07-29T16:31:10.957" v="21215"/>
          <ac:inkMkLst>
            <pc:docMk/>
            <pc:sldMk cId="1283418231" sldId="1699"/>
            <ac:inkMk id="73" creationId="{4C6440D8-F544-879D-4D0F-B1643380E4ED}"/>
          </ac:inkMkLst>
        </pc:inkChg>
        <pc:inkChg chg="add del mod">
          <ac:chgData name="Matteo Vincenzo Rocco" userId="f0612b38-90a5-4ea6-a107-ffcb2d31d2f2" providerId="ADAL" clId="{AE380B30-2732-4CC7-BCC3-023383897D70}" dt="2022-07-29T16:31:10.954" v="21213"/>
          <ac:inkMkLst>
            <pc:docMk/>
            <pc:sldMk cId="1283418231" sldId="1699"/>
            <ac:inkMk id="74" creationId="{0F655A33-D84A-1F33-88B2-D549F29DB39A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8"/>
          <ac:inkMkLst>
            <pc:docMk/>
            <pc:sldMk cId="1283418231" sldId="1699"/>
            <ac:inkMk id="75" creationId="{D85D4BBB-D300-B613-61CF-0C284131361A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7"/>
          <ac:inkMkLst>
            <pc:docMk/>
            <pc:sldMk cId="1283418231" sldId="1699"/>
            <ac:inkMk id="76" creationId="{5DF1A939-41D5-5863-CA33-A1D613792392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6"/>
          <ac:inkMkLst>
            <pc:docMk/>
            <pc:sldMk cId="1283418231" sldId="1699"/>
            <ac:inkMk id="77" creationId="{574F3E0E-791B-09E7-1FBD-2647F715443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9"/>
          <ac:inkMkLst>
            <pc:docMk/>
            <pc:sldMk cId="1283418231" sldId="1699"/>
            <ac:inkMk id="78" creationId="{304D0FE9-1837-F53A-607A-8FE08EEF1DC6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4"/>
          <ac:inkMkLst>
            <pc:docMk/>
            <pc:sldMk cId="1283418231" sldId="1699"/>
            <ac:inkMk id="79" creationId="{F1D1C474-5218-4AC6-60F2-1B6F37A421B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20"/>
          <ac:inkMkLst>
            <pc:docMk/>
            <pc:sldMk cId="1283418231" sldId="1699"/>
            <ac:inkMk id="80" creationId="{F205DCEC-0D67-6FB8-3CED-980F62A20FCD}"/>
          </ac:inkMkLst>
        </pc:inkChg>
      </pc:sldChg>
      <pc:sldChg chg="addSp delSp modSp add mod ord">
        <pc:chgData name="Matteo Vincenzo Rocco" userId="f0612b38-90a5-4ea6-a107-ffcb2d31d2f2" providerId="ADAL" clId="{AE380B30-2732-4CC7-BCC3-023383897D70}" dt="2022-07-29T22:11:27.286" v="21374" actId="20577"/>
        <pc:sldMkLst>
          <pc:docMk/>
          <pc:sldMk cId="3773859874" sldId="1700"/>
        </pc:sldMkLst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" creationId="{40D4705D-FC62-4699-8A64-CC5BE1AEFEF8}"/>
          </ac:spMkLst>
        </pc:spChg>
        <pc:spChg chg="del">
          <ac:chgData name="Matteo Vincenzo Rocco" userId="f0612b38-90a5-4ea6-a107-ffcb2d31d2f2" providerId="ADAL" clId="{AE380B30-2732-4CC7-BCC3-023383897D70}" dt="2022-07-27T12:13:19.986" v="11940" actId="478"/>
          <ac:spMkLst>
            <pc:docMk/>
            <pc:sldMk cId="3773859874" sldId="1700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6" creationId="{0821C61E-E603-00E4-0297-4336F1CE6DF2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AE380B30-2732-4CC7-BCC3-023383897D70}" dt="2022-07-29T22:11:27.286" v="21374" actId="20577"/>
          <ac:spMkLst>
            <pc:docMk/>
            <pc:sldMk cId="3773859874" sldId="1700"/>
            <ac:spMk id="30" creationId="{9B02AB84-1191-9FD3-932A-095D7FF8914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1" creationId="{B0EF76AF-0D2A-BEE8-B033-0AC3A744CB2D}"/>
          </ac:spMkLst>
        </pc:spChg>
        <pc:spChg chg="del mod">
          <ac:chgData name="Matteo Vincenzo Rocco" userId="f0612b38-90a5-4ea6-a107-ffcb2d31d2f2" providerId="ADAL" clId="{AE380B30-2732-4CC7-BCC3-023383897D70}" dt="2022-07-26T22:39:49.493" v="11326" actId="478"/>
          <ac:spMkLst>
            <pc:docMk/>
            <pc:sldMk cId="3773859874" sldId="1700"/>
            <ac:spMk id="42" creationId="{BDA1A208-D411-64CD-BA96-BE6BCBDD4A4E}"/>
          </ac:spMkLst>
        </pc:spChg>
        <pc:spChg chg="add mod">
          <ac:chgData name="Matteo Vincenzo Rocco" userId="f0612b38-90a5-4ea6-a107-ffcb2d31d2f2" providerId="ADAL" clId="{AE380B30-2732-4CC7-BCC3-023383897D70}" dt="2022-07-27T12:13:20.546" v="11941"/>
          <ac:spMkLst>
            <pc:docMk/>
            <pc:sldMk cId="3773859874" sldId="1700"/>
            <ac:spMk id="42" creationId="{DE6662B5-E01A-6B81-1453-0289BC242917}"/>
          </ac:spMkLst>
        </pc:spChg>
        <pc:spChg chg="add mod ord">
          <ac:chgData name="Matteo Vincenzo Rocco" userId="f0612b38-90a5-4ea6-a107-ffcb2d31d2f2" providerId="ADAL" clId="{AE380B30-2732-4CC7-BCC3-023383897D70}" dt="2022-07-28T13:07:26.476" v="16561" actId="20577"/>
          <ac:spMkLst>
            <pc:docMk/>
            <pc:sldMk cId="3773859874" sldId="1700"/>
            <ac:spMk id="43" creationId="{08225F3E-78BA-61B6-699C-6F40072BF41E}"/>
          </ac:spMkLst>
        </pc:spChg>
        <pc:spChg chg="add del mod">
          <ac:chgData name="Matteo Vincenzo Rocco" userId="f0612b38-90a5-4ea6-a107-ffcb2d31d2f2" providerId="ADAL" clId="{AE380B30-2732-4CC7-BCC3-023383897D70}" dt="2022-07-27T13:38:31.798" v="13762" actId="478"/>
          <ac:spMkLst>
            <pc:docMk/>
            <pc:sldMk cId="3773859874" sldId="1700"/>
            <ac:spMk id="43" creationId="{CF626F33-E230-3C88-FF92-21912CE5BA85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3" creationId="{D42414BD-73B4-9C62-9D4A-7484FE141D8A}"/>
          </ac:spMkLst>
        </pc:spChg>
        <pc:spChg chg="add del mod">
          <ac:chgData name="Matteo Vincenzo Rocco" userId="f0612b38-90a5-4ea6-a107-ffcb2d31d2f2" providerId="ADAL" clId="{AE380B30-2732-4CC7-BCC3-023383897D70}" dt="2022-07-28T11:39:28.864" v="15409" actId="478"/>
          <ac:spMkLst>
            <pc:docMk/>
            <pc:sldMk cId="3773859874" sldId="1700"/>
            <ac:spMk id="44" creationId="{3618D4D0-878A-2A12-FA28-C9B64CA0EC50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AE380B30-2732-4CC7-BCC3-023383897D70}" dt="2022-07-27T13:57:41.507" v="14109" actId="478"/>
          <ac:spMkLst>
            <pc:docMk/>
            <pc:sldMk cId="3773859874" sldId="1700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2" creationId="{DB260CC7-5E1F-AA84-C012-1C472281FCB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3" creationId="{4473BAA3-43B3-C959-F148-92C02BFC4706}"/>
          </ac:spMkLst>
        </pc:spChg>
        <pc:spChg chg="add del mod">
          <ac:chgData name="Matteo Vincenzo Rocco" userId="f0612b38-90a5-4ea6-a107-ffcb2d31d2f2" providerId="ADAL" clId="{AE380B30-2732-4CC7-BCC3-023383897D70}" dt="2022-07-28T11:52:53.319" v="15736" actId="478"/>
          <ac:spMkLst>
            <pc:docMk/>
            <pc:sldMk cId="3773859874" sldId="1700"/>
            <ac:spMk id="53" creationId="{EFCEBC09-86CF-7D5A-FD29-12F4C453AF8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4" creationId="{70A5BC46-3EC9-5499-9683-ECA84871ED0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8" creationId="{BCBBCA4D-89F3-760E-34F1-5E7B49D0D4F3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9" creationId="{FE5D206F-1ACC-39C9-E5B5-3AA9C575AF9D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0" creationId="{5261AC4A-F8F7-C1F9-6E9C-2E6BE8000E63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3" creationId="{19F84DD4-198D-9CC1-CAA0-453295F8A80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6" creationId="{C85895D8-CF3F-CD25-B3D6-B7BDC14CA1C6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AE380B30-2732-4CC7-BCC3-023383897D70}" dt="2022-07-28T11:54:11.590" v="15760" actId="478"/>
          <ac:spMkLst>
            <pc:docMk/>
            <pc:sldMk cId="3773859874" sldId="1700"/>
            <ac:spMk id="68" creationId="{DA13FF7D-70AF-75B4-61BD-C280326E9E4D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70" creationId="{5766CED8-1F72-149C-C069-E2059A4C2D25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2" creationId="{E02A94C0-F7D1-B8BB-C910-CE1CAEE068C8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3" creationId="{BDD6E6F8-CFE2-F0D9-84D4-7157472019E5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4" creationId="{994C6484-9EE3-2BEB-7F09-902EC45A7AC2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5" creationId="{F4052FE4-2006-38AB-D8FC-E9734E3D5A42}"/>
          </ac:spMkLst>
        </pc:spChg>
        <pc:spChg chg="add del mod">
          <ac:chgData name="Matteo Vincenzo Rocco" userId="f0612b38-90a5-4ea6-a107-ffcb2d31d2f2" providerId="ADAL" clId="{AE380B30-2732-4CC7-BCC3-023383897D70}" dt="2022-07-28T12:31:19.311" v="15810" actId="478"/>
          <ac:spMkLst>
            <pc:docMk/>
            <pc:sldMk cId="3773859874" sldId="1700"/>
            <ac:spMk id="76" creationId="{13952186-E5AD-107F-431C-249490F89203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7" creationId="{F70E1FFF-1E4D-E28E-FF67-F8A0E653C2EB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8" creationId="{BD5CC03B-C976-4646-AA62-BA489FA2AC8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79" creationId="{F7E1004B-794D-6A0D-31FB-C95305B85D4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1" creationId="{0203D314-532C-788E-B925-D59105668459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2" creationId="{2E04A302-9B18-150E-B5ED-B645F10178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3" creationId="{FC378357-2263-136D-3B60-3EA52B7731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4" creationId="{8112CE49-FF0D-2B5A-FC16-CD0D6E779C8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5" creationId="{B3E9EB0F-1F79-800C-0A0D-67D2695E53C1}"/>
          </ac:spMkLst>
        </pc:spChg>
        <pc:spChg chg="add del mod">
          <ac:chgData name="Matteo Vincenzo Rocco" userId="f0612b38-90a5-4ea6-a107-ffcb2d31d2f2" providerId="ADAL" clId="{AE380B30-2732-4CC7-BCC3-023383897D70}" dt="2022-07-28T12:46:04.211" v="16154" actId="478"/>
          <ac:spMkLst>
            <pc:docMk/>
            <pc:sldMk cId="3773859874" sldId="1700"/>
            <ac:spMk id="86" creationId="{E424C3D0-6078-FBCA-D7D2-016E7EA512A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7" creationId="{3BBB4CCD-8AF6-42E4-454B-A15B6E1CCF4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8" creationId="{16563B01-0F26-1E9B-8A9A-22CE7FD7ED09}"/>
          </ac:spMkLst>
        </pc:spChg>
        <pc:spChg chg="add del mod">
          <ac:chgData name="Matteo Vincenzo Rocco" userId="f0612b38-90a5-4ea6-a107-ffcb2d31d2f2" providerId="ADAL" clId="{AE380B30-2732-4CC7-BCC3-023383897D70}" dt="2022-07-28T12:39:32.218" v="16107" actId="478"/>
          <ac:spMkLst>
            <pc:docMk/>
            <pc:sldMk cId="3773859874" sldId="1700"/>
            <ac:spMk id="89" creationId="{F650C485-A6CE-E93D-47B8-F8FC9EAD9880}"/>
          </ac:spMkLst>
        </pc:spChg>
        <pc:spChg chg="add del mod">
          <ac:chgData name="Matteo Vincenzo Rocco" userId="f0612b38-90a5-4ea6-a107-ffcb2d31d2f2" providerId="ADAL" clId="{AE380B30-2732-4CC7-BCC3-023383897D70}" dt="2022-07-28T12:40:20.829" v="16118" actId="478"/>
          <ac:spMkLst>
            <pc:docMk/>
            <pc:sldMk cId="3773859874" sldId="1700"/>
            <ac:spMk id="90" creationId="{E9F98089-5317-595F-3B6A-C6B9B89F22B4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7" creationId="{7355E03A-E20C-AD00-0541-D0D6BDCCAA15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9" creationId="{0A75E8F9-3FF3-7237-85AF-8B0C02E96BE1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8T11:51:47.455" v="15697" actId="478"/>
          <ac:cxnSpMkLst>
            <pc:docMk/>
            <pc:sldMk cId="3773859874" sldId="1700"/>
            <ac:cxnSpMk id="54" creationId="{BE549B5A-5C79-3448-2D57-12FBBC27D5D9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6" creationId="{3C1D5626-27CD-AC71-1265-CE75C18DCE44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7" creationId="{BDA5B1E2-BBFF-B770-4C66-C9AA873290FD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8" creationId="{7DA47010-CDFB-2A5A-A123-CB04B7927D33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9" creationId="{11DC0921-FBDE-0375-7BA5-98A0E9358C0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2" creationId="{39D48EB6-54CA-8F22-9F02-93A0126DFBD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3" creationId="{BF6BD332-A33C-D0E7-B61F-E5838DC08AA2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4" creationId="{8354FF5B-F360-74B1-E29A-73D39A56F611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69" creationId="{19B441C8-F980-87F5-F8A2-DA2BABFC8FBC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0" creationId="{43BD5B2E-417F-D376-B569-1AF1D4D19703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1" creationId="{2C83BCBD-8649-DAC6-BA06-FED3B452D2E1}"/>
          </ac:cxnSpMkLst>
        </pc:cxnChg>
        <pc:cxnChg chg="add mod">
          <ac:chgData name="Matteo Vincenzo Rocco" userId="f0612b38-90a5-4ea6-a107-ffcb2d31d2f2" providerId="ADAL" clId="{AE380B30-2732-4CC7-BCC3-023383897D70}" dt="2022-07-28T12:49:47.168" v="16226"/>
          <ac:cxnSpMkLst>
            <pc:docMk/>
            <pc:sldMk cId="3773859874" sldId="1700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2:50:07.334" v="16231" actId="692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addSp delSp modSp del mod ord delAnim">
        <pc:chgData name="Matteo Vincenzo Rocco" userId="f0612b38-90a5-4ea6-a107-ffcb2d31d2f2" providerId="ADAL" clId="{AE380B30-2732-4CC7-BCC3-023383897D70}" dt="2022-07-27T12:35:21.756" v="12174" actId="47"/>
        <pc:sldMkLst>
          <pc:docMk/>
          <pc:sldMk cId="1621643206" sldId="1701"/>
        </pc:sldMkLst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" creationId="{AFAB4E86-75F8-E228-FAB7-4C0546BC5515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4" creationId="{B85C6A84-E9A4-5116-23F3-774B78545C01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5" creationId="{D4A05C28-B7A7-E7A3-086E-5EBB2224B129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6" creationId="{CD195613-B912-A619-A485-3AA63E7C34BE}"/>
          </ac:spMkLst>
        </pc:spChg>
        <pc:spChg chg="del">
          <ac:chgData name="Matteo Vincenzo Rocco" userId="f0612b38-90a5-4ea6-a107-ffcb2d31d2f2" providerId="ADAL" clId="{AE380B30-2732-4CC7-BCC3-023383897D70}" dt="2022-07-27T12:34:43.930" v="12155" actId="478"/>
          <ac:spMkLst>
            <pc:docMk/>
            <pc:sldMk cId="1621643206" sldId="1701"/>
            <ac:spMk id="7" creationId="{E1784D6F-59D4-A06E-EAD6-DA3CF47B3F5E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5" creationId="{C4AE717B-DE99-6D36-ACD7-1F23995F91BD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9" creationId="{85BAF993-148F-EA76-7ACA-BB1CB73F6094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0" creationId="{CD87E2FC-CFCA-D0C2-C735-6A660BFE9C13}"/>
          </ac:spMkLst>
        </pc:spChg>
        <pc:spChg chg="add mod">
          <ac:chgData name="Matteo Vincenzo Rocco" userId="f0612b38-90a5-4ea6-a107-ffcb2d31d2f2" providerId="ADAL" clId="{AE380B30-2732-4CC7-BCC3-023383897D70}" dt="2022-07-27T12:34:44.190" v="12156"/>
          <ac:spMkLst>
            <pc:docMk/>
            <pc:sldMk cId="1621643206" sldId="1701"/>
            <ac:spMk id="21" creationId="{FAF5403B-32B3-26C4-C18C-8319BAEFB642}"/>
          </ac:spMkLst>
        </pc:sp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8" creationId="{02C0D76A-565E-FAF2-6283-5515159DBD5D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9" creationId="{F0F3517F-5EFC-32BF-FD33-0D90BAD08CC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0" creationId="{3E7243AC-98F7-7757-C44A-BFEF8E1D5D23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1" creationId="{8F979A82-B49A-9A3C-7EE5-E4BE5F70BE76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2" creationId="{0C4EEC37-31F9-8E0C-8456-97403099C97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3" creationId="{C3DF65C8-0456-E02A-EEEE-BC136AEE67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4" creationId="{EA1C819F-DB97-4F79-69F5-C06B5494E2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6" creationId="{7BEFD017-1CCC-9192-59F5-AB2DFBFA25C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7" creationId="{DAB20D96-ED82-40B6-03D7-B8E427F8C17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8" creationId="{043B684C-51A7-0733-B155-BC98722E4420}"/>
          </ac:picMkLst>
        </pc:picChg>
      </pc:sldChg>
      <pc:sldChg chg="addSp delSp modSp add mod delAnim modAnim modNotesTx">
        <pc:chgData name="Matteo Vincenzo Rocco" userId="f0612b38-90a5-4ea6-a107-ffcb2d31d2f2" providerId="ADAL" clId="{AE380B30-2732-4CC7-BCC3-023383897D70}" dt="2022-07-27T14:15:44.364" v="14274" actId="1076"/>
        <pc:sldMkLst>
          <pc:docMk/>
          <pc:sldMk cId="2803592746" sldId="1702"/>
        </pc:sldMkLst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2" creationId="{558D6475-868A-8BDA-0AAB-AA697A9F8E98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1" creationId="{0652A103-B395-45CF-9D67-27871B51D24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2" creationId="{BBAB7A60-EBA4-416F-5636-59E7DCFEA66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3" creationId="{DF7CCDA4-6D3E-FADB-BAE6-5DEEF7B172BB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4" creationId="{E6FDAD64-6E75-0734-93FD-1CCDB6EAC8A3}"/>
          </ac:spMkLst>
        </pc:spChg>
        <pc:spChg chg="add del mod">
          <ac:chgData name="Matteo Vincenzo Rocco" userId="f0612b38-90a5-4ea6-a107-ffcb2d31d2f2" providerId="ADAL" clId="{AE380B30-2732-4CC7-BCC3-023383897D70}" dt="2022-07-27T12:41:09.641" v="12461" actId="478"/>
          <ac:spMkLst>
            <pc:docMk/>
            <pc:sldMk cId="2803592746" sldId="1702"/>
            <ac:spMk id="35" creationId="{E52E1CD9-49DD-9F42-0027-32441B2BDD2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6" creationId="{CC15F726-DB98-B5D1-D284-436E2D2AB3A8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7" creationId="{CB8C049E-1177-4199-6F2C-E83C80CDF94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8" creationId="{A859F583-3DA2-3B96-E8CD-571C120BE2D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AE380B30-2732-4CC7-BCC3-023383897D70}" dt="2022-07-27T12:40:57.381" v="12455" actId="478"/>
          <ac:spMkLst>
            <pc:docMk/>
            <pc:sldMk cId="2803592746" sldId="1702"/>
            <ac:spMk id="48" creationId="{C89327D3-B3C9-4EEE-F99D-57E0066BF894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2" creationId="{F33A1E5F-8542-FD88-99CA-224B7926453E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53" creationId="{C11ADEC7-BFC9-8010-8713-1252FDA04B05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5" creationId="{52AE7ECB-B365-5E3A-B826-E231B1C84D7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6" creationId="{477F31EA-6D78-2D7A-7D01-B7D715E4F39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7" creationId="{A13C5E8C-87F2-A119-BA15-4E3D031A7658}"/>
          </ac:spMkLst>
        </pc:spChg>
        <pc:spChg chg="add del mod">
          <ac:chgData name="Matteo Vincenzo Rocco" userId="f0612b38-90a5-4ea6-a107-ffcb2d31d2f2" providerId="ADAL" clId="{AE380B30-2732-4CC7-BCC3-023383897D70}" dt="2022-07-27T12:44:07.048" v="12588" actId="478"/>
          <ac:spMkLst>
            <pc:docMk/>
            <pc:sldMk cId="2803592746" sldId="1702"/>
            <ac:spMk id="58" creationId="{2FF47E45-EA93-D59C-DB6C-277A05BB09E8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9" creationId="{01E20201-C00E-C6A9-419D-FDF6788FAEF1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0" creationId="{2BEAAB6D-7DBE-F3DA-CD9C-BF461F6FFE0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6" creationId="{956D851F-7D97-4BF9-9CF9-1C2AC71202EB}"/>
          </ac:spMkLst>
        </pc:spChg>
        <pc:picChg chg="del">
          <ac:chgData name="Matteo Vincenzo Rocco" userId="f0612b38-90a5-4ea6-a107-ffcb2d31d2f2" providerId="ADAL" clId="{AE380B30-2732-4CC7-BCC3-023383897D70}" dt="2022-07-27T12:35:07.267" v="12160" actId="478"/>
          <ac:picMkLst>
            <pc:docMk/>
            <pc:sldMk cId="2803592746" sldId="1702"/>
            <ac:picMk id="3" creationId="{66952DBD-E1F1-5A60-39F4-8BD6D12709E5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1" creationId="{68E4F7DA-73FE-C690-8764-6F4928B6EE96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2" creationId="{79520069-669E-9D23-B8CA-25D8EA263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3" creationId="{A3AB079D-E62E-FB52-A7EA-7CBA01E9EF1F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4" creationId="{C0E3E687-E35D-A840-554B-D0A398E4621E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5" creationId="{9DFFB92B-E5A3-29E4-A6F4-700B5A83AE39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6" creationId="{77DA5260-0E44-0BED-A8FF-51DDF19FA116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7" creationId="{A2EBF576-57CA-8CDE-29BD-0CC5BE5AD423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9" creationId="{7F7E4A78-252B-F415-1C85-03AFB578A8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0" creationId="{7F13F163-D95D-EC3A-22B0-EA8B9A99E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1" creationId="{929651EA-BA93-1CF4-E6C1-31005F10DCBF}"/>
          </ac:picMkLst>
        </pc:picChg>
        <pc:picChg chg="add mod modCrop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4" creationId="{73507F6F-B795-A1D3-2E66-6738A5A84CAA}"/>
          </ac:picMkLst>
        </pc:pic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40" creationId="{31AB3F45-1223-350F-DA35-571F1BF16646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8" creationId="{B1716D8A-11EB-44CD-AC2A-88614A2EE075}"/>
          </ac:cxnSpMkLst>
        </pc:cxnChg>
      </pc:sldChg>
      <pc:sldChg chg="delSp add mod">
        <pc:chgData name="Matteo Vincenzo Rocco" userId="f0612b38-90a5-4ea6-a107-ffcb2d31d2f2" providerId="ADAL" clId="{AE380B30-2732-4CC7-BCC3-023383897D70}" dt="2022-07-27T14:28:44.286" v="15028" actId="478"/>
        <pc:sldMkLst>
          <pc:docMk/>
          <pc:sldMk cId="886104261" sldId="1703"/>
        </pc:sldMkLst>
        <pc:spChg chg="del">
          <ac:chgData name="Matteo Vincenzo Rocco" userId="f0612b38-90a5-4ea6-a107-ffcb2d31d2f2" providerId="ADAL" clId="{AE380B30-2732-4CC7-BCC3-023383897D70}" dt="2022-07-27T14:28:44.286" v="15028" actId="478"/>
          <ac:spMkLst>
            <pc:docMk/>
            <pc:sldMk cId="886104261" sldId="1703"/>
            <ac:spMk id="43" creationId="{CF626F33-E230-3C88-FF92-21912CE5BA85}"/>
          </ac:spMkLst>
        </pc:spChg>
      </pc:sldChg>
      <pc:sldChg chg="add del">
        <pc:chgData name="Matteo Vincenzo Rocco" userId="f0612b38-90a5-4ea6-a107-ffcb2d31d2f2" providerId="ADAL" clId="{AE380B30-2732-4CC7-BCC3-023383897D70}" dt="2022-07-28T12:51:18.346" v="16247" actId="47"/>
        <pc:sldMkLst>
          <pc:docMk/>
          <pc:sldMk cId="13793302" sldId="1704"/>
        </pc:sldMkLst>
      </pc:sldChg>
      <pc:sldChg chg="addSp delSp modSp add mod">
        <pc:chgData name="Matteo Vincenzo Rocco" userId="f0612b38-90a5-4ea6-a107-ffcb2d31d2f2" providerId="ADAL" clId="{AE380B30-2732-4CC7-BCC3-023383897D70}" dt="2022-07-28T13:09:06.012" v="16602" actId="14100"/>
        <pc:sldMkLst>
          <pc:docMk/>
          <pc:sldMk cId="1603593098" sldId="1704"/>
        </pc:sldMkLst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0" creationId="{3E7B1260-22C6-975A-23B7-576CA0B00780}"/>
          </ac:spMkLst>
        </pc:spChg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1" creationId="{90D8A1E3-382B-BF23-0662-E1100415521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2" creationId="{FC8EAE6E-FA61-5DE8-F75E-562C2174C8C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5" creationId="{FEEB6991-DE78-4FCA-AA06-4F2FD8397F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6" creationId="{91E9F59E-B2F3-3D45-1373-B95C810BBE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0" creationId="{1A790056-1EBD-C624-7C41-A05D1C2A9F9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1" creationId="{5F0B99D7-321F-B15C-7F24-FA10F0A46513}"/>
          </ac:spMkLst>
        </pc:spChg>
        <pc:spChg chg="del mod">
          <ac:chgData name="Matteo Vincenzo Rocco" userId="f0612b38-90a5-4ea6-a107-ffcb2d31d2f2" providerId="ADAL" clId="{AE380B30-2732-4CC7-BCC3-023383897D70}" dt="2022-07-28T12:56:02.025" v="16474" actId="478"/>
          <ac:spMkLst>
            <pc:docMk/>
            <pc:sldMk cId="1603593098" sldId="1704"/>
            <ac:spMk id="43" creationId="{08225F3E-78BA-61B6-699C-6F40072BF41E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4" creationId="{6D2BD5DA-3A87-1E8B-1EB6-D827E05D60A0}"/>
          </ac:spMkLst>
        </pc:spChg>
        <pc:spChg chg="add del mod">
          <ac:chgData name="Matteo Vincenzo Rocco" userId="f0612b38-90a5-4ea6-a107-ffcb2d31d2f2" providerId="ADAL" clId="{AE380B30-2732-4CC7-BCC3-023383897D70}" dt="2022-07-28T12:57:04.372" v="16500" actId="478"/>
          <ac:spMkLst>
            <pc:docMk/>
            <pc:sldMk cId="1603593098" sldId="1704"/>
            <ac:spMk id="45" creationId="{0B70866C-ABAF-F404-CA90-78790FD3E9A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6" creationId="{B07AB63F-0534-BC98-4358-A9D2F4ADC834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7" creationId="{4DFA57FF-8BF2-9B35-366C-6A56CE9DBD6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8" creationId="{D3B3FFFF-A10B-9758-6129-778CEAFEF37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9" creationId="{C5737118-0FDB-5FFB-2DD1-1AFB988720F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0" creationId="{2B9F44B6-601A-C78D-BFA8-AA3A254DD91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2" creationId="{C3DDAB95-770B-D981-83D6-5E56FF1E2F6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4" creationId="{C01C6D6D-802E-3A9D-BD61-6FBE81149C2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5" creationId="{84A57915-4D48-817D-69E8-511FFE1C74BC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8" creationId="{3946B6BA-B82E-5830-B08D-2A6171398564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6" creationId="{C85895D8-CF3F-CD25-B3D6-B7BDC14CA1C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7" creationId="{A202F12A-182F-DDB5-C020-93F28A87F6C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0" creationId="{0AEEFE62-A9D6-B005-734C-E856E961DEE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1" creationId="{BAA7C794-ACC7-45E3-F7A1-C609283CC50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2" creationId="{64374ADB-3DA9-0F7E-6EA8-94825361ACD0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AE380B30-2732-4CC7-BCC3-023383897D70}" dt="2022-07-28T12:56:45.004" v="16495" actId="478"/>
          <ac:spMkLst>
            <pc:docMk/>
            <pc:sldMk cId="1603593098" sldId="1704"/>
            <ac:spMk id="75" creationId="{F4052FE4-2006-38AB-D8FC-E9734E3D5A42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6" creationId="{10200BE8-B192-DD27-A250-3D90CD1218C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7" creationId="{470927B8-0697-4423-0579-AE38EF0845DC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0" creationId="{F43F3E4A-38AF-5045-48F3-E1ED9D18F19B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2" creationId="{74620380-6B41-BA04-8E11-1C29784147F0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5" creationId="{B3E9EB0F-1F79-800C-0A0D-67D2695E53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6" creationId="{410B3142-BEE1-D026-54C5-E222A563943E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8" creationId="{16563B01-0F26-1E9B-8A9A-22CE7FD7ED09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91" creationId="{AB6A6C08-9F12-EBAC-86BB-7BD580265E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5" creationId="{FED37AFE-0148-6C40-04E4-F0E8027E42B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6" creationId="{2B4FC1A8-2CCC-C66A-4355-E27BA4AF3AC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7" creationId="{741406FD-F724-81EB-85E7-997D9B520EE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8" creationId="{422DA8EE-70CA-D598-4247-28F0BF87FA00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9" creationId="{EDC864FF-4036-66D4-5DE3-299756DC4DB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100" creationId="{A7F70215-CDF3-5C39-403B-18A38D49209D}"/>
          </ac:spMkLst>
        </pc:sp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3" creationId="{829C0D0B-D229-6D3D-7AAE-5A32B2728E9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4" creationId="{E469A9A1-BAE9-2837-59D1-D190721992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7" creationId="{A74F65DD-4416-56AC-0D18-785782598E8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8" creationId="{CC4228E0-1453-CEB4-0DB0-D0E5274E953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9" creationId="{DDD95BCB-8477-3BF7-1680-D36B3171CCC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1" creationId="{34B3EF97-1ACB-FD6E-6F40-D7240F25E73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3" creationId="{B8BBF47D-99E1-862D-7533-C24C3FBE677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7" creationId="{BDA5B1E2-BBFF-B770-4C66-C9AA873290F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9" creationId="{B7A75D43-9F61-E84D-D1DF-2BD6BE1E5B86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4" creationId="{8354FF5B-F360-74B1-E29A-73D39A56F61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8" creationId="{F7131A1C-06E5-0587-41AC-CC2383E534D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9" creationId="{DB87061C-8B70-A069-5B9B-662F8C9604C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78" creationId="{F80BD039-3DCB-0390-0B1D-EF6BC7A41A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1" creationId="{06B2E8EE-6F88-7207-5318-6F5B30F5F35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9" creationId="{D7708780-6D4B-2A32-23BB-6392ECC34A2B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0" creationId="{5471C199-12D9-04D8-6E70-B0E649D2A668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3" creationId="{AD4A0517-0B85-B278-17B8-A4B02CC81E82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4" creationId="{463C897B-57E9-F6C0-40CA-743B493ACC23}"/>
          </ac:cxnSpMkLst>
        </pc:cxnChg>
      </pc:sldChg>
      <pc:sldChg chg="addSp delSp modSp add mod">
        <pc:chgData name="Matteo Vincenzo Rocco" userId="f0612b38-90a5-4ea6-a107-ffcb2d31d2f2" providerId="ADAL" clId="{AE380B30-2732-4CC7-BCC3-023383897D70}" dt="2022-07-29T22:13:44.354" v="21376" actId="113"/>
        <pc:sldMkLst>
          <pc:docMk/>
          <pc:sldMk cId="1166280917" sldId="1705"/>
        </pc:sldMkLst>
        <pc:spChg chg="mod">
          <ac:chgData name="Matteo Vincenzo Rocco" userId="f0612b38-90a5-4ea6-a107-ffcb2d31d2f2" providerId="ADAL" clId="{AE380B30-2732-4CC7-BCC3-023383897D70}" dt="2022-07-29T22:13:44.354" v="21376" actId="113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5" creationId="{26CF4EE4-9CA5-9152-DB2A-7C7B7CEFCF7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3:45:28.473" v="17189" actId="22"/>
          <ac:spMkLst>
            <pc:docMk/>
            <pc:sldMk cId="1166280917" sldId="1705"/>
            <ac:spMk id="18" creationId="{AD821830-C3B8-5969-F65F-DE9D1DE2C80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9" creationId="{82009EFF-4BB3-9365-AA74-0F208A8934DA}"/>
          </ac:spMkLst>
        </pc:spChg>
        <pc:spChg chg="add del mod">
          <ac:chgData name="Matteo Vincenzo Rocco" userId="f0612b38-90a5-4ea6-a107-ffcb2d31d2f2" providerId="ADAL" clId="{AE380B30-2732-4CC7-BCC3-023383897D70}" dt="2022-07-28T14:25:28.600" v="17660" actId="478"/>
          <ac:spMkLst>
            <pc:docMk/>
            <pc:sldMk cId="1166280917" sldId="1705"/>
            <ac:spMk id="20" creationId="{24E1901A-E7DD-C0B0-88F0-3C4B01017F7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22" creationId="{4A17927F-09FA-E761-2B18-C859AD3B3BF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3" creationId="{7A085A42-41F3-C64E-42DC-1E2EB37B6523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4" creationId="{0AF13B52-518B-11A1-C122-1C7BDF4E421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5" creationId="{04322451-3DFA-9351-6B9A-415A9FD7DF2F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6" creationId="{0200F20D-9403-63B1-7B9D-4B564CBD28F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7" creationId="{B8EB499A-89E0-3BF3-9EC2-272C771C64D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17:19.966" v="17536" actId="478"/>
          <ac:spMkLst>
            <pc:docMk/>
            <pc:sldMk cId="1166280917" sldId="1705"/>
            <ac:spMk id="29" creationId="{FD18A720-2565-1A55-C9D4-0013EC08DE5F}"/>
          </ac:spMkLst>
        </pc:spChg>
        <pc:spChg chg="add mod">
          <ac:chgData name="Matteo Vincenzo Rocco" userId="f0612b38-90a5-4ea6-a107-ffcb2d31d2f2" providerId="ADAL" clId="{AE380B30-2732-4CC7-BCC3-023383897D70}" dt="2022-07-28T14:41:29.302" v="17745" actId="14100"/>
          <ac:spMkLst>
            <pc:docMk/>
            <pc:sldMk cId="1166280917" sldId="1705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1" creationId="{A35A4EF1-C125-33FD-B815-2D2C59D56D1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3" creationId="{CE6D5F26-84ED-56D3-D7E4-0CAD11FCD7E8}"/>
          </ac:spMkLst>
        </pc:spChg>
        <pc:spChg chg="add mod">
          <ac:chgData name="Matteo Vincenzo Rocco" userId="f0612b38-90a5-4ea6-a107-ffcb2d31d2f2" providerId="ADAL" clId="{AE380B30-2732-4CC7-BCC3-023383897D70}" dt="2022-07-28T14:41:18.869" v="17738" actId="14100"/>
          <ac:spMkLst>
            <pc:docMk/>
            <pc:sldMk cId="1166280917" sldId="1705"/>
            <ac:spMk id="34" creationId="{F31A9903-E5AC-C355-98AD-0C4E8FCF6556}"/>
          </ac:spMkLst>
        </pc:spChg>
        <pc:spChg chg="add del mod">
          <ac:chgData name="Matteo Vincenzo Rocco" userId="f0612b38-90a5-4ea6-a107-ffcb2d31d2f2" providerId="ADAL" clId="{AE380B30-2732-4CC7-BCC3-023383897D70}" dt="2022-07-28T14:20:05.667" v="17593" actId="478"/>
          <ac:spMkLst>
            <pc:docMk/>
            <pc:sldMk cId="1166280917" sldId="1705"/>
            <ac:spMk id="35" creationId="{2FFC71F0-8D31-2E41-759F-7ECC860033FF}"/>
          </ac:spMkLst>
        </pc:spChg>
        <pc:spChg chg="del">
          <ac:chgData name="Matteo Vincenzo Rocco" userId="f0612b38-90a5-4ea6-a107-ffcb2d31d2f2" providerId="ADAL" clId="{AE380B30-2732-4CC7-BCC3-023383897D70}" dt="2022-07-28T14:18:46.096" v="17565" actId="478"/>
          <ac:spMkLst>
            <pc:docMk/>
            <pc:sldMk cId="1166280917" sldId="1705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9" creationId="{DF5EC944-4460-FDAF-DCAA-B342CAC4CE40}"/>
          </ac:spMkLst>
        </pc:spChg>
        <pc:spChg chg="del mod">
          <ac:chgData name="Matteo Vincenzo Rocco" userId="f0612b38-90a5-4ea6-a107-ffcb2d31d2f2" providerId="ADAL" clId="{AE380B30-2732-4CC7-BCC3-023383897D70}" dt="2022-07-28T14:11:40.010" v="17473" actId="478"/>
          <ac:spMkLst>
            <pc:docMk/>
            <pc:sldMk cId="1166280917" sldId="1705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1" creationId="{737A8CA8-32D2-BA99-4D1E-A96E78A25167}"/>
          </ac:spMkLst>
        </pc:spChg>
        <pc:spChg chg="add del mod">
          <ac:chgData name="Matteo Vincenzo Rocco" userId="f0612b38-90a5-4ea6-a107-ffcb2d31d2f2" providerId="ADAL" clId="{AE380B30-2732-4CC7-BCC3-023383897D70}" dt="2022-07-28T14:23:06.916" v="17621" actId="478"/>
          <ac:spMkLst>
            <pc:docMk/>
            <pc:sldMk cId="1166280917" sldId="1705"/>
            <ac:spMk id="42" creationId="{57E4A4CB-7C8B-C82B-C55C-F7704D232879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3" creationId="{1D0890C2-F873-4887-265D-D609B9C6130E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4" creationId="{E45801A3-0B19-9246-84F5-E124AF9F36D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5" creationId="{2BC94E98-5C62-A752-351A-67C3498E585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6" creationId="{2DBDF2C3-F7B6-0037-86D8-7391234EFFB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7" creationId="{95481735-1E48-9F1B-0697-E5902CDC81E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8" creationId="{FB0E981B-E442-20C8-CFD4-A1E04D5C9BFA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9" creationId="{584385FA-E6AD-56C4-866E-3FE64A36FA3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0" creationId="{A6B5C48B-8B6C-4288-7149-E0385589FA70}"/>
          </ac:spMkLst>
        </pc:spChg>
        <pc:spChg chg="add mod">
          <ac:chgData name="Matteo Vincenzo Rocco" userId="f0612b38-90a5-4ea6-a107-ffcb2d31d2f2" providerId="ADAL" clId="{AE380B30-2732-4CC7-BCC3-023383897D70}" dt="2022-07-28T14:41:29.629" v="17747" actId="1076"/>
          <ac:spMkLst>
            <pc:docMk/>
            <pc:sldMk cId="1166280917" sldId="1705"/>
            <ac:spMk id="51" creationId="{04862E95-D1B5-D8B6-A836-F6CCB29517FA}"/>
          </ac:spMkLst>
        </pc:spChg>
        <pc:spChg chg="add mod">
          <ac:chgData name="Matteo Vincenzo Rocco" userId="f0612b38-90a5-4ea6-a107-ffcb2d31d2f2" providerId="ADAL" clId="{AE380B30-2732-4CC7-BCC3-023383897D70}" dt="2022-07-28T14:41:29.484" v="17746" actId="14100"/>
          <ac:spMkLst>
            <pc:docMk/>
            <pc:sldMk cId="1166280917" sldId="1705"/>
            <ac:spMk id="52" creationId="{8976E574-60B1-4ED4-548E-36E63B219E5C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3" creationId="{EB812037-D080-27FB-183B-0E797E715B7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26:56.735" v="17669" actId="1076"/>
          <ac:spMkLst>
            <pc:docMk/>
            <pc:sldMk cId="1166280917" sldId="1705"/>
            <ac:spMk id="55" creationId="{FB52B174-C7B9-5745-5A60-212BF527E12F}"/>
          </ac:spMkLst>
        </pc:spChg>
        <pc:spChg chg="add mod">
          <ac:chgData name="Matteo Vincenzo Rocco" userId="f0612b38-90a5-4ea6-a107-ffcb2d31d2f2" providerId="ADAL" clId="{AE380B30-2732-4CC7-BCC3-023383897D70}" dt="2022-07-28T20:55:23.444" v="17879" actId="1076"/>
          <ac:spMkLst>
            <pc:docMk/>
            <pc:sldMk cId="1166280917" sldId="1705"/>
            <ac:spMk id="56" creationId="{8D85CC54-C6D3-A68B-ADA2-617FF333447B}"/>
          </ac:spMkLst>
        </pc:spChg>
        <pc:spChg chg="add del mod">
          <ac:chgData name="Matteo Vincenzo Rocco" userId="f0612b38-90a5-4ea6-a107-ffcb2d31d2f2" providerId="ADAL" clId="{AE380B30-2732-4CC7-BCC3-023383897D70}" dt="2022-07-28T20:55:26.831" v="17880" actId="478"/>
          <ac:spMkLst>
            <pc:docMk/>
            <pc:sldMk cId="1166280917" sldId="1705"/>
            <ac:spMk id="57" creationId="{723B559E-DB7D-2AD2-CABF-39B1497F7645}"/>
          </ac:spMkLst>
        </pc:spChg>
        <pc:spChg chg="add del mod">
          <ac:chgData name="Matteo Vincenzo Rocco" userId="f0612b38-90a5-4ea6-a107-ffcb2d31d2f2" providerId="ADAL" clId="{AE380B30-2732-4CC7-BCC3-023383897D70}" dt="2022-07-28T20:55:58.072" v="17881" actId="478"/>
          <ac:spMkLst>
            <pc:docMk/>
            <pc:sldMk cId="1166280917" sldId="1705"/>
            <ac:spMk id="58" creationId="{D190AB07-A545-DB20-B8F5-78735141784D}"/>
          </ac:spMkLst>
        </pc:spChg>
        <pc:grpChg chg="del mod">
          <ac:chgData name="Matteo Vincenzo Rocco" userId="f0612b38-90a5-4ea6-a107-ffcb2d31d2f2" providerId="ADAL" clId="{AE380B30-2732-4CC7-BCC3-023383897D70}" dt="2022-07-29T16:24:02.844" v="21143"/>
          <ac:grpSpMkLst>
            <pc:docMk/>
            <pc:sldMk cId="1166280917" sldId="1705"/>
            <ac:grpSpMk id="9" creationId="{0513D7CD-773E-F4D2-A64D-1911A3463392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4"/>
          <ac:grpSpMkLst>
            <pc:docMk/>
            <pc:sldMk cId="1166280917" sldId="1705"/>
            <ac:grpSpMk id="22" creationId="{81CA9FBA-0015-E7D2-9E52-89386D51274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6"/>
          <ac:grpSpMkLst>
            <pc:docMk/>
            <pc:sldMk cId="1166280917" sldId="1705"/>
            <ac:grpSpMk id="29" creationId="{EBA76582-8651-3952-EF9D-569F7E5127BB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9"/>
          <ac:grpSpMkLst>
            <pc:docMk/>
            <pc:sldMk cId="1166280917" sldId="1705"/>
            <ac:grpSpMk id="31" creationId="{63354BE1-CBAE-7E97-47AC-2434742D8C31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59"/>
          <ac:grpSpMkLst>
            <pc:docMk/>
            <pc:sldMk cId="1166280917" sldId="1705"/>
            <ac:grpSpMk id="69" creationId="{AA2E554C-43BF-F437-C7D6-BB582BD16E42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0"/>
          <ac:grpSpMkLst>
            <pc:docMk/>
            <pc:sldMk cId="1166280917" sldId="1705"/>
            <ac:grpSpMk id="70" creationId="{B2E7A901-30AD-A2B7-ED87-8335A05B7FEC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2"/>
          <ac:grpSpMkLst>
            <pc:docMk/>
            <pc:sldMk cId="1166280917" sldId="1705"/>
            <ac:grpSpMk id="71" creationId="{F1534DCC-DEC5-0AFC-3D8F-2087042EA962}"/>
          </ac:grpSpMkLst>
        </pc:grpChg>
        <pc:grpChg chg="del mod">
          <ac:chgData name="Matteo Vincenzo Rocco" userId="f0612b38-90a5-4ea6-a107-ffcb2d31d2f2" providerId="ADAL" clId="{AE380B30-2732-4CC7-BCC3-023383897D70}" dt="2022-07-29T16:24:02.844" v="21145"/>
          <ac:grpSpMkLst>
            <pc:docMk/>
            <pc:sldMk cId="1166280917" sldId="1705"/>
            <ac:grpSpMk id="72" creationId="{4A876B7E-B4C8-91E6-0D44-F5C9CB197FE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5"/>
          <ac:grpSpMkLst>
            <pc:docMk/>
            <pc:sldMk cId="1166280917" sldId="1705"/>
            <ac:grpSpMk id="73" creationId="{E4D0AC91-4EF3-D22B-A243-B1058FD99135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7"/>
          <ac:grpSpMkLst>
            <pc:docMk/>
            <pc:sldMk cId="1166280917" sldId="1705"/>
            <ac:grpSpMk id="74" creationId="{2212BF74-469D-F7C4-FAED-5DFEC7C446C8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1"/>
          <ac:grpSpMkLst>
            <pc:docMk/>
            <pc:sldMk cId="1166280917" sldId="1705"/>
            <ac:grpSpMk id="75" creationId="{271629AC-CFC4-8C38-A1EB-79D9FB2DB785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5"/>
          <ac:grpSpMkLst>
            <pc:docMk/>
            <pc:sldMk cId="1166280917" sldId="1705"/>
            <ac:grpSpMk id="80" creationId="{D324CE2B-1738-6737-0AFC-A045A9F358A1}"/>
          </ac:grpSpMkLst>
        </pc:grpChg>
        <pc:grpChg chg="del mod">
          <ac:chgData name="Matteo Vincenzo Rocco" userId="f0612b38-90a5-4ea6-a107-ffcb2d31d2f2" providerId="ADAL" clId="{AE380B30-2732-4CC7-BCC3-023383897D70}" dt="2022-07-29T16:13:04.595" v="20985"/>
          <ac:grpSpMkLst>
            <pc:docMk/>
            <pc:sldMk cId="1166280917" sldId="1705"/>
            <ac:grpSpMk id="86" creationId="{4B598651-4C10-ED3B-5ECA-D762F88766E0}"/>
          </ac:grpSpMkLst>
        </pc:grpChg>
        <pc:grpChg chg="del mod">
          <ac:chgData name="Matteo Vincenzo Rocco" userId="f0612b38-90a5-4ea6-a107-ffcb2d31d2f2" providerId="ADAL" clId="{AE380B30-2732-4CC7-BCC3-023383897D70}" dt="2022-07-29T16:24:05.520" v="21169"/>
          <ac:grpSpMkLst>
            <pc:docMk/>
            <pc:sldMk cId="1166280917" sldId="1705"/>
            <ac:grpSpMk id="88" creationId="{1338C653-0EC3-3893-6533-574BBFEDCF06}"/>
          </ac:grpSpMkLst>
        </pc:grpChg>
        <pc:grpChg chg="del mod">
          <ac:chgData name="Matteo Vincenzo Rocco" userId="f0612b38-90a5-4ea6-a107-ffcb2d31d2f2" providerId="ADAL" clId="{AE380B30-2732-4CC7-BCC3-023383897D70}" dt="2022-07-29T16:13:46.997" v="21008"/>
          <ac:grpSpMkLst>
            <pc:docMk/>
            <pc:sldMk cId="1166280917" sldId="1705"/>
            <ac:grpSpMk id="93" creationId="{E3DCD93C-CE43-B014-3239-1D5619050E95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0"/>
          <ac:grpSpMkLst>
            <pc:docMk/>
            <pc:sldMk cId="1166280917" sldId="1705"/>
            <ac:grpSpMk id="99" creationId="{ECE2B95F-7351-8D77-5898-4B1661F995E1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3"/>
          <ac:grpSpMkLst>
            <pc:docMk/>
            <pc:sldMk cId="1166280917" sldId="1705"/>
            <ac:grpSpMk id="103" creationId="{EB97D792-7E8A-4CE1-AF19-C83F0BDBE4D3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19"/>
          <ac:grpSpMkLst>
            <pc:docMk/>
            <pc:sldMk cId="1166280917" sldId="1705"/>
            <ac:grpSpMk id="108" creationId="{FC859C88-F796-9C0B-C6FC-27E721BA72DA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4"/>
          <ac:grpSpMkLst>
            <pc:docMk/>
            <pc:sldMk cId="1166280917" sldId="1705"/>
            <ac:grpSpMk id="113" creationId="{56E59B36-0FBD-6D80-3CE1-F0498B8A873A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1" creationId="{1828DE9E-E2F7-9D8C-048A-E782693EC072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2" creationId="{AC59369D-5439-F272-5359-3E3E9658B8F4}"/>
          </ac:grpSpMkLst>
        </pc:grpChg>
        <pc:grpChg chg="del mod">
          <ac:chgData name="Matteo Vincenzo Rocco" userId="f0612b38-90a5-4ea6-a107-ffcb2d31d2f2" providerId="ADAL" clId="{AE380B30-2732-4CC7-BCC3-023383897D70}" dt="2022-07-29T16:23:48.173" v="21091"/>
          <ac:grpSpMkLst>
            <pc:docMk/>
            <pc:sldMk cId="1166280917" sldId="1705"/>
            <ac:grpSpMk id="125" creationId="{E24C7509-1DB7-255E-6D5E-07D574DC835B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1"/>
          <ac:grpSpMkLst>
            <pc:docMk/>
            <pc:sldMk cId="1166280917" sldId="1705"/>
            <ac:grpSpMk id="135" creationId="{7E0D034C-ECBE-65D0-44E2-283A09550074}"/>
          </ac:grpSpMkLst>
        </pc:grpChg>
        <pc:grpChg chg="del mod">
          <ac:chgData name="Matteo Vincenzo Rocco" userId="f0612b38-90a5-4ea6-a107-ffcb2d31d2f2" providerId="ADAL" clId="{AE380B30-2732-4CC7-BCC3-023383897D70}" dt="2022-07-29T16:23:48.172" v="21087"/>
          <ac:grpSpMkLst>
            <pc:docMk/>
            <pc:sldMk cId="1166280917" sldId="1705"/>
            <ac:grpSpMk id="136" creationId="{038FF5ED-8AA9-2266-E47F-9671DB184638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3"/>
          <ac:grpSpMkLst>
            <pc:docMk/>
            <pc:sldMk cId="1166280917" sldId="1705"/>
            <ac:grpSpMk id="144" creationId="{41E51DC0-A56B-B7F0-CEB3-B30EAAD79D5E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2"/>
          <ac:grpSpMkLst>
            <pc:docMk/>
            <pc:sldMk cId="1166280917" sldId="1705"/>
            <ac:grpSpMk id="148" creationId="{1A0D08D8-5296-CE34-4079-BEF3F2EA9673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56" creationId="{FD677A29-9FDF-88EF-FFD6-5EBFB97F69F8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0"/>
          <ac:grpSpMkLst>
            <pc:docMk/>
            <pc:sldMk cId="1166280917" sldId="1705"/>
            <ac:grpSpMk id="157" creationId="{BF8B4E1C-D312-29DF-62A2-1CA505E9158E}"/>
          </ac:grpSpMkLst>
        </pc:grpChg>
        <pc:grpChg chg="del mod">
          <ac:chgData name="Matteo Vincenzo Rocco" userId="f0612b38-90a5-4ea6-a107-ffcb2d31d2f2" providerId="ADAL" clId="{AE380B30-2732-4CC7-BCC3-023383897D70}" dt="2022-07-29T16:15:59.213" v="21078"/>
          <ac:grpSpMkLst>
            <pc:docMk/>
            <pc:sldMk cId="1166280917" sldId="1705"/>
            <ac:grpSpMk id="162" creationId="{53AA0FCB-93A2-FA0C-9503-66BFAD9B41B2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65" creationId="{42D3A2D7-2156-1377-5A05-BA486354AB91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8" creationId="{0E869199-8DB3-C64E-FD2C-1E2012753BE7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9" creationId="{DAD6C3E4-527B-F357-5B1D-7221AEF746CB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2"/>
          <ac:grpSpMkLst>
            <pc:docMk/>
            <pc:sldMk cId="1166280917" sldId="1705"/>
            <ac:grpSpMk id="172" creationId="{F41CF629-9367-4D07-0E8F-1DEDCCAE3976}"/>
          </ac:grpSpMkLst>
        </pc:grpChg>
        <pc:grpChg chg="del mod">
          <ac:chgData name="Matteo Vincenzo Rocco" userId="f0612b38-90a5-4ea6-a107-ffcb2d31d2f2" providerId="ADAL" clId="{AE380B30-2732-4CC7-BCC3-023383897D70}" dt="2022-07-29T16:23:53.539" v="21108"/>
          <ac:grpSpMkLst>
            <pc:docMk/>
            <pc:sldMk cId="1166280917" sldId="1705"/>
            <ac:grpSpMk id="173" creationId="{4FE6ED15-5E65-A66A-EFE1-F207BACC8BC1}"/>
          </ac:grpSpMkLst>
        </pc:grpChg>
        <pc:grpChg chg="del mod">
          <ac:chgData name="Matteo Vincenzo Rocco" userId="f0612b38-90a5-4ea6-a107-ffcb2d31d2f2" providerId="ADAL" clId="{AE380B30-2732-4CC7-BCC3-023383897D70}" dt="2022-07-29T16:24:23.926" v="21179"/>
          <ac:grpSpMkLst>
            <pc:docMk/>
            <pc:sldMk cId="1166280917" sldId="1705"/>
            <ac:grpSpMk id="179" creationId="{067F291F-0EB3-9FAF-CB38-4B2D7B367B6F}"/>
          </ac:grpSpMkLst>
        </pc:grpChg>
        <pc:picChg chg="del">
          <ac:chgData name="Matteo Vincenzo Rocco" userId="f0612b38-90a5-4ea6-a107-ffcb2d31d2f2" providerId="ADAL" clId="{AE380B30-2732-4CC7-BCC3-023383897D70}" dt="2022-07-28T13:39:50.579" v="16705" actId="478"/>
          <ac:picMkLst>
            <pc:docMk/>
            <pc:sldMk cId="1166280917" sldId="1705"/>
            <ac:picMk id="2" creationId="{078EC79B-BA12-BE71-28D1-FC50C18A4BEB}"/>
          </ac:picMkLst>
        </pc:picChg>
        <pc:inkChg chg="add del">
          <ac:chgData name="Matteo Vincenzo Rocco" userId="f0612b38-90a5-4ea6-a107-ffcb2d31d2f2" providerId="ADAL" clId="{AE380B30-2732-4CC7-BCC3-023383897D70}" dt="2022-07-29T16:11:38.654" v="20935"/>
          <ac:inkMkLst>
            <pc:docMk/>
            <pc:sldMk cId="1166280917" sldId="1705"/>
            <ac:inkMk id="2" creationId="{BA869D0D-4DE3-6DA8-F29D-F55D20C34C3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0"/>
          <ac:inkMkLst>
            <pc:docMk/>
            <pc:sldMk cId="1166280917" sldId="1705"/>
            <ac:inkMk id="3" creationId="{74146439-0881-EDDB-1841-7934E6F4353B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2"/>
          <ac:inkMkLst>
            <pc:docMk/>
            <pc:sldMk cId="1166280917" sldId="1705"/>
            <ac:inkMk id="5" creationId="{A147874A-C976-46AA-F020-24BA1B734A75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8"/>
          <ac:inkMkLst>
            <pc:docMk/>
            <pc:sldMk cId="1166280917" sldId="1705"/>
            <ac:inkMk id="7" creationId="{6DDB8EA2-2154-2BF1-E741-F284BFC583F5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3"/>
          <ac:inkMkLst>
            <pc:docMk/>
            <pc:sldMk cId="1166280917" sldId="1705"/>
            <ac:inkMk id="8" creationId="{855D5157-6E40-9C8C-1228-3E92BEAC83A9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3"/>
          <ac:inkMkLst>
            <pc:docMk/>
            <pc:sldMk cId="1166280917" sldId="1705"/>
            <ac:inkMk id="10" creationId="{8556FC30-07A5-5587-D117-F98CA3F4CE2E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9"/>
          <ac:inkMkLst>
            <pc:docMk/>
            <pc:sldMk cId="1166280917" sldId="1705"/>
            <ac:inkMk id="11" creationId="{22770106-B20A-35F9-87A1-B86B3C407724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7"/>
          <ac:inkMkLst>
            <pc:docMk/>
            <pc:sldMk cId="1166280917" sldId="1705"/>
            <ac:inkMk id="12" creationId="{74994C08-B2BE-CEB3-A3B0-EAEACDAA2EB6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6"/>
          <ac:inkMkLst>
            <pc:docMk/>
            <pc:sldMk cId="1166280917" sldId="1705"/>
            <ac:inkMk id="13" creationId="{7CA87E32-86E5-CFCC-42E3-499707D803C0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40"/>
          <ac:inkMkLst>
            <pc:docMk/>
            <pc:sldMk cId="1166280917" sldId="1705"/>
            <ac:inkMk id="14" creationId="{8009ADE0-24F4-5C74-26DF-95C7E6AC2329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9"/>
          <ac:inkMkLst>
            <pc:docMk/>
            <pc:sldMk cId="1166280917" sldId="1705"/>
            <ac:inkMk id="17" creationId="{B5DFE414-5283-E9B1-21AB-794627724A97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1"/>
          <ac:inkMkLst>
            <pc:docMk/>
            <pc:sldMk cId="1166280917" sldId="1705"/>
            <ac:inkMk id="18" creationId="{95E1791D-A08F-2981-F7CD-2E3687EDB47A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4"/>
          <ac:inkMkLst>
            <pc:docMk/>
            <pc:sldMk cId="1166280917" sldId="1705"/>
            <ac:inkMk id="20" creationId="{C347069E-86B2-B00A-71D3-5EBED890A47F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4"/>
          <ac:inkMkLst>
            <pc:docMk/>
            <pc:sldMk cId="1166280917" sldId="1705"/>
            <ac:inkMk id="32" creationId="{6306BEC8-683C-6150-C89D-1DFEE5E0D6D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5"/>
          <ac:inkMkLst>
            <pc:docMk/>
            <pc:sldMk cId="1166280917" sldId="1705"/>
            <ac:inkMk id="33" creationId="{A7441758-AD4D-FD71-3E76-1019F35C5EFD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1"/>
          <ac:inkMkLst>
            <pc:docMk/>
            <pc:sldMk cId="1166280917" sldId="1705"/>
            <ac:inkMk id="35" creationId="{3AC593BA-8842-BDBF-E77E-73A09CA33593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2"/>
          <ac:inkMkLst>
            <pc:docMk/>
            <pc:sldMk cId="1166280917" sldId="1705"/>
            <ac:inkMk id="36" creationId="{D66C3FEE-A551-9618-F3F2-BEDDD3190466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7"/>
          <ac:inkMkLst>
            <pc:docMk/>
            <pc:sldMk cId="1166280917" sldId="1705"/>
            <ac:inkMk id="37" creationId="{E686F4BC-2785-7077-C1CC-DBFD1BAB2C78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8"/>
          <ac:inkMkLst>
            <pc:docMk/>
            <pc:sldMk cId="1166280917" sldId="1705"/>
            <ac:inkMk id="39" creationId="{F6424A5C-28A1-552F-1783-BD80AC56DA57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0"/>
          <ac:inkMkLst>
            <pc:docMk/>
            <pc:sldMk cId="1166280917" sldId="1705"/>
            <ac:inkMk id="40" creationId="{B95A5D9F-3ADA-73CD-A28F-8A1A50D2773B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6"/>
          <ac:inkMkLst>
            <pc:docMk/>
            <pc:sldMk cId="1166280917" sldId="1705"/>
            <ac:inkMk id="42" creationId="{C265536E-E50D-9193-EE0A-BAC768AD1A4E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5"/>
          <ac:inkMkLst>
            <pc:docMk/>
            <pc:sldMk cId="1166280917" sldId="1705"/>
            <ac:inkMk id="57" creationId="{59337C17-F3F9-DD7C-8513-82C0161DD29E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5"/>
          <ac:inkMkLst>
            <pc:docMk/>
            <pc:sldMk cId="1166280917" sldId="1705"/>
            <ac:inkMk id="58" creationId="{DAB20C7F-4227-0056-F8B9-E473BF4C409E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9"/>
          <ac:inkMkLst>
            <pc:docMk/>
            <pc:sldMk cId="1166280917" sldId="1705"/>
            <ac:inkMk id="59" creationId="{8DBB5322-F696-4EF3-8212-73EA192C8E09}"/>
          </ac:inkMkLst>
        </pc:inkChg>
        <pc:inkChg chg="add del">
          <ac:chgData name="Matteo Vincenzo Rocco" userId="f0612b38-90a5-4ea6-a107-ffcb2d31d2f2" providerId="ADAL" clId="{AE380B30-2732-4CC7-BCC3-023383897D70}" dt="2022-07-29T16:24:02.842" v="21133"/>
          <ac:inkMkLst>
            <pc:docMk/>
            <pc:sldMk cId="1166280917" sldId="1705"/>
            <ac:inkMk id="60" creationId="{83C0DBB6-D9E0-BD68-B7CE-4BE463386DD7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8"/>
          <ac:inkMkLst>
            <pc:docMk/>
            <pc:sldMk cId="1166280917" sldId="1705"/>
            <ac:inkMk id="61" creationId="{C42AA584-7F82-2E59-D8F7-20B5FC495F40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2"/>
          <ac:inkMkLst>
            <pc:docMk/>
            <pc:sldMk cId="1166280917" sldId="1705"/>
            <ac:inkMk id="62" creationId="{431E5EB4-0093-C578-D78E-4D7D9559176D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1"/>
          <ac:inkMkLst>
            <pc:docMk/>
            <pc:sldMk cId="1166280917" sldId="1705"/>
            <ac:inkMk id="63" creationId="{0443EFEC-5BDE-6428-45CF-60CF7B2EE065}"/>
          </ac:inkMkLst>
        </pc:inkChg>
        <pc:inkChg chg="add del mod">
          <ac:chgData name="Matteo Vincenzo Rocco" userId="f0612b38-90a5-4ea6-a107-ffcb2d31d2f2" providerId="ADAL" clId="{AE380B30-2732-4CC7-BCC3-023383897D70}" dt="2022-07-29T16:24:05.517" v="21156"/>
          <ac:inkMkLst>
            <pc:docMk/>
            <pc:sldMk cId="1166280917" sldId="1705"/>
            <ac:inkMk id="64" creationId="{D0FAF3D5-A418-ECBB-1387-CAAEBFA55DAC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0"/>
          <ac:inkMkLst>
            <pc:docMk/>
            <pc:sldMk cId="1166280917" sldId="1705"/>
            <ac:inkMk id="65" creationId="{3D03DC67-7946-E8B5-731C-998EBD122341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3"/>
          <ac:inkMkLst>
            <pc:docMk/>
            <pc:sldMk cId="1166280917" sldId="1705"/>
            <ac:inkMk id="66" creationId="{141EF21B-1528-ECCF-163D-04EA6F040C7F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8"/>
          <ac:inkMkLst>
            <pc:docMk/>
            <pc:sldMk cId="1166280917" sldId="1705"/>
            <ac:inkMk id="67" creationId="{0E766B57-049A-ED3E-2923-91BADD3D23D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59"/>
          <ac:inkMkLst>
            <pc:docMk/>
            <pc:sldMk cId="1166280917" sldId="1705"/>
            <ac:inkMk id="68" creationId="{4615360E-BD71-2131-F06F-782F636BC2C5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6"/>
          <ac:inkMkLst>
            <pc:docMk/>
            <pc:sldMk cId="1166280917" sldId="1705"/>
            <ac:inkMk id="76" creationId="{C31D5421-4955-E675-6E8C-8F56DE036BC0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7"/>
          <ac:inkMkLst>
            <pc:docMk/>
            <pc:sldMk cId="1166280917" sldId="1705"/>
            <ac:inkMk id="77" creationId="{13C3FC2E-8533-1848-EF89-589C8EE4DEBB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1"/>
          <ac:inkMkLst>
            <pc:docMk/>
            <pc:sldMk cId="1166280917" sldId="1705"/>
            <ac:inkMk id="78" creationId="{39511441-3150-5653-47B3-B356072B5338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5"/>
          <ac:inkMkLst>
            <pc:docMk/>
            <pc:sldMk cId="1166280917" sldId="1705"/>
            <ac:inkMk id="79" creationId="{C9E74996-0EA1-6903-B3FA-D678F9940A57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1" creationId="{6315BE01-7F2F-8EA6-5A77-B13C071E40A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2"/>
          <ac:inkMkLst>
            <pc:docMk/>
            <pc:sldMk cId="1166280917" sldId="1705"/>
            <ac:inkMk id="82" creationId="{A77015C8-AA12-BA13-96D8-D67BD89FDBD7}"/>
          </ac:inkMkLst>
        </pc:inkChg>
        <pc:inkChg chg="add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3" creationId="{F8CD7CA6-2A36-0647-5309-47E73A36A455}"/>
          </ac:inkMkLst>
        </pc:inkChg>
        <pc:inkChg chg="add del mod">
          <ac:chgData name="Matteo Vincenzo Rocco" userId="f0612b38-90a5-4ea6-a107-ffcb2d31d2f2" providerId="ADAL" clId="{AE380B30-2732-4CC7-BCC3-023383897D70}" dt="2022-07-29T16:13:02.188" v="20982"/>
          <ac:inkMkLst>
            <pc:docMk/>
            <pc:sldMk cId="1166280917" sldId="1705"/>
            <ac:inkMk id="84" creationId="{0C3FC32B-4915-FEDF-DA91-8BA817452995}"/>
          </ac:inkMkLst>
        </pc:inkChg>
        <pc:inkChg chg="add del mod">
          <ac:chgData name="Matteo Vincenzo Rocco" userId="f0612b38-90a5-4ea6-a107-ffcb2d31d2f2" providerId="ADAL" clId="{AE380B30-2732-4CC7-BCC3-023383897D70}" dt="2022-07-29T16:13:02.189" v="20983"/>
          <ac:inkMkLst>
            <pc:docMk/>
            <pc:sldMk cId="1166280917" sldId="1705"/>
            <ac:inkMk id="85" creationId="{CF6F3AF5-1374-6886-C195-6B9033E6EAA9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8"/>
          <ac:inkMkLst>
            <pc:docMk/>
            <pc:sldMk cId="1166280917" sldId="1705"/>
            <ac:inkMk id="87" creationId="{B8CE8CB0-E721-A542-F6CC-C88F3BB28E92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8"/>
          <ac:inkMkLst>
            <pc:docMk/>
            <pc:sldMk cId="1166280917" sldId="1705"/>
            <ac:inkMk id="89" creationId="{A2CD48AC-7959-60E1-93BE-3DE0908C4757}"/>
          </ac:inkMkLst>
        </pc:inkChg>
        <pc:inkChg chg="add del mod">
          <ac:chgData name="Matteo Vincenzo Rocco" userId="f0612b38-90a5-4ea6-a107-ffcb2d31d2f2" providerId="ADAL" clId="{AE380B30-2732-4CC7-BCC3-023383897D70}" dt="2022-07-29T16:13:46.998" v="21009"/>
          <ac:inkMkLst>
            <pc:docMk/>
            <pc:sldMk cId="1166280917" sldId="1705"/>
            <ac:inkMk id="90" creationId="{656AF3FD-0163-8797-656A-A2101AE6D8F4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7"/>
          <ac:inkMkLst>
            <pc:docMk/>
            <pc:sldMk cId="1166280917" sldId="1705"/>
            <ac:inkMk id="91" creationId="{031C3E29-C761-D249-2669-A3599A03A5C8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6"/>
          <ac:inkMkLst>
            <pc:docMk/>
            <pc:sldMk cId="1166280917" sldId="1705"/>
            <ac:inkMk id="92" creationId="{8AC4EC2B-EA4D-7577-C957-987AEFB9ACCC}"/>
          </ac:inkMkLst>
        </pc:inkChg>
        <pc:inkChg chg="add del">
          <ac:chgData name="Matteo Vincenzo Rocco" userId="f0612b38-90a5-4ea6-a107-ffcb2d31d2f2" providerId="ADAL" clId="{AE380B30-2732-4CC7-BCC3-023383897D70}" dt="2022-07-29T16:13:57.928" v="21025"/>
          <ac:inkMkLst>
            <pc:docMk/>
            <pc:sldMk cId="1166280917" sldId="1705"/>
            <ac:inkMk id="94" creationId="{47BE5947-5310-4292-73CE-18178FF0CD78}"/>
          </ac:inkMkLst>
        </pc:inkChg>
        <pc:inkChg chg="add del mod">
          <ac:chgData name="Matteo Vincenzo Rocco" userId="f0612b38-90a5-4ea6-a107-ffcb2d31d2f2" providerId="ADAL" clId="{AE380B30-2732-4CC7-BCC3-023383897D70}" dt="2022-07-29T16:13:57.929" v="21026"/>
          <ac:inkMkLst>
            <pc:docMk/>
            <pc:sldMk cId="1166280917" sldId="1705"/>
            <ac:inkMk id="95" creationId="{91492CAD-DB48-4E8C-6611-5F792C8FB386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0"/>
          <ac:inkMkLst>
            <pc:docMk/>
            <pc:sldMk cId="1166280917" sldId="1705"/>
            <ac:inkMk id="96" creationId="{93982CAE-83A6-27D5-550F-BCBC4B5D1A0A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8"/>
          <ac:inkMkLst>
            <pc:docMk/>
            <pc:sldMk cId="1166280917" sldId="1705"/>
            <ac:inkMk id="97" creationId="{EF631C9B-71EA-C889-699E-6EE5F1750D57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6"/>
          <ac:inkMkLst>
            <pc:docMk/>
            <pc:sldMk cId="1166280917" sldId="1705"/>
            <ac:inkMk id="98" creationId="{D46F72C8-FF07-FA7E-8711-6E28D017F0BF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4"/>
          <ac:inkMkLst>
            <pc:docMk/>
            <pc:sldMk cId="1166280917" sldId="1705"/>
            <ac:inkMk id="100" creationId="{0B0F22E2-6193-1E2F-5EC5-3299122477C4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2"/>
          <ac:inkMkLst>
            <pc:docMk/>
            <pc:sldMk cId="1166280917" sldId="1705"/>
            <ac:inkMk id="101" creationId="{FFB42FF2-6CE9-7D6B-70FD-2278C99274B5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3"/>
          <ac:inkMkLst>
            <pc:docMk/>
            <pc:sldMk cId="1166280917" sldId="1705"/>
            <ac:inkMk id="102" creationId="{5DBA7BD8-BBD7-CD35-629D-3728FEC19529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7"/>
          <ac:inkMkLst>
            <pc:docMk/>
            <pc:sldMk cId="1166280917" sldId="1705"/>
            <ac:inkMk id="104" creationId="{D61CEE3F-C825-9AD8-D2E5-034B04B21BDD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19"/>
          <ac:inkMkLst>
            <pc:docMk/>
            <pc:sldMk cId="1166280917" sldId="1705"/>
            <ac:inkMk id="105" creationId="{275E0406-5BA9-0EA8-17FB-A4BBB48859CC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5"/>
          <ac:inkMkLst>
            <pc:docMk/>
            <pc:sldMk cId="1166280917" sldId="1705"/>
            <ac:inkMk id="106" creationId="{4227C491-5A8B-D7B2-000F-9C1D23C820D8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1"/>
          <ac:inkMkLst>
            <pc:docMk/>
            <pc:sldMk cId="1166280917" sldId="1705"/>
            <ac:inkMk id="107" creationId="{447BA747-4E1D-E4ED-B10E-A0E8E607D0A7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4"/>
          <ac:inkMkLst>
            <pc:docMk/>
            <pc:sldMk cId="1166280917" sldId="1705"/>
            <ac:inkMk id="109" creationId="{4B1E91A4-CD6E-B82C-2C8C-A89216C08EA2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7"/>
          <ac:inkMkLst>
            <pc:docMk/>
            <pc:sldMk cId="1166280917" sldId="1705"/>
            <ac:inkMk id="110" creationId="{83685632-31F0-28B0-769A-00DF34E3DB82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4"/>
          <ac:inkMkLst>
            <pc:docMk/>
            <pc:sldMk cId="1166280917" sldId="1705"/>
            <ac:inkMk id="111" creationId="{3FFD6025-65BE-018C-2022-5E8F0AE746AE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7"/>
          <ac:inkMkLst>
            <pc:docMk/>
            <pc:sldMk cId="1166280917" sldId="1705"/>
            <ac:inkMk id="112" creationId="{8A64553C-5BE3-1C41-7A79-3C8758DDF76A}"/>
          </ac:inkMkLst>
        </pc:inkChg>
        <pc:inkChg chg="add del">
          <ac:chgData name="Matteo Vincenzo Rocco" userId="f0612b38-90a5-4ea6-a107-ffcb2d31d2f2" providerId="ADAL" clId="{AE380B30-2732-4CC7-BCC3-023383897D70}" dt="2022-07-29T16:14:08.224" v="21028"/>
          <ac:inkMkLst>
            <pc:docMk/>
            <pc:sldMk cId="1166280917" sldId="1705"/>
            <ac:inkMk id="114" creationId="{AC66FD46-75CD-92C1-2E97-BC166A27833B}"/>
          </ac:inkMkLst>
        </pc:inkChg>
        <pc:inkChg chg="add del">
          <ac:chgData name="Matteo Vincenzo Rocco" userId="f0612b38-90a5-4ea6-a107-ffcb2d31d2f2" providerId="ADAL" clId="{AE380B30-2732-4CC7-BCC3-023383897D70}" dt="2022-07-29T16:14:11.949" v="21030"/>
          <ac:inkMkLst>
            <pc:docMk/>
            <pc:sldMk cId="1166280917" sldId="1705"/>
            <ac:inkMk id="115" creationId="{2483B179-2965-0744-CC08-5D8F855B7743}"/>
          </ac:inkMkLst>
        </pc:inkChg>
        <pc:inkChg chg="add del">
          <ac:chgData name="Matteo Vincenzo Rocco" userId="f0612b38-90a5-4ea6-a107-ffcb2d31d2f2" providerId="ADAL" clId="{AE380B30-2732-4CC7-BCC3-023383897D70}" dt="2022-07-29T16:14:40.288" v="21032"/>
          <ac:inkMkLst>
            <pc:docMk/>
            <pc:sldMk cId="1166280917" sldId="1705"/>
            <ac:inkMk id="116" creationId="{B9519377-A1C7-C3BF-D390-9C2BED0AE85D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9"/>
          <ac:inkMkLst>
            <pc:docMk/>
            <pc:sldMk cId="1166280917" sldId="1705"/>
            <ac:inkMk id="117" creationId="{C487B518-F00D-08C0-B849-E5166C3EC5BD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1"/>
          <ac:inkMkLst>
            <pc:docMk/>
            <pc:sldMk cId="1166280917" sldId="1705"/>
            <ac:inkMk id="118" creationId="{C369AFAD-4C52-EF65-C524-FEAEBFA8C674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8"/>
          <ac:inkMkLst>
            <pc:docMk/>
            <pc:sldMk cId="1166280917" sldId="1705"/>
            <ac:inkMk id="119" creationId="{AE6DB21C-4EE3-AB8F-51C1-A9731A090BD9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2"/>
          <ac:inkMkLst>
            <pc:docMk/>
            <pc:sldMk cId="1166280917" sldId="1705"/>
            <ac:inkMk id="120" creationId="{3F5A7E13-A9FF-E10A-C6DE-B0828E7F0431}"/>
          </ac:inkMkLst>
        </pc:inkChg>
        <pc:inkChg chg="add del mod">
          <ac:chgData name="Matteo Vincenzo Rocco" userId="f0612b38-90a5-4ea6-a107-ffcb2d31d2f2" providerId="ADAL" clId="{AE380B30-2732-4CC7-BCC3-023383897D70}" dt="2022-07-29T16:23:48.171" v="21086"/>
          <ac:inkMkLst>
            <pc:docMk/>
            <pc:sldMk cId="1166280917" sldId="1705"/>
            <ac:inkMk id="123" creationId="{8A7C2243-EE80-FE9F-FD4F-E79E8436C816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0"/>
          <ac:inkMkLst>
            <pc:docMk/>
            <pc:sldMk cId="1166280917" sldId="1705"/>
            <ac:inkMk id="124" creationId="{CE4F576A-A87F-1F2C-3CD8-CCCCB00920E3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3"/>
          <ac:inkMkLst>
            <pc:docMk/>
            <pc:sldMk cId="1166280917" sldId="1705"/>
            <ac:inkMk id="126" creationId="{CE51D1D9-9D35-868C-EDF2-BBCF42BDAAA3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7"/>
          <ac:inkMkLst>
            <pc:docMk/>
            <pc:sldMk cId="1166280917" sldId="1705"/>
            <ac:inkMk id="127" creationId="{7D130DF7-54DE-FFFF-EC0A-4BE7F4329E0E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4"/>
          <ac:inkMkLst>
            <pc:docMk/>
            <pc:sldMk cId="1166280917" sldId="1705"/>
            <ac:inkMk id="128" creationId="{E9646756-4D8C-0ADB-ED96-42DA683A54A2}"/>
          </ac:inkMkLst>
        </pc:inkChg>
        <pc:inkChg chg="add del mod">
          <ac:chgData name="Matteo Vincenzo Rocco" userId="f0612b38-90a5-4ea6-a107-ffcb2d31d2f2" providerId="ADAL" clId="{AE380B30-2732-4CC7-BCC3-023383897D70}" dt="2022-07-29T16:23:48.170" v="21085"/>
          <ac:inkMkLst>
            <pc:docMk/>
            <pc:sldMk cId="1166280917" sldId="1705"/>
            <ac:inkMk id="129" creationId="{2F92BEC3-FCAF-444C-BC16-59F6FCDED70B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1"/>
          <ac:inkMkLst>
            <pc:docMk/>
            <pc:sldMk cId="1166280917" sldId="1705"/>
            <ac:inkMk id="130" creationId="{08E8414D-AE38-E315-2C22-69F3890A2D0F}"/>
          </ac:inkMkLst>
        </pc:inkChg>
        <pc:inkChg chg="add del mod">
          <ac:chgData name="Matteo Vincenzo Rocco" userId="f0612b38-90a5-4ea6-a107-ffcb2d31d2f2" providerId="ADAL" clId="{AE380B30-2732-4CC7-BCC3-023383897D70}" dt="2022-07-29T16:23:53.536" v="21095"/>
          <ac:inkMkLst>
            <pc:docMk/>
            <pc:sldMk cId="1166280917" sldId="1705"/>
            <ac:inkMk id="131" creationId="{B1A25A85-5149-9EA8-AB2E-B239CBD50D42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6"/>
          <ac:inkMkLst>
            <pc:docMk/>
            <pc:sldMk cId="1166280917" sldId="1705"/>
            <ac:inkMk id="132" creationId="{E49780E2-F487-C4CF-4643-EC676EAA7254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9"/>
          <ac:inkMkLst>
            <pc:docMk/>
            <pc:sldMk cId="1166280917" sldId="1705"/>
            <ac:inkMk id="133" creationId="{65ACBB1F-62B8-0316-E229-1E3632DFFE45}"/>
          </ac:inkMkLst>
        </pc:inkChg>
        <pc:inkChg chg="add del">
          <ac:chgData name="Matteo Vincenzo Rocco" userId="f0612b38-90a5-4ea6-a107-ffcb2d31d2f2" providerId="ADAL" clId="{AE380B30-2732-4CC7-BCC3-023383897D70}" dt="2022-07-29T16:23:53.539" v="21104"/>
          <ac:inkMkLst>
            <pc:docMk/>
            <pc:sldMk cId="1166280917" sldId="1705"/>
            <ac:inkMk id="134" creationId="{79F29EE9-42B6-4A0B-9C6C-4506EFEEF379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8"/>
          <ac:inkMkLst>
            <pc:docMk/>
            <pc:sldMk cId="1166280917" sldId="1705"/>
            <ac:inkMk id="137" creationId="{436276F0-1DC8-9498-EA34-88A0295BA421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6"/>
          <ac:inkMkLst>
            <pc:docMk/>
            <pc:sldMk cId="1166280917" sldId="1705"/>
            <ac:inkMk id="138" creationId="{E0D5EAE5-B7D4-EFA4-4953-D3FE0920D2CB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3"/>
          <ac:inkMkLst>
            <pc:docMk/>
            <pc:sldMk cId="1166280917" sldId="1705"/>
            <ac:inkMk id="139" creationId="{C352D14B-EC40-3FB8-00EE-D9B08C34458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5"/>
          <ac:inkMkLst>
            <pc:docMk/>
            <pc:sldMk cId="1166280917" sldId="1705"/>
            <ac:inkMk id="140" creationId="{260F472A-B2CD-3627-B874-CF73AC23A3A9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4"/>
          <ac:inkMkLst>
            <pc:docMk/>
            <pc:sldMk cId="1166280917" sldId="1705"/>
            <ac:inkMk id="141" creationId="{9D2224AF-6F96-35F6-F8C9-3FC07AC46E3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0"/>
          <ac:inkMkLst>
            <pc:docMk/>
            <pc:sldMk cId="1166280917" sldId="1705"/>
            <ac:inkMk id="142" creationId="{97E2BE3A-D7BE-FC8D-2F5E-2D515804354E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6"/>
          <ac:inkMkLst>
            <pc:docMk/>
            <pc:sldMk cId="1166280917" sldId="1705"/>
            <ac:inkMk id="143" creationId="{5151947C-9DF7-EA77-9D6E-6EB08FDD3AEE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2"/>
          <ac:inkMkLst>
            <pc:docMk/>
            <pc:sldMk cId="1166280917" sldId="1705"/>
            <ac:inkMk id="145" creationId="{4E5EB76D-5C13-E85F-5DC1-F7FB92B57CA8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1"/>
          <ac:inkMkLst>
            <pc:docMk/>
            <pc:sldMk cId="1166280917" sldId="1705"/>
            <ac:inkMk id="146" creationId="{44CC8EA3-008D-0D14-D6E0-C95DA1FC9273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9"/>
          <ac:inkMkLst>
            <pc:docMk/>
            <pc:sldMk cId="1166280917" sldId="1705"/>
            <ac:inkMk id="147" creationId="{76FDA4AF-C7E0-2BD3-5EFD-5908A45BFF08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0"/>
          <ac:inkMkLst>
            <pc:docMk/>
            <pc:sldMk cId="1166280917" sldId="1705"/>
            <ac:inkMk id="149" creationId="{A4F76B97-E755-BD7D-5408-DE9C5438B06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1"/>
          <ac:inkMkLst>
            <pc:docMk/>
            <pc:sldMk cId="1166280917" sldId="1705"/>
            <ac:inkMk id="150" creationId="{38FE09A9-3509-572B-1894-DC69238762F2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8"/>
          <ac:inkMkLst>
            <pc:docMk/>
            <pc:sldMk cId="1166280917" sldId="1705"/>
            <ac:inkMk id="151" creationId="{6ED3E9B4-7D84-0A22-662B-C13C3793955C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5"/>
          <ac:inkMkLst>
            <pc:docMk/>
            <pc:sldMk cId="1166280917" sldId="1705"/>
            <ac:inkMk id="152" creationId="{132E88BE-3525-9145-11A4-A28E5970376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4"/>
          <ac:inkMkLst>
            <pc:docMk/>
            <pc:sldMk cId="1166280917" sldId="1705"/>
            <ac:inkMk id="153" creationId="{08D1050D-546B-D727-6840-BF5FF605E6AE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7"/>
          <ac:inkMkLst>
            <pc:docMk/>
            <pc:sldMk cId="1166280917" sldId="1705"/>
            <ac:inkMk id="154" creationId="{706D2ABB-A6C9-750C-8EA2-B7614B5FDAE8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2"/>
          <ac:inkMkLst>
            <pc:docMk/>
            <pc:sldMk cId="1166280917" sldId="1705"/>
            <ac:inkMk id="155" creationId="{FA5EEDD9-2F2C-3F83-75D3-04CFDBE4BB70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8"/>
          <ac:inkMkLst>
            <pc:docMk/>
            <pc:sldMk cId="1166280917" sldId="1705"/>
            <ac:inkMk id="158" creationId="{1B173F78-E1DD-6271-FEAA-921782FED766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7"/>
          <ac:inkMkLst>
            <pc:docMk/>
            <pc:sldMk cId="1166280917" sldId="1705"/>
            <ac:inkMk id="159" creationId="{2525CCC1-3574-1E33-9F37-4A82347E8194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6"/>
          <ac:inkMkLst>
            <pc:docMk/>
            <pc:sldMk cId="1166280917" sldId="1705"/>
            <ac:inkMk id="160" creationId="{DB73B741-15ED-6E1F-4021-741ABF3F902F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3"/>
          <ac:inkMkLst>
            <pc:docMk/>
            <pc:sldMk cId="1166280917" sldId="1705"/>
            <ac:inkMk id="161" creationId="{20EF74E7-1BDB-264D-EC79-2E578CD87DF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0"/>
          <ac:inkMkLst>
            <pc:docMk/>
            <pc:sldMk cId="1166280917" sldId="1705"/>
            <ac:inkMk id="163" creationId="{BE993D1D-0828-E8C5-24A5-E6320B9D99A8}"/>
          </ac:inkMkLst>
        </pc:inkChg>
        <pc:inkChg chg="add del">
          <ac:chgData name="Matteo Vincenzo Rocco" userId="f0612b38-90a5-4ea6-a107-ffcb2d31d2f2" providerId="ADAL" clId="{AE380B30-2732-4CC7-BCC3-023383897D70}" dt="2022-07-29T16:23:53.540" v="21113"/>
          <ac:inkMkLst>
            <pc:docMk/>
            <pc:sldMk cId="1166280917" sldId="1705"/>
            <ac:inkMk id="164" creationId="{9CAC9F1E-40E3-AFD2-31FD-35AF84F1521C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7"/>
          <ac:inkMkLst>
            <pc:docMk/>
            <pc:sldMk cId="1166280917" sldId="1705"/>
            <ac:inkMk id="166" creationId="{3DDFF47D-9F95-6338-4D02-8C446AB01108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9"/>
          <ac:inkMkLst>
            <pc:docMk/>
            <pc:sldMk cId="1166280917" sldId="1705"/>
            <ac:inkMk id="167" creationId="{B3104EC4-4537-8427-0772-59F92FDBFDE1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5"/>
          <ac:inkMkLst>
            <pc:docMk/>
            <pc:sldMk cId="1166280917" sldId="1705"/>
            <ac:inkMk id="170" creationId="{65778D0D-2615-795E-D0C0-79FA15482CB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2"/>
          <ac:inkMkLst>
            <pc:docMk/>
            <pc:sldMk cId="1166280917" sldId="1705"/>
            <ac:inkMk id="171" creationId="{6FC9FC35-2B73-E81A-611F-756CF4C6623D}"/>
          </ac:inkMkLst>
        </pc:inkChg>
        <pc:inkChg chg="add del">
          <ac:chgData name="Matteo Vincenzo Rocco" userId="f0612b38-90a5-4ea6-a107-ffcb2d31d2f2" providerId="ADAL" clId="{AE380B30-2732-4CC7-BCC3-023383897D70}" dt="2022-07-29T16:24:23.925" v="21176"/>
          <ac:inkMkLst>
            <pc:docMk/>
            <pc:sldMk cId="1166280917" sldId="1705"/>
            <ac:inkMk id="174" creationId="{0A53BE62-6541-FB16-9D14-42F8B8EADB59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80"/>
          <ac:inkMkLst>
            <pc:docMk/>
            <pc:sldMk cId="1166280917" sldId="1705"/>
            <ac:inkMk id="175" creationId="{C7575057-861D-7561-4064-C564243199B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7"/>
          <ac:inkMkLst>
            <pc:docMk/>
            <pc:sldMk cId="1166280917" sldId="1705"/>
            <ac:inkMk id="176" creationId="{C8A35246-059F-BBEB-AD6C-57A8CA3F413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8"/>
          <ac:inkMkLst>
            <pc:docMk/>
            <pc:sldMk cId="1166280917" sldId="1705"/>
            <ac:inkMk id="177" creationId="{EFE7961A-4F1E-F374-D096-4E82156F871C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79"/>
          <ac:inkMkLst>
            <pc:docMk/>
            <pc:sldMk cId="1166280917" sldId="1705"/>
            <ac:inkMk id="178" creationId="{C9D1629A-1391-F443-03AC-0541A56C8169}"/>
          </ac:inkMkLst>
        </pc:ink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6" creationId="{952F82F7-5154-9B3F-09D7-865A55285D2B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13:40.085" v="21375" actId="113"/>
        <pc:sldMkLst>
          <pc:docMk/>
          <pc:sldMk cId="3380975283" sldId="1706"/>
        </pc:sldMkLst>
        <pc:spChg chg="mod">
          <ac:chgData name="Matteo Vincenzo Rocco" userId="f0612b38-90a5-4ea6-a107-ffcb2d31d2f2" providerId="ADAL" clId="{AE380B30-2732-4CC7-BCC3-023383897D70}" dt="2022-07-29T22:13:40.085" v="21375" actId="113"/>
          <ac:spMkLst>
            <pc:docMk/>
            <pc:sldMk cId="3380975283" sldId="1706"/>
            <ac:spMk id="4" creationId="{84AF260C-9256-407C-928C-2A259A53D7A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5" creationId="{26CF4EE4-9CA5-9152-DB2A-7C7B7CEFCF7B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9" creationId="{82009EFF-4BB3-9365-AA74-0F208A8934D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1" creationId="{1FB37D61-D91C-4778-8EA1-32FF22483DD1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3" creationId="{7A085A42-41F3-C64E-42DC-1E2EB37B6523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4" creationId="{0AF13B52-518B-11A1-C122-1C7BDF4E421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5" creationId="{04322451-3DFA-9351-6B9A-415A9FD7DF2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6" creationId="{0200F20D-9403-63B1-7B9D-4B564CBD28F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7" creationId="{B8EB499A-89E0-3BF3-9EC2-272C771C64DD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28:26.638" v="17689" actId="1076"/>
          <ac:spMkLst>
            <pc:docMk/>
            <pc:sldMk cId="3380975283" sldId="1706"/>
            <ac:spMk id="30" creationId="{0F577E85-56A7-4FD0-5FBB-77C192194FA4}"/>
          </ac:spMkLst>
        </pc:spChg>
        <pc:spChg chg="add del mod">
          <ac:chgData name="Matteo Vincenzo Rocco" userId="f0612b38-90a5-4ea6-a107-ffcb2d31d2f2" providerId="ADAL" clId="{AE380B30-2732-4CC7-BCC3-023383897D70}" dt="2022-07-28T14:27:32.697" v="17678"/>
          <ac:spMkLst>
            <pc:docMk/>
            <pc:sldMk cId="3380975283" sldId="1706"/>
            <ac:spMk id="31" creationId="{674B507F-E546-ECD5-40A3-B449564485AE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3" creationId="{47DD49D8-99CA-8FEE-D228-F393564D83F7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34" creationId="{F31A9903-E5AC-C355-98AD-0C4E8FCF6556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6" creationId="{AFD79491-3D1C-22D1-1900-A928308A11F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38" creationId="{DCD88BB5-5B84-F553-ACD5-0E57FBCBCC62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9" creationId="{F25064B7-4195-A17F-6244-61A06DA940BD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40" creationId="{912A4572-BDB6-0564-1210-29844EEDD93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1" creationId="{737A8CA8-32D2-BA99-4D1E-A96E78A25167}"/>
          </ac:spMkLst>
        </pc:spChg>
        <pc:spChg chg="add mod">
          <ac:chgData name="Matteo Vincenzo Rocco" userId="f0612b38-90a5-4ea6-a107-ffcb2d31d2f2" providerId="ADAL" clId="{AE380B30-2732-4CC7-BCC3-023383897D70}" dt="2022-07-28T14:40:10.147" v="17725" actId="20577"/>
          <ac:spMkLst>
            <pc:docMk/>
            <pc:sldMk cId="3380975283" sldId="1706"/>
            <ac:spMk id="42" creationId="{CB5346DD-C7DF-C627-B142-980155D0A74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3" creationId="{1D0890C2-F873-4887-265D-D609B9C6130E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4" creationId="{E45801A3-0B19-9246-84F5-E124AF9F36D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5" creationId="{2BC94E98-5C62-A752-351A-67C3498E585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6" creationId="{2DBDF2C3-F7B6-0037-86D8-7391234EFFB6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7" creationId="{95481735-1E48-9F1B-0697-E5902CDC81E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8" creationId="{FB0E981B-E442-20C8-CFD4-A1E04D5C9BF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9" creationId="{584385FA-E6AD-56C4-866E-3FE64A36FA36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50" creationId="{A6B5C48B-8B6C-4288-7149-E0385589FA70}"/>
          </ac:spMkLst>
        </pc:spChg>
        <pc:spChg chg="add del mod">
          <ac:chgData name="Matteo Vincenzo Rocco" userId="f0612b38-90a5-4ea6-a107-ffcb2d31d2f2" providerId="ADAL" clId="{AE380B30-2732-4CC7-BCC3-023383897D70}" dt="2022-07-28T14:40:25.321" v="17726" actId="1076"/>
          <ac:spMkLst>
            <pc:docMk/>
            <pc:sldMk cId="3380975283" sldId="1706"/>
            <ac:spMk id="51" creationId="{04862E95-D1B5-D8B6-A836-F6CCB29517FA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52" creationId="{8976E574-60B1-4ED4-548E-36E63B219E5C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3" creationId="{EB812037-D080-27FB-183B-0E797E715B7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40:27.686" v="17727" actId="571"/>
          <ac:spMkLst>
            <pc:docMk/>
            <pc:sldMk cId="3380975283" sldId="1706"/>
            <ac:spMk id="56" creationId="{F9F1767D-2E10-DD40-7AAD-A6FDC4629F6C}"/>
          </ac:spMkLst>
        </pc:spChg>
        <pc:picChg chg="add mod">
          <ac:chgData name="Matteo Vincenzo Rocco" userId="f0612b38-90a5-4ea6-a107-ffcb2d31d2f2" providerId="ADAL" clId="{AE380B30-2732-4CC7-BCC3-023383897D70}" dt="2022-07-28T14:28:23.469" v="17688" actId="1076"/>
          <ac:picMkLst>
            <pc:docMk/>
            <pc:sldMk cId="3380975283" sldId="1706"/>
            <ac:picMk id="32" creationId="{A089AB15-3A91-CFD8-BEE2-B9DA51A064DD}"/>
          </ac:picMkLst>
        </pc:picChg>
        <pc:inkChg chg="add del">
          <ac:chgData name="Matteo Vincenzo Rocco" userId="f0612b38-90a5-4ea6-a107-ffcb2d31d2f2" providerId="ADAL" clId="{AE380B30-2732-4CC7-BCC3-023383897D70}" dt="2022-07-29T16:25:58.902" v="21182"/>
          <ac:inkMkLst>
            <pc:docMk/>
            <pc:sldMk cId="3380975283" sldId="1706"/>
            <ac:inkMk id="2" creationId="{A6416A68-4BE2-7E09-09E4-898128E68699}"/>
          </ac:inkMkLst>
        </pc:ink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5" creationId="{5530E012-C7C5-7BB7-64D3-75CBEE47D79C}"/>
          </ac:cxnSpMkLst>
        </pc:cxn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7" creationId="{91EFC57B-CD9F-2C9E-E347-4A6783087457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27:29.428" v="21625" actId="1076"/>
        <pc:sldMkLst>
          <pc:docMk/>
          <pc:sldMk cId="671470040" sldId="1707"/>
        </pc:sldMkLst>
        <pc:spChg chg="add del mod">
          <ac:chgData name="Matteo Vincenzo Rocco" userId="f0612b38-90a5-4ea6-a107-ffcb2d31d2f2" providerId="ADAL" clId="{AE380B30-2732-4CC7-BCC3-023383897D70}" dt="2022-07-29T14:10:43.725" v="20209" actId="478"/>
          <ac:spMkLst>
            <pc:docMk/>
            <pc:sldMk cId="671470040" sldId="1707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40.485" v="21470" actId="20577"/>
          <ac:spMkLst>
            <pc:docMk/>
            <pc:sldMk cId="671470040" sldId="1707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8" creationId="{7EF61FA0-8556-2081-F2F7-AFDE1C99416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0" creationId="{FFDEA12B-84FD-B991-91E2-190669BCEA06}"/>
          </ac:spMkLst>
        </pc:spChg>
        <pc:spChg chg="add mod">
          <ac:chgData name="Matteo Vincenzo Rocco" userId="f0612b38-90a5-4ea6-a107-ffcb2d31d2f2" providerId="ADAL" clId="{AE380B30-2732-4CC7-BCC3-023383897D70}" dt="2022-07-29T22:16:12.656" v="21392" actId="14100"/>
          <ac:spMkLst>
            <pc:docMk/>
            <pc:sldMk cId="671470040" sldId="1707"/>
            <ac:spMk id="22" creationId="{5E0E8900-876F-873B-1B49-C1A2F6461CE9}"/>
          </ac:spMkLst>
        </pc:spChg>
        <pc:spChg chg="add del mod">
          <ac:chgData name="Matteo Vincenzo Rocco" userId="f0612b38-90a5-4ea6-a107-ffcb2d31d2f2" providerId="ADAL" clId="{AE380B30-2732-4CC7-BCC3-023383897D70}" dt="2022-07-29T22:26:50.956" v="21602" actId="478"/>
          <ac:spMkLst>
            <pc:docMk/>
            <pc:sldMk cId="671470040" sldId="1707"/>
            <ac:spMk id="23" creationId="{ED255EA6-2715-2378-1669-D58BBB6CBC5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7" creationId="{14E14DB3-974D-598E-BC4F-782BE30C30A8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7" creationId="{F6D54303-0CE0-EF86-EEB5-D9F974BEC231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8" creationId="{2E18763C-C608-CDC3-26E8-83B86938E04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9" creationId="{C9A012C9-0889-126E-7D88-6D06715CEF5A}"/>
          </ac:spMkLst>
        </pc:spChg>
        <pc:spChg chg="add del">
          <ac:chgData name="Matteo Vincenzo Rocco" userId="f0612b38-90a5-4ea6-a107-ffcb2d31d2f2" providerId="ADAL" clId="{AE380B30-2732-4CC7-BCC3-023383897D70}" dt="2022-07-29T14:10:40.592" v="20207" actId="478"/>
          <ac:spMkLst>
            <pc:docMk/>
            <pc:sldMk cId="671470040" sldId="1707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1" creationId="{58DD965C-E5FF-DBBE-3D5F-70A88A33136F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2" creationId="{2B59659E-237A-2654-E697-882B5DC8C8B7}"/>
          </ac:spMkLst>
        </pc:spChg>
        <pc:spChg chg="add del mod">
          <ac:chgData name="Matteo Vincenzo Rocco" userId="f0612b38-90a5-4ea6-a107-ffcb2d31d2f2" providerId="ADAL" clId="{AE380B30-2732-4CC7-BCC3-023383897D70}" dt="2022-07-29T14:33:47.074" v="20305" actId="478"/>
          <ac:spMkLst>
            <pc:docMk/>
            <pc:sldMk cId="671470040" sldId="1707"/>
            <ac:spMk id="43" creationId="{1FC5C6F7-AFA7-D6D4-6A4D-4DEDE23D0935}"/>
          </ac:spMkLst>
        </pc:spChg>
        <pc:spChg chg="del">
          <ac:chgData name="Matteo Vincenzo Rocco" userId="f0612b38-90a5-4ea6-a107-ffcb2d31d2f2" providerId="ADAL" clId="{AE380B30-2732-4CC7-BCC3-023383897D70}" dt="2022-07-29T14:10:26.163" v="20203" actId="478"/>
          <ac:spMkLst>
            <pc:docMk/>
            <pc:sldMk cId="671470040" sldId="1707"/>
            <ac:spMk id="44" creationId="{377FDF4B-E97A-70BD-1853-3A3E6F8AB581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5" creationId="{19F6E8B8-FAA4-344E-E689-BFEAB0440088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0" creationId="{71CB478D-333C-073F-B5DE-6872D175C34E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1" creationId="{EA061FAD-CF04-CB99-9974-728FB6F08B65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3" creationId="{E2FCF709-B1A9-52AB-A3A4-5016544299C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5:07:56.917" v="20691" actId="478"/>
          <ac:spMkLst>
            <pc:docMk/>
            <pc:sldMk cId="671470040" sldId="1707"/>
            <ac:spMk id="55" creationId="{ED9E8B87-9915-2143-56ED-65DA5A2DFE70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6" creationId="{538AA607-C431-7C0E-A17E-9ACFBCA1FC88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7" creationId="{26EC2292-4EE3-58F6-B84C-A60512C181D5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8" creationId="{BBEB4AB8-4E57-9174-904E-773907EBEE1A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2" creationId="{236D76CC-8976-6F33-451F-2A62DD7DACB7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3" creationId="{BA9A6292-AEBB-9632-FBDF-389859CB997F}"/>
          </ac:spMkLst>
        </pc:spChg>
        <pc:spChg chg="del">
          <ac:chgData name="Matteo Vincenzo Rocco" userId="f0612b38-90a5-4ea6-a107-ffcb2d31d2f2" providerId="ADAL" clId="{AE380B30-2732-4CC7-BCC3-023383897D70}" dt="2022-07-29T14:35:21.560" v="20418" actId="478"/>
          <ac:spMkLst>
            <pc:docMk/>
            <pc:sldMk cId="671470040" sldId="1707"/>
            <ac:spMk id="64" creationId="{FB07EA68-4563-BC53-BCC3-90381D2D215C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65" creationId="{4249AE08-C2A7-85A5-4964-A8F78BC46F28}"/>
          </ac:spMkLst>
        </pc:spChg>
        <pc:spChg chg="add del mod">
          <ac:chgData name="Matteo Vincenzo Rocco" userId="f0612b38-90a5-4ea6-a107-ffcb2d31d2f2" providerId="ADAL" clId="{AE380B30-2732-4CC7-BCC3-023383897D70}" dt="2022-07-29T14:36:20.929" v="20435" actId="478"/>
          <ac:spMkLst>
            <pc:docMk/>
            <pc:sldMk cId="671470040" sldId="1707"/>
            <ac:spMk id="66" creationId="{8F2AEC45-6736-2C30-942C-A1C12897DDE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67" creationId="{6770AA20-5663-3416-236D-D317EE5F2602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68" creationId="{6C051608-0F4F-1B5E-1AA4-2F3D709F32BF}"/>
          </ac:spMkLst>
        </pc:spChg>
        <pc:spChg chg="add del mod">
          <ac:chgData name="Matteo Vincenzo Rocco" userId="f0612b38-90a5-4ea6-a107-ffcb2d31d2f2" providerId="ADAL" clId="{AE380B30-2732-4CC7-BCC3-023383897D70}" dt="2022-07-29T14:37:44" v="20452" actId="478"/>
          <ac:spMkLst>
            <pc:docMk/>
            <pc:sldMk cId="671470040" sldId="1707"/>
            <ac:spMk id="69" creationId="{BDEC19F1-F25E-5520-649B-B017DF58F528}"/>
          </ac:spMkLst>
        </pc:spChg>
        <pc:spChg chg="add del mod">
          <ac:chgData name="Matteo Vincenzo Rocco" userId="f0612b38-90a5-4ea6-a107-ffcb2d31d2f2" providerId="ADAL" clId="{AE380B30-2732-4CC7-BCC3-023383897D70}" dt="2022-07-29T14:40:44.375" v="20533" actId="478"/>
          <ac:spMkLst>
            <pc:docMk/>
            <pc:sldMk cId="671470040" sldId="1707"/>
            <ac:spMk id="70" creationId="{98813D52-9416-E795-A5AD-5A96B4ECD443}"/>
          </ac:spMkLst>
        </pc:spChg>
        <pc:spChg chg="add del mod">
          <ac:chgData name="Matteo Vincenzo Rocco" userId="f0612b38-90a5-4ea6-a107-ffcb2d31d2f2" providerId="ADAL" clId="{AE380B30-2732-4CC7-BCC3-023383897D70}" dt="2022-07-29T14:41:13.192" v="20542" actId="478"/>
          <ac:spMkLst>
            <pc:docMk/>
            <pc:sldMk cId="671470040" sldId="1707"/>
            <ac:spMk id="71" creationId="{9C044755-7BEB-B93F-7D24-2E76C8CA4939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2" creationId="{8E651244-78FC-6CFD-0FEF-90552FE217FA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3" creationId="{3E0B36E6-02F5-6F3E-7F9A-DFC60FE65F95}"/>
          </ac:spMkLst>
        </pc:spChg>
        <pc:spChg chg="add del mod">
          <ac:chgData name="Matteo Vincenzo Rocco" userId="f0612b38-90a5-4ea6-a107-ffcb2d31d2f2" providerId="ADAL" clId="{AE380B30-2732-4CC7-BCC3-023383897D70}" dt="2022-07-29T14:41:16.198" v="20543" actId="478"/>
          <ac:spMkLst>
            <pc:docMk/>
            <pc:sldMk cId="671470040" sldId="1707"/>
            <ac:spMk id="74" creationId="{4A414910-D963-50BE-92D5-905CB297BC13}"/>
          </ac:spMkLst>
        </pc:spChg>
        <pc:spChg chg="add del mod">
          <ac:chgData name="Matteo Vincenzo Rocco" userId="f0612b38-90a5-4ea6-a107-ffcb2d31d2f2" providerId="ADAL" clId="{AE380B30-2732-4CC7-BCC3-023383897D70}" dt="2022-07-29T14:39:15.527" v="20478" actId="478"/>
          <ac:spMkLst>
            <pc:docMk/>
            <pc:sldMk cId="671470040" sldId="1707"/>
            <ac:spMk id="75" creationId="{ACCEAD65-5A79-D1E3-6D56-FF45833BE5D7}"/>
          </ac:spMkLst>
        </pc:spChg>
        <pc:spChg chg="add del mod">
          <ac:chgData name="Matteo Vincenzo Rocco" userId="f0612b38-90a5-4ea6-a107-ffcb2d31d2f2" providerId="ADAL" clId="{AE380B30-2732-4CC7-BCC3-023383897D70}" dt="2022-07-29T14:41:23.908" v="20545" actId="478"/>
          <ac:spMkLst>
            <pc:docMk/>
            <pc:sldMk cId="671470040" sldId="1707"/>
            <ac:spMk id="76" creationId="{23DC52A7-CBC7-C84C-73BE-3A9ADF01C5AD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7" creationId="{9AC48591-33E0-E33D-F6D1-85C2AA97261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8" creationId="{2A3107C2-4036-CD3B-6467-BFBD08A2A904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79" creationId="{B2E999CB-F5DB-7FCB-0623-BDDB7D8B0A72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80" creationId="{5F0033F5-C08D-5E2B-CCFB-85471F9A14A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1" creationId="{88B5BDD8-96A2-B715-D665-072126210F64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82" creationId="{EE04A9CE-3344-0B41-C5A8-93126C08D4C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3" creationId="{6A17B325-FFE6-B4F2-A046-009A62BC69B6}"/>
          </ac:spMkLst>
        </pc:spChg>
        <pc:spChg chg="add del mod">
          <ac:chgData name="Matteo Vincenzo Rocco" userId="f0612b38-90a5-4ea6-a107-ffcb2d31d2f2" providerId="ADAL" clId="{AE380B30-2732-4CC7-BCC3-023383897D70}" dt="2022-07-29T15:33:15.135" v="20878" actId="478"/>
          <ac:spMkLst>
            <pc:docMk/>
            <pc:sldMk cId="671470040" sldId="1707"/>
            <ac:spMk id="84" creationId="{0A705F64-BCD1-C239-123A-F1E2399EB921}"/>
          </ac:spMkLst>
        </pc:spChg>
        <pc:spChg chg="add mod">
          <ac:chgData name="Matteo Vincenzo Rocco" userId="f0612b38-90a5-4ea6-a107-ffcb2d31d2f2" providerId="ADAL" clId="{AE380B30-2732-4CC7-BCC3-023383897D70}" dt="2022-07-29T15:08:44.461" v="20726" actId="571"/>
          <ac:spMkLst>
            <pc:docMk/>
            <pc:sldMk cId="671470040" sldId="1707"/>
            <ac:spMk id="85" creationId="{8E9E2702-6572-8BA2-D28A-7235C563E354}"/>
          </ac:spMkLst>
        </pc:spChg>
        <pc:spChg chg="add del mod">
          <ac:chgData name="Matteo Vincenzo Rocco" userId="f0612b38-90a5-4ea6-a107-ffcb2d31d2f2" providerId="ADAL" clId="{AE380B30-2732-4CC7-BCC3-023383897D70}" dt="2022-07-29T15:33:24.472" v="20881" actId="478"/>
          <ac:spMkLst>
            <pc:docMk/>
            <pc:sldMk cId="671470040" sldId="1707"/>
            <ac:spMk id="86" creationId="{ABD46283-0E4C-2429-8CDC-B187D0F52894}"/>
          </ac:spMkLst>
        </pc:s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0" creationId="{D3AA178C-DBEC-470C-B177-437B01F1C283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5" creationId="{E983679E-7439-498A-0790-675F6E6E81EA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22" creationId="{31304791-7DB3-B32D-6FC0-3AF33B648125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4"/>
          <ac:grpSpMkLst>
            <pc:docMk/>
            <pc:sldMk cId="671470040" sldId="1707"/>
            <ac:grpSpMk id="33" creationId="{ACF41BD2-D01C-AC65-4EC0-114A53A9F143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1"/>
          <ac:grpSpMkLst>
            <pc:docMk/>
            <pc:sldMk cId="671470040" sldId="1707"/>
            <ac:grpSpMk id="36" creationId="{664E481A-E75C-9AB5-D2D3-ACFCCC2D7655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0"/>
          <ac:grpSpMkLst>
            <pc:docMk/>
            <pc:sldMk cId="671470040" sldId="1707"/>
            <ac:grpSpMk id="91" creationId="{10A2D9E8-32AC-8085-204E-A4D9AF53D076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2"/>
          <ac:grpSpMkLst>
            <pc:docMk/>
            <pc:sldMk cId="671470040" sldId="1707"/>
            <ac:grpSpMk id="96" creationId="{79F09932-D4C6-614B-D140-3C0C970A9F78}"/>
          </ac:grpSpMkLst>
        </pc:grpChg>
        <pc:grpChg chg="del mod">
          <ac:chgData name="Matteo Vincenzo Rocco" userId="f0612b38-90a5-4ea6-a107-ffcb2d31d2f2" providerId="ADAL" clId="{AE380B30-2732-4CC7-BCC3-023383897D70}" dt="2022-07-29T16:33:04.737" v="21291"/>
          <ac:grpSpMkLst>
            <pc:docMk/>
            <pc:sldMk cId="671470040" sldId="1707"/>
            <ac:grpSpMk id="102" creationId="{498B67A2-1F16-37A4-40E0-86F30F41ABB6}"/>
          </ac:grpSpMkLst>
        </pc:grpChg>
        <pc:grpChg chg="del mod">
          <ac:chgData name="Matteo Vincenzo Rocco" userId="f0612b38-90a5-4ea6-a107-ffcb2d31d2f2" providerId="ADAL" clId="{AE380B30-2732-4CC7-BCC3-023383897D70}" dt="2022-07-29T16:33:04.736" v="21288"/>
          <ac:grpSpMkLst>
            <pc:docMk/>
            <pc:sldMk cId="671470040" sldId="1707"/>
            <ac:grpSpMk id="107" creationId="{190A196A-55B0-6C3C-BE99-85BCE2CE1BBB}"/>
          </ac:grpSpMkLst>
        </pc:grpChg>
        <pc:inkChg chg="add del">
          <ac:chgData name="Matteo Vincenzo Rocco" userId="f0612b38-90a5-4ea6-a107-ffcb2d31d2f2" providerId="ADAL" clId="{AE380B30-2732-4CC7-BCC3-023383897D70}" dt="2022-07-29T16:33:07.574" v="21294"/>
          <ac:inkMkLst>
            <pc:docMk/>
            <pc:sldMk cId="671470040" sldId="1707"/>
            <ac:inkMk id="3" creationId="{F8E85B0A-2FB5-1222-DD42-0140F77AC37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2"/>
          <ac:inkMkLst>
            <pc:docMk/>
            <pc:sldMk cId="671470040" sldId="1707"/>
            <ac:inkMk id="5" creationId="{EF592179-5B3B-6EE3-70DF-6A127F66A3E1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9"/>
          <ac:inkMkLst>
            <pc:docMk/>
            <pc:sldMk cId="671470040" sldId="1707"/>
            <ac:inkMk id="7" creationId="{C6614E5B-E0E6-7ED8-846D-AB98F134E022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6"/>
          <ac:inkMkLst>
            <pc:docMk/>
            <pc:sldMk cId="671470040" sldId="1707"/>
            <ac:inkMk id="8" creationId="{9245A80B-8C03-309B-1E97-8C5FD26DCFF4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4"/>
          <ac:inkMkLst>
            <pc:docMk/>
            <pc:sldMk cId="671470040" sldId="1707"/>
            <ac:inkMk id="9" creationId="{9F851F30-5899-3A1B-879D-5DE31CF69F2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5"/>
          <ac:inkMkLst>
            <pc:docMk/>
            <pc:sldMk cId="671470040" sldId="1707"/>
            <ac:inkMk id="11" creationId="{D65D5DFF-4A68-46CD-1DF7-AA47EBB176A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5"/>
          <ac:inkMkLst>
            <pc:docMk/>
            <pc:sldMk cId="671470040" sldId="1707"/>
            <ac:inkMk id="12" creationId="{6C3F7D97-01DF-3943-3FAA-C9A06ADD5271}"/>
          </ac:inkMkLst>
        </pc:inkChg>
        <pc:inkChg chg="add del mod">
          <ac:chgData name="Matteo Vincenzo Rocco" userId="f0612b38-90a5-4ea6-a107-ffcb2d31d2f2" providerId="ADAL" clId="{AE380B30-2732-4CC7-BCC3-023383897D70}" dt="2022-07-29T16:32:22.008" v="21242"/>
          <ac:inkMkLst>
            <pc:docMk/>
            <pc:sldMk cId="671470040" sldId="1707"/>
            <ac:inkMk id="13" creationId="{AE7F7EF0-9975-0687-0A45-4D9874F523D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7"/>
          <ac:inkMkLst>
            <pc:docMk/>
            <pc:sldMk cId="671470040" sldId="1707"/>
            <ac:inkMk id="14" creationId="{E6D535AA-6787-1493-6870-6675F57CA2CB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4"/>
          <ac:inkMkLst>
            <pc:docMk/>
            <pc:sldMk cId="671470040" sldId="1707"/>
            <ac:inkMk id="16" creationId="{88DACA4A-C8E3-EF29-1026-940A44FA233E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1"/>
          <ac:inkMkLst>
            <pc:docMk/>
            <pc:sldMk cId="671470040" sldId="1707"/>
            <ac:inkMk id="17" creationId="{ED8E3387-5D62-88E4-85E6-9F5AD292AF9D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50"/>
          <ac:inkMkLst>
            <pc:docMk/>
            <pc:sldMk cId="671470040" sldId="1707"/>
            <ac:inkMk id="21" creationId="{10CEFD9D-E289-7226-6753-C1E72591530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3"/>
          <ac:inkMkLst>
            <pc:docMk/>
            <pc:sldMk cId="671470040" sldId="1707"/>
            <ac:inkMk id="23" creationId="{5BB54F88-E79B-2070-4321-97032F621AE0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3"/>
          <ac:inkMkLst>
            <pc:docMk/>
            <pc:sldMk cId="671470040" sldId="1707"/>
            <ac:inkMk id="24" creationId="{5D7FF391-BE53-5459-9F70-FFD39CB6D907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8"/>
          <ac:inkMkLst>
            <pc:docMk/>
            <pc:sldMk cId="671470040" sldId="1707"/>
            <ac:inkMk id="29" creationId="{0B4CA3D9-6A0D-0560-FED6-648507825512}"/>
          </ac:inkMkLst>
        </pc:inkChg>
        <pc:inkChg chg="add del mod">
          <ac:chgData name="Matteo Vincenzo Rocco" userId="f0612b38-90a5-4ea6-a107-ffcb2d31d2f2" providerId="ADAL" clId="{AE380B30-2732-4CC7-BCC3-023383897D70}" dt="2022-07-29T16:32:22.007" v="21241"/>
          <ac:inkMkLst>
            <pc:docMk/>
            <pc:sldMk cId="671470040" sldId="1707"/>
            <ac:inkMk id="32" creationId="{D7CAC9DB-54FF-D199-D3C7-7CD1045F358C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0"/>
          <ac:inkMkLst>
            <pc:docMk/>
            <pc:sldMk cId="671470040" sldId="1707"/>
            <ac:inkMk id="87" creationId="{B39444D7-1044-4933-8FA9-704D38EDF4D2}"/>
          </ac:inkMkLst>
        </pc:inkChg>
        <pc:inkChg chg="add del mod">
          <ac:chgData name="Matteo Vincenzo Rocco" userId="f0612b38-90a5-4ea6-a107-ffcb2d31d2f2" providerId="ADAL" clId="{AE380B30-2732-4CC7-BCC3-023383897D70}" dt="2022-07-29T16:33:02.166" v="21278"/>
          <ac:inkMkLst>
            <pc:docMk/>
            <pc:sldMk cId="671470040" sldId="1707"/>
            <ac:inkMk id="88" creationId="{CAB463DE-B940-B7E9-C9F8-EF387ECC6F49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3"/>
          <ac:inkMkLst>
            <pc:docMk/>
            <pc:sldMk cId="671470040" sldId="1707"/>
            <ac:inkMk id="89" creationId="{76A78B62-27C0-1847-C14E-0B7D448D4474}"/>
          </ac:inkMkLst>
        </pc:inkChg>
        <pc:inkChg chg="add del mod">
          <ac:chgData name="Matteo Vincenzo Rocco" userId="f0612b38-90a5-4ea6-a107-ffcb2d31d2f2" providerId="ADAL" clId="{AE380B30-2732-4CC7-BCC3-023383897D70}" dt="2022-07-29T16:33:02.168" v="21279"/>
          <ac:inkMkLst>
            <pc:docMk/>
            <pc:sldMk cId="671470040" sldId="1707"/>
            <ac:inkMk id="90" creationId="{736D48B7-3C7A-C777-048E-88A3F4EE47C3}"/>
          </ac:inkMkLst>
        </pc:inkChg>
        <pc:inkChg chg="add del mod">
          <ac:chgData name="Matteo Vincenzo Rocco" userId="f0612b38-90a5-4ea6-a107-ffcb2d31d2f2" providerId="ADAL" clId="{AE380B30-2732-4CC7-BCC3-023383897D70}" dt="2022-07-29T16:33:02.165" v="21277"/>
          <ac:inkMkLst>
            <pc:docMk/>
            <pc:sldMk cId="671470040" sldId="1707"/>
            <ac:inkMk id="92" creationId="{E65B4951-FC4C-18FD-D792-47C0E73F85EF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1"/>
          <ac:inkMkLst>
            <pc:docMk/>
            <pc:sldMk cId="671470040" sldId="1707"/>
            <ac:inkMk id="93" creationId="{1FDBF987-40A9-3437-5BA2-0D01C7E99D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4"/>
          <ac:inkMkLst>
            <pc:docMk/>
            <pc:sldMk cId="671470040" sldId="1707"/>
            <ac:inkMk id="94" creationId="{6F4719F2-0D45-97CE-A171-A6B779AAD4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2"/>
          <ac:inkMkLst>
            <pc:docMk/>
            <pc:sldMk cId="671470040" sldId="1707"/>
            <ac:inkMk id="95" creationId="{CF6AB98E-E209-250D-9426-195636E90190}"/>
          </ac:inkMkLst>
        </pc:inkChg>
        <pc:inkChg chg="add del mod">
          <ac:chgData name="Matteo Vincenzo Rocco" userId="f0612b38-90a5-4ea6-a107-ffcb2d31d2f2" providerId="ADAL" clId="{AE380B30-2732-4CC7-BCC3-023383897D70}" dt="2022-07-29T16:33:04.735" v="21286"/>
          <ac:inkMkLst>
            <pc:docMk/>
            <pc:sldMk cId="671470040" sldId="1707"/>
            <ac:inkMk id="97" creationId="{2AC0E3A1-97BA-F0F9-1AA0-8F8E3D6D3B81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90"/>
          <ac:inkMkLst>
            <pc:docMk/>
            <pc:sldMk cId="671470040" sldId="1707"/>
            <ac:inkMk id="98" creationId="{9F77849B-D90D-489C-0D8D-6C0AB864ADD6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3"/>
          <ac:inkMkLst>
            <pc:docMk/>
            <pc:sldMk cId="671470040" sldId="1707"/>
            <ac:inkMk id="99" creationId="{FE52152B-F9E6-0F72-4113-C7CCFA4DE8B5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1"/>
          <ac:inkMkLst>
            <pc:docMk/>
            <pc:sldMk cId="671470040" sldId="1707"/>
            <ac:inkMk id="100" creationId="{6E082E81-085A-094A-87ED-40646F1EFAF3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9"/>
          <ac:inkMkLst>
            <pc:docMk/>
            <pc:sldMk cId="671470040" sldId="1707"/>
            <ac:inkMk id="101" creationId="{DC1AF871-ED15-D5D8-E3D7-9DD33B5F4F45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8"/>
          <ac:inkMkLst>
            <pc:docMk/>
            <pc:sldMk cId="671470040" sldId="1707"/>
            <ac:inkMk id="103" creationId="{0A8EAAFC-40B5-91DB-DC14-3ACC38358CA2}"/>
          </ac:inkMkLst>
        </pc:inkChg>
        <pc:inkChg chg="add del mod">
          <ac:chgData name="Matteo Vincenzo Rocco" userId="f0612b38-90a5-4ea6-a107-ffcb2d31d2f2" providerId="ADAL" clId="{AE380B30-2732-4CC7-BCC3-023383897D70}" dt="2022-07-29T16:33:04.734" v="21285"/>
          <ac:inkMkLst>
            <pc:docMk/>
            <pc:sldMk cId="671470040" sldId="1707"/>
            <ac:inkMk id="104" creationId="{E5EC96BB-D047-58C2-D0D7-02A32884F834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7"/>
          <ac:inkMkLst>
            <pc:docMk/>
            <pc:sldMk cId="671470040" sldId="1707"/>
            <ac:inkMk id="105" creationId="{583A66CF-6D66-C2A9-0826-C3047892F13C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2"/>
          <ac:inkMkLst>
            <pc:docMk/>
            <pc:sldMk cId="671470040" sldId="1707"/>
            <ac:inkMk id="106" creationId="{D6A9B282-D7A7-B547-953A-154D41D1FB40}"/>
          </ac:inkMkLst>
        </pc:inkChg>
      </pc:sldChg>
      <pc:sldChg chg="addSp delSp modSp add mod modNotesTx">
        <pc:chgData name="Matteo Vincenzo Rocco" userId="f0612b38-90a5-4ea6-a107-ffcb2d31d2f2" providerId="ADAL" clId="{AE380B30-2732-4CC7-BCC3-023383897D70}" dt="2022-07-29T23:19:07.131" v="22948" actId="115"/>
        <pc:sldMkLst>
          <pc:docMk/>
          <pc:sldMk cId="3956751508" sldId="1708"/>
        </pc:sldMkLst>
        <pc:spChg chg="del mod">
          <ac:chgData name="Matteo Vincenzo Rocco" userId="f0612b38-90a5-4ea6-a107-ffcb2d31d2f2" providerId="ADAL" clId="{AE380B30-2732-4CC7-BCC3-023383897D70}" dt="2022-07-29T22:36:26.100" v="21966" actId="478"/>
          <ac:spMkLst>
            <pc:docMk/>
            <pc:sldMk cId="3956751508" sldId="1708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36:04.605" v="21961" actId="6549"/>
          <ac:spMkLst>
            <pc:docMk/>
            <pc:sldMk cId="3956751508" sldId="1708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18" creationId="{7EF61FA0-8556-2081-F2F7-AFDE1C99416D}"/>
          </ac:spMkLst>
        </pc:spChg>
        <pc:spChg chg="del mod">
          <ac:chgData name="Matteo Vincenzo Rocco" userId="f0612b38-90a5-4ea6-a107-ffcb2d31d2f2" providerId="ADAL" clId="{AE380B30-2732-4CC7-BCC3-023383897D70}" dt="2022-07-29T22:45:48.365" v="22388" actId="478"/>
          <ac:spMkLst>
            <pc:docMk/>
            <pc:sldMk cId="3956751508" sldId="1708"/>
            <ac:spMk id="19" creationId="{84411653-4032-2B0B-2A31-14CEC2867173}"/>
          </ac:spMkLst>
        </pc:spChg>
        <pc:spChg chg="del mod">
          <ac:chgData name="Matteo Vincenzo Rocco" userId="f0612b38-90a5-4ea6-a107-ffcb2d31d2f2" providerId="ADAL" clId="{AE380B30-2732-4CC7-BCC3-023383897D70}" dt="2022-07-29T22:40:09.490" v="22073" actId="478"/>
          <ac:spMkLst>
            <pc:docMk/>
            <pc:sldMk cId="3956751508" sldId="1708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25" creationId="{D821158D-AA8F-117F-73EB-49FA1173066D}"/>
          </ac:spMkLst>
        </pc:spChg>
        <pc:spChg chg="del mod">
          <ac:chgData name="Matteo Vincenzo Rocco" userId="f0612b38-90a5-4ea6-a107-ffcb2d31d2f2" providerId="ADAL" clId="{AE380B30-2732-4CC7-BCC3-023383897D70}" dt="2022-07-29T22:45:50.534" v="22389" actId="478"/>
          <ac:spMkLst>
            <pc:docMk/>
            <pc:sldMk cId="3956751508" sldId="1708"/>
            <ac:spMk id="26" creationId="{EBDC8DD3-EC72-ED6E-445D-246FA74DAC3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0" creationId="{26600735-D8BE-43C3-F405-60841AD3151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4" creationId="{2FC85A50-5237-A0D3-88E9-B9C2773685C7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5" creationId="{97A8A206-7CE5-922F-C9B3-8FAD8720C567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6" creationId="{1B2C253C-8ACF-529D-0027-0357D80CB616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7" creationId="{00829126-5A84-1D94-5F08-0A8F7929D41C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8" creationId="{C26EBB4D-2ED7-5FB3-505C-875A31F34A1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39" creationId="{11E0F7F2-F10D-65C1-6CF7-429BE689E44F}"/>
          </ac:spMkLst>
        </pc:spChg>
        <pc:spChg chg="add del mod">
          <ac:chgData name="Matteo Vincenzo Rocco" userId="f0612b38-90a5-4ea6-a107-ffcb2d31d2f2" providerId="ADAL" clId="{AE380B30-2732-4CC7-BCC3-023383897D70}" dt="2022-07-29T22:50:01.731" v="22561" actId="1076"/>
          <ac:spMkLst>
            <pc:docMk/>
            <pc:sldMk cId="3956751508" sldId="1708"/>
            <ac:spMk id="40" creationId="{406E99F2-FDC0-3D44-BFD4-40BCBF1D62A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1" creationId="{EB49510F-448D-978D-EF5B-93E1DB08F7FF}"/>
          </ac:spMkLst>
        </pc:spChg>
        <pc:spChg chg="add mod">
          <ac:chgData name="Matteo Vincenzo Rocco" userId="f0612b38-90a5-4ea6-a107-ffcb2d31d2f2" providerId="ADAL" clId="{AE380B30-2732-4CC7-BCC3-023383897D70}" dt="2022-07-29T22:51:14.693" v="22572" actId="1076"/>
          <ac:spMkLst>
            <pc:docMk/>
            <pc:sldMk cId="3956751508" sldId="1708"/>
            <ac:spMk id="42" creationId="{EFA1AD8C-C3FC-F165-944D-347A97492EE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8" creationId="{3BED02B4-AB88-3A6E-46D9-DE22ECDDCB0A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9" creationId="{48367FCB-6261-A848-DBE0-D24D5B1E23C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50" creationId="{D5D46DBA-6F90-EB50-F9EB-A3613F162AA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51" creationId="{A617F1B8-3548-88B5-4A50-321C5DF9293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2" creationId="{A3D4ADD1-F679-09A3-4289-B679A85C63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3" creationId="{E2FCF709-B1A9-52AB-A3A4-5016544299C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4" creationId="{58A5A47D-C970-9DB9-4CC9-A34870942196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55" creationId="{FA9A9BD3-247B-16C6-7EC9-EB9835294BC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6" creationId="{538AA607-C431-7C0E-A17E-9ACFBCA1FC88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7" creationId="{26EC2292-4EE3-58F6-B84C-A60512C181D5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8" creationId="{BBEB4AB8-4E57-9174-904E-773907EBEE1A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9" creationId="{FAAD8694-3EE7-DE22-D162-ADCF86A450DE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2" creationId="{236D76CC-8976-6F33-451F-2A62DD7DACB7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3" creationId="{BA9A6292-AEBB-9632-FBDF-389859CB99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5" creationId="{4249AE08-C2A7-85A5-4964-A8F78BC46F28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6" creationId="{392F288E-E411-97D0-36CF-9D7147322280}"/>
          </ac:spMkLst>
        </pc:spChg>
        <pc:spChg chg="add mod">
          <ac:chgData name="Matteo Vincenzo Rocco" userId="f0612b38-90a5-4ea6-a107-ffcb2d31d2f2" providerId="ADAL" clId="{AE380B30-2732-4CC7-BCC3-023383897D70}" dt="2022-07-29T22:49:58.664" v="22560" actId="14100"/>
          <ac:spMkLst>
            <pc:docMk/>
            <pc:sldMk cId="3956751508" sldId="1708"/>
            <ac:spMk id="67" creationId="{ABD6F741-F278-DF83-F2C6-5E3A79458D69}"/>
          </ac:spMkLst>
        </pc:spChg>
        <pc:spChg chg="add mod">
          <ac:chgData name="Matteo Vincenzo Rocco" userId="f0612b38-90a5-4ea6-a107-ffcb2d31d2f2" providerId="ADAL" clId="{AE380B30-2732-4CC7-BCC3-023383897D70}" dt="2022-07-29T23:18:50.116" v="22943" actId="20577"/>
          <ac:spMkLst>
            <pc:docMk/>
            <pc:sldMk cId="3956751508" sldId="1708"/>
            <ac:spMk id="68" creationId="{15B49932-2268-EBF8-C598-CB125E895816}"/>
          </ac:spMkLst>
        </pc:spChg>
        <pc:spChg chg="add mod">
          <ac:chgData name="Matteo Vincenzo Rocco" userId="f0612b38-90a5-4ea6-a107-ffcb2d31d2f2" providerId="ADAL" clId="{AE380B30-2732-4CC7-BCC3-023383897D70}" dt="2022-07-29T22:51:09.085" v="22571" actId="1076"/>
          <ac:spMkLst>
            <pc:docMk/>
            <pc:sldMk cId="3956751508" sldId="1708"/>
            <ac:spMk id="69" creationId="{6B01A654-8048-CC11-789D-7A81535246CD}"/>
          </ac:spMkLst>
        </pc:spChg>
        <pc:spChg chg="add mod">
          <ac:chgData name="Matteo Vincenzo Rocco" userId="f0612b38-90a5-4ea6-a107-ffcb2d31d2f2" providerId="ADAL" clId="{AE380B30-2732-4CC7-BCC3-023383897D70}" dt="2022-07-29T23:19:07.131" v="22948" actId="115"/>
          <ac:spMkLst>
            <pc:docMk/>
            <pc:sldMk cId="3956751508" sldId="1708"/>
            <ac:spMk id="70" creationId="{4931D40D-E4BE-483A-D7AC-2ED3AFAD93C1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9T23:43:10.204" v="23255" actId="14100"/>
        <pc:sldMkLst>
          <pc:docMk/>
          <pc:sldMk cId="1754555386" sldId="1709"/>
        </pc:sldMkLst>
        <pc:spChg chg="add mod">
          <ac:chgData name="Matteo Vincenzo Rocco" userId="f0612b38-90a5-4ea6-a107-ffcb2d31d2f2" providerId="ADAL" clId="{AE380B30-2732-4CC7-BCC3-023383897D70}" dt="2022-07-29T23:43:10.204" v="23255" actId="14100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0" creationId="{79EAE822-7EFF-859E-6B5A-150F7D180A64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8" creationId="{6C051608-0F4F-1B5E-1AA4-2F3D709F32B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3" creationId="{3E0B36E6-02F5-6F3E-7F9A-DFC60FE65F9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82" creationId="{EE04A9CE-3344-0B41-C5A8-93126C08D4C4}"/>
          </ac:spMkLst>
        </pc:spChg>
      </pc:sldChg>
    </pc:docChg>
  </pc:docChgLst>
  <pc:docChgLst>
    <pc:chgData name="Matteo Vincenzo Rocco" userId="f0612b38-90a5-4ea6-a107-ffcb2d31d2f2" providerId="ADAL" clId="{D282504A-BA14-411C-A653-D4A9092BBB60}"/>
    <pc:docChg chg="undo custSel addSld delSld modSld sldOrd">
      <pc:chgData name="Matteo Vincenzo Rocco" userId="f0612b38-90a5-4ea6-a107-ffcb2d31d2f2" providerId="ADAL" clId="{D282504A-BA14-411C-A653-D4A9092BBB60}" dt="2022-06-30T16:21:07.891" v="3033"/>
      <pc:docMkLst>
        <pc:docMk/>
      </pc:docMkLst>
      <pc:sldChg chg="addSp delSp modSp mod">
        <pc:chgData name="Matteo Vincenzo Rocco" userId="f0612b38-90a5-4ea6-a107-ffcb2d31d2f2" providerId="ADAL" clId="{D282504A-BA14-411C-A653-D4A9092BBB60}" dt="2022-06-30T16:01:35.011" v="2632" actId="20577"/>
        <pc:sldMkLst>
          <pc:docMk/>
          <pc:sldMk cId="2418771582" sldId="259"/>
        </pc:sldMkLst>
        <pc:spChg chg="mod">
          <ac:chgData name="Matteo Vincenzo Rocco" userId="f0612b38-90a5-4ea6-a107-ffcb2d31d2f2" providerId="ADAL" clId="{D282504A-BA14-411C-A653-D4A9092BBB60}" dt="2022-06-30T16:01:35.011" v="2632" actId="20577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D282504A-BA14-411C-A653-D4A9092BBB60}" dt="2022-06-30T15:59:20.214" v="2558" actId="20577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D282504A-BA14-411C-A653-D4A9092BBB60}" dt="2022-06-30T16:00:12.341" v="2581" actId="20577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282504A-BA14-411C-A653-D4A9092BBB60}" dt="2022-06-30T16:00:09.267" v="2580" actId="20577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282504A-BA14-411C-A653-D4A9092BBB60}" dt="2022-06-30T16:00:24.429" v="2584" actId="1410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282504A-BA14-411C-A653-D4A9092BBB60}" dt="2022-06-30T16:00:43.985" v="2618" actId="1076"/>
          <ac:spMkLst>
            <pc:docMk/>
            <pc:sldMk cId="2418771582" sldId="259"/>
            <ac:spMk id="52" creationId="{FA198F58-C816-6328-6980-893C73BF2565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56" creationId="{297469E3-1326-16A8-BC8F-5BD060D9F2B0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282504A-BA14-411C-A653-D4A9092BBB60}" dt="2022-06-30T16:00:46.813" v="2626" actId="20577"/>
          <ac:spMkLst>
            <pc:docMk/>
            <pc:sldMk cId="2418771582" sldId="259"/>
            <ac:spMk id="65" creationId="{F22F5A7B-67C1-F218-7AC6-862BD23DAE9A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66" creationId="{113B813A-270A-8605-FFF2-4BB032250096}"/>
          </ac:spMkLst>
        </pc:spChg>
        <pc:spChg chg="mod">
          <ac:chgData name="Matteo Vincenzo Rocco" userId="f0612b38-90a5-4ea6-a107-ffcb2d31d2f2" providerId="ADAL" clId="{D282504A-BA14-411C-A653-D4A9092BBB60}" dt="2022-06-30T16:00:33.084" v="2599" actId="20577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9" creationId="{C741DE82-293F-DDC0-2227-46350563AE12}"/>
          </ac:spMkLst>
        </pc:spChg>
        <pc:spChg chg="add mod">
          <ac:chgData name="Matteo Vincenzo Rocco" userId="f0612b38-90a5-4ea6-a107-ffcb2d31d2f2" providerId="ADAL" clId="{D282504A-BA14-411C-A653-D4A9092BBB60}" dt="2022-06-30T15:59:58.012" v="2561" actId="571"/>
          <ac:spMkLst>
            <pc:docMk/>
            <pc:sldMk cId="2418771582" sldId="259"/>
            <ac:spMk id="76" creationId="{F342CF02-BEFF-7531-8298-C68E28B44DC9}"/>
          </ac:spMkLst>
        </pc:spChg>
        <pc:cxnChg chg="mod">
          <ac:chgData name="Matteo Vincenzo Rocco" userId="f0612b38-90a5-4ea6-a107-ffcb2d31d2f2" providerId="ADAL" clId="{D282504A-BA14-411C-A653-D4A9092BBB60}" dt="2022-06-30T16:00:19.789" v="2583" actId="14100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55" creationId="{1EFFA58D-7E78-3255-937B-4ED3A8B3F218}"/>
          </ac:cxnSpMkLst>
        </pc:cxnChg>
        <pc:cxnChg chg="del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62" creationId="{14F923FE-5E76-7339-70B4-4BDA3AD79032}"/>
          </ac:cxnSpMkLst>
        </pc:cxnChg>
        <pc:cxnChg chg="del">
          <ac:chgData name="Matteo Vincenzo Rocco" userId="f0612b38-90a5-4ea6-a107-ffcb2d31d2f2" providerId="ADAL" clId="{D282504A-BA14-411C-A653-D4A9092BBB60}" dt="2022-06-30T15:59:55.808" v="2559" actId="478"/>
          <ac:cxnSpMkLst>
            <pc:docMk/>
            <pc:sldMk cId="2418771582" sldId="259"/>
            <ac:cxnSpMk id="67" creationId="{D6B68317-DCD1-024E-C902-2F891E5CD010}"/>
          </ac:cxnSpMkLst>
        </pc:cxnChg>
        <pc:cxnChg chg="add mod">
          <ac:chgData name="Matteo Vincenzo Rocco" userId="f0612b38-90a5-4ea6-a107-ffcb2d31d2f2" providerId="ADAL" clId="{D282504A-BA14-411C-A653-D4A9092BBB60}" dt="2022-06-30T16:00:02.082" v="2562" actId="571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delSp modSp mod modNotesTx">
        <pc:chgData name="Matteo Vincenzo Rocco" userId="f0612b38-90a5-4ea6-a107-ffcb2d31d2f2" providerId="ADAL" clId="{D282504A-BA14-411C-A653-D4A9092BBB60}" dt="2022-06-30T16:08:48.406" v="2817" actId="14100"/>
        <pc:sldMkLst>
          <pc:docMk/>
          <pc:sldMk cId="2651812597" sldId="262"/>
        </pc:sldMkLst>
        <pc:spChg chg="mod">
          <ac:chgData name="Matteo Vincenzo Rocco" userId="f0612b38-90a5-4ea6-a107-ffcb2d31d2f2" providerId="ADAL" clId="{D282504A-BA14-411C-A653-D4A9092BBB60}" dt="2022-06-30T16:04:32.543" v="2746" actId="1410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6:01:49.820" v="2641" actId="20577"/>
          <ac:spMkLst>
            <pc:docMk/>
            <pc:sldMk cId="2651812597" sldId="262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8.791" v="87" actId="478"/>
          <ac:spMkLst>
            <pc:docMk/>
            <pc:sldMk cId="2651812597" sldId="262"/>
            <ac:spMk id="38" creationId="{BCE7B69F-6A13-6F0B-63CA-09E10C24EC6B}"/>
          </ac:spMkLst>
        </pc:spChg>
        <pc:spChg chg="mod">
          <ac:chgData name="Matteo Vincenzo Rocco" userId="f0612b38-90a5-4ea6-a107-ffcb2d31d2f2" providerId="ADAL" clId="{D282504A-BA14-411C-A653-D4A9092BBB60}" dt="2022-06-30T16:06:19.392" v="2775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D282504A-BA14-411C-A653-D4A9092BBB60}" dt="2022-06-30T16:08:38.079" v="2812" actId="1076"/>
          <ac:spMkLst>
            <pc:docMk/>
            <pc:sldMk cId="2651812597" sldId="262"/>
            <ac:spMk id="101" creationId="{28E1AC4F-6547-3637-E523-E16C406C3917}"/>
          </ac:spMkLst>
        </pc:spChg>
        <pc:spChg chg="add mod">
          <ac:chgData name="Matteo Vincenzo Rocco" userId="f0612b38-90a5-4ea6-a107-ffcb2d31d2f2" providerId="ADAL" clId="{D282504A-BA14-411C-A653-D4A9092BBB60}" dt="2022-06-30T16:08:19.100" v="2807" actId="1076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D282504A-BA14-411C-A653-D4A9092BBB60}" dt="2022-06-30T16:08:48.406" v="2817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add mod">
          <ac:chgData name="Matteo Vincenzo Rocco" userId="f0612b38-90a5-4ea6-a107-ffcb2d31d2f2" providerId="ADAL" clId="{D282504A-BA14-411C-A653-D4A9092BBB60}" dt="2022-06-30T16:08:04.042" v="2781" actId="1076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D282504A-BA14-411C-A653-D4A9092BBB60}" dt="2022-06-30T16:08:43.495" v="2815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add del mod">
        <pc:chgData name="Matteo Vincenzo Rocco" userId="f0612b38-90a5-4ea6-a107-ffcb2d31d2f2" providerId="ADAL" clId="{D282504A-BA14-411C-A653-D4A9092BBB60}" dt="2022-06-30T15:31:42.965" v="1658" actId="47"/>
        <pc:sldMkLst>
          <pc:docMk/>
          <pc:sldMk cId="4178429604" sldId="263"/>
        </pc:sldMkLst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4:42:22.651" v="420" actId="14100"/>
          <ac:spMkLst>
            <pc:docMk/>
            <pc:sldMk cId="4178429604" sldId="263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1" creationId="{8B36EEAD-189F-4070-5991-DF65A6C8299C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2" creationId="{6E47CDB7-A875-769E-7D53-EB5B71805BCB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3" creationId="{ECB6331A-57E8-5805-C4DD-8399743400D9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16:56.333" v="924" actId="6549"/>
          <ac:spMkLst>
            <pc:docMk/>
            <pc:sldMk cId="4178429604" sldId="263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6.020" v="86" actId="478"/>
          <ac:spMkLst>
            <pc:docMk/>
            <pc:sldMk cId="4178429604" sldId="263"/>
            <ac:spMk id="38" creationId="{BCE7B69F-6A13-6F0B-63CA-09E10C24EC6B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D282504A-BA14-411C-A653-D4A9092BBB60}" dt="2022-06-30T15:30:55.958" v="1595" actId="1076"/>
          <ac:spMkLst>
            <pc:docMk/>
            <pc:sldMk cId="4178429604" sldId="263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4" creationId="{AF38A9D5-F6AD-9494-4E4B-A7934348961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5" creationId="{7B88D2BC-2D80-7E31-A3DA-F5834D4321E1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9" creationId="{7BCB7EFC-A003-40E9-36B6-D4EA7102598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1" creationId="{04BAE59F-E42D-1158-0DBA-FF5D50E7633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2" creationId="{ECE70210-A216-A54A-6164-4FA96F3521A7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6" creationId="{3FC7C7EA-4D93-9709-C96D-32B1E4A40AF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8" creationId="{A3A698BD-768C-BC7C-91AB-DF2C19E46A7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9" creationId="{54014CA9-52C9-5DA2-DCA6-5B85DC61EF8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3" creationId="{4B9BBEE1-8020-93AD-4B05-07073B7FD4BC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4" creationId="{4942E6E5-4725-F4AF-BCAC-A4709202077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1" creationId="{21B11005-AEBC-A326-45B7-DA1F9441FED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3" creationId="{345E6E84-5193-9F4E-1910-2FA63291484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4" creationId="{DDAA0EF2-B7F3-E7CF-61EF-49963850CD02}"/>
          </ac:spMkLst>
        </pc:sp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4" creationId="{A9B74F90-1A2B-A0FD-5837-FF7DE16DAD38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7" creationId="{B9BCBB76-21FC-C1D5-3282-879C645BC3CE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8" creationId="{7E2B6B5F-ECE0-77BA-8356-A3A9172D77B7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51" creationId="{2CE84E0B-1135-C945-47DB-192873DC59B0}"/>
          </ac:cxnSpMkLst>
        </pc:cxnChg>
        <pc:cxnChg chg="add del mod">
          <ac:chgData name="Matteo Vincenzo Rocco" userId="f0612b38-90a5-4ea6-a107-ffcb2d31d2f2" providerId="ADAL" clId="{D282504A-BA14-411C-A653-D4A9092BBB60}" dt="2022-06-30T15:01:18.544" v="664" actId="478"/>
          <ac:cxnSpMkLst>
            <pc:docMk/>
            <pc:sldMk cId="4178429604" sldId="263"/>
            <ac:cxnSpMk id="53" creationId="{593E319C-BEB7-43BD-F34D-FCB3F56E719E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0" creationId="{958C7C73-EF38-9509-AA3D-7D85AC970B2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3" creationId="{36917934-AA45-1BA0-D3E4-4BD19CD0E39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4" creationId="{6B875A21-2269-B174-21F9-AAA75835278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5" creationId="{BCB6E48B-2EE8-6916-FBD8-DE70C90E1BC5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7" creationId="{E8824BB7-507A-E92A-D9EA-1B6A126E17C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0" creationId="{538F20E3-EC6F-A99E-7339-07A256815F3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2" creationId="{140A3014-2637-E866-15A2-EA30FD32236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5" creationId="{5F8AC715-8719-DEEE-ED56-0C9D536BF9B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6" creationId="{1EB9A127-AEAD-17D4-44A9-FA603EDA3132}"/>
          </ac:cxnSpMkLst>
        </pc:cxnChg>
        <pc:cxnChg chg="add del mod">
          <ac:chgData name="Matteo Vincenzo Rocco" userId="f0612b38-90a5-4ea6-a107-ffcb2d31d2f2" providerId="ADAL" clId="{D282504A-BA14-411C-A653-D4A9092BBB60}" dt="2022-06-30T15:13:42.490" v="888" actId="478"/>
          <ac:cxnSpMkLst>
            <pc:docMk/>
            <pc:sldMk cId="4178429604" sldId="263"/>
            <ac:cxnSpMk id="80" creationId="{ECDD109A-A8DD-CFD8-FB46-A0E7075A04E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2" creationId="{1EB77BA3-D546-C200-B213-0DC912EF217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1:07.891" v="3033"/>
        <pc:sldMkLst>
          <pc:docMk/>
          <pc:sldMk cId="3796106328" sldId="264"/>
        </pc:sldMkLst>
        <pc:spChg chg="mod">
          <ac:chgData name="Matteo Vincenzo Rocco" userId="f0612b38-90a5-4ea6-a107-ffcb2d31d2f2" providerId="ADAL" clId="{D282504A-BA14-411C-A653-D4A9092BBB60}" dt="2022-06-30T15:46:46.586" v="2050" actId="20577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5:32:14.317" v="1696" actId="478"/>
          <ac:spMkLst>
            <pc:docMk/>
            <pc:sldMk cId="3796106328" sldId="264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D282504A-BA14-411C-A653-D4A9092BBB60}" dt="2022-06-30T15:32:17.025" v="1697" actId="1076"/>
          <ac:spMkLst>
            <pc:docMk/>
            <pc:sldMk cId="3796106328" sldId="264"/>
            <ac:spMk id="48" creationId="{7BF45BFF-590F-1DFE-6118-E6EB16A5D7F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5" creationId="{7B88D2BC-2D80-7E31-A3DA-F5834D4321E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9" creationId="{7BCB7EFC-A003-40E9-36B6-D4EA7102598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1" creationId="{04BAE59F-E42D-1158-0DBA-FF5D50E7633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2" creationId="{ECE70210-A216-A54A-6164-4FA96F3521A7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6" creationId="{3FC7C7EA-4D93-9709-C96D-32B1E4A40AF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8" creationId="{A3A698BD-768C-BC7C-91AB-DF2C19E46A7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9" creationId="{54014CA9-52C9-5DA2-DCA6-5B85DC61EF8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3" creationId="{4B9BBEE1-8020-93AD-4B05-07073B7FD4BC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4" creationId="{4942E6E5-4725-F4AF-BCAC-A4709202077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9" creationId="{8CBF9829-77C1-D245-BF6C-8381699439C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1" creationId="{21B11005-AEBC-A326-45B7-DA1F9441FED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3" creationId="{345E6E84-5193-9F4E-1910-2FA63291484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4" creationId="{DDAA0EF2-B7F3-E7CF-61EF-49963850CD02}"/>
          </ac:spMkLst>
        </pc:sp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51" creationId="{2CE84E0B-1135-C945-47DB-192873DC59B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0" creationId="{958C7C73-EF38-9509-AA3D-7D85AC970B2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3" creationId="{36917934-AA45-1BA0-D3E4-4BD19CD0E39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4" creationId="{6B875A21-2269-B174-21F9-AAA75835278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5" creationId="{BCB6E48B-2EE8-6916-FBD8-DE70C90E1BC5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7" creationId="{E8824BB7-507A-E92A-D9EA-1B6A126E17C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0" creationId="{538F20E3-EC6F-A99E-7339-07A256815F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2" creationId="{140A3014-2637-E866-15A2-EA30FD32236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5" creationId="{5F8AC715-8719-DEEE-ED56-0C9D536BF9B3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6" creationId="{1EB9A127-AEAD-17D4-44A9-FA603EDA31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1" creationId="{CB796A7E-27C9-FFFA-8F79-9CCB2C0A4B4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2" creationId="{1EB77BA3-D546-C200-B213-0DC912EF217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0:52.222" v="3031" actId="20577"/>
        <pc:sldMkLst>
          <pc:docMk/>
          <pc:sldMk cId="3583548976" sldId="265"/>
        </pc:sldMkLst>
        <pc:spChg chg="mod">
          <ac:chgData name="Matteo Vincenzo Rocco" userId="f0612b38-90a5-4ea6-a107-ffcb2d31d2f2" providerId="ADAL" clId="{D282504A-BA14-411C-A653-D4A9092BBB60}" dt="2022-06-30T15:46:39.803" v="2039" actId="20577"/>
          <ac:spMkLst>
            <pc:docMk/>
            <pc:sldMk cId="3583548976" sldId="265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20:52.222" v="3031" actId="20577"/>
          <ac:spMkLst>
            <pc:docMk/>
            <pc:sldMk cId="3583548976" sldId="265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2:32.061" v="1704" actId="478"/>
          <ac:spMkLst>
            <pc:docMk/>
            <pc:sldMk cId="3583548976" sldId="265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2" creationId="{B5451A13-65F0-C9DE-5F68-20C53609612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5" creationId="{7B88D2BC-2D80-7E31-A3DA-F5834D4321E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6" creationId="{267E1A6A-B64D-5E17-48D2-CEA8E0770C42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9" creationId="{7BCB7EFC-A003-40E9-36B6-D4EA7102598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1" creationId="{04BAE59F-E42D-1158-0DBA-FF5D50E7633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2" creationId="{ECE70210-A216-A54A-6164-4FA96F3521A7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6" creationId="{3FC7C7EA-4D93-9709-C96D-32B1E4A40AF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8" creationId="{A3A698BD-768C-BC7C-91AB-DF2C19E46A7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9" creationId="{54014CA9-52C9-5DA2-DCA6-5B85DC61EF8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3" creationId="{4B9BBEE1-8020-93AD-4B05-07073B7FD4BC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4" creationId="{4942E6E5-4725-F4AF-BCAC-A4709202077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1" creationId="{21B11005-AEBC-A326-45B7-DA1F9441FED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3" creationId="{345E6E84-5193-9F4E-1910-2FA63291484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4" creationId="{DDAA0EF2-B7F3-E7CF-61EF-49963850CD02}"/>
          </ac:spMkLst>
        </pc:sp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51" creationId="{2CE84E0B-1135-C945-47DB-192873DC59B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0" creationId="{958C7C73-EF38-9509-AA3D-7D85AC970B2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3" creationId="{36917934-AA45-1BA0-D3E4-4BD19CD0E39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4" creationId="{6B875A21-2269-B174-21F9-AAA75835278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5" creationId="{BCB6E48B-2EE8-6916-FBD8-DE70C90E1BC5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7" creationId="{E8824BB7-507A-E92A-D9EA-1B6A126E17C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0" creationId="{538F20E3-EC6F-A99E-7339-07A256815F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2" creationId="{140A3014-2637-E866-15A2-EA30FD32236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5" creationId="{5F8AC715-8719-DEEE-ED56-0C9D536BF9B3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6" creationId="{1EB9A127-AEAD-17D4-44A9-FA603EDA31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4" creationId="{F8FCEF2E-F980-8661-01B2-C0DCC0E45ACF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2" creationId="{1EB77BA3-D546-C200-B213-0DC912EF217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31.236" v="2884"/>
        <pc:sldMkLst>
          <pc:docMk/>
          <pc:sldMk cId="1221244160" sldId="266"/>
        </pc:sldMkLst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5:47:08.961" v="2052" actId="20577"/>
          <ac:spMkLst>
            <pc:docMk/>
            <pc:sldMk cId="1221244160" sldId="266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1" creationId="{8B36EEAD-189F-4070-5991-DF65A6C8299C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2" creationId="{6E47CDB7-A875-769E-7D53-EB5B71805BCB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49:15.452" v="2310" actId="20577"/>
          <ac:spMkLst>
            <pc:docMk/>
            <pc:sldMk cId="1221244160" sldId="266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44" creationId="{695B045B-53EB-3C86-58EB-952535DC5C3B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8" creationId="{31E3FDD4-E0A6-29AA-31D3-AA524CE6ACBE}"/>
          </ac:spMkLst>
        </pc:sp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9" creationId="{D40271F6-C240-7508-7AA6-04EA193721A3}"/>
          </ac:cxnSpMkLst>
        </pc:cxnChg>
        <pc:cxnChg chg="del">
          <ac:chgData name="Matteo Vincenzo Rocco" userId="f0612b38-90a5-4ea6-a107-ffcb2d31d2f2" providerId="ADAL" clId="{D282504A-BA14-411C-A653-D4A9092BBB60}" dt="2022-06-30T15:34:58.897" v="1753" actId="478"/>
          <ac:cxnSpMkLst>
            <pc:docMk/>
            <pc:sldMk cId="1221244160" sldId="266"/>
            <ac:cxnSpMk id="100" creationId="{1E1DF5D5-E47F-AAA2-D3AE-3DAC5F4317E9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44.871" v="2888" actId="20577"/>
        <pc:sldMkLst>
          <pc:docMk/>
          <pc:sldMk cId="4287801328" sldId="267"/>
        </pc:sldMkLst>
        <pc:spChg chg="mod">
          <ac:chgData name="Matteo Vincenzo Rocco" userId="f0612b38-90a5-4ea6-a107-ffcb2d31d2f2" providerId="ADAL" clId="{D282504A-BA14-411C-A653-D4A9092BBB60}" dt="2022-06-30T16:14:44.871" v="2888" actId="20577"/>
          <ac:spMkLst>
            <pc:docMk/>
            <pc:sldMk cId="4287801328" sldId="267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13:44.337" v="2882" actId="20577"/>
          <ac:spMkLst>
            <pc:docMk/>
            <pc:sldMk cId="4287801328" sldId="267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10" creationId="{4E9A49FB-E5E6-7483-F221-9C8C2886B90D}"/>
          </ac:spMkLst>
        </pc:sp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9" creationId="{004012E4-AC1C-CC76-8592-B5F5264C41A9}"/>
          </ac:cxnSpMkLst>
        </pc:cxnChg>
      </pc:sldChg>
      <pc:sldChg chg="modSp add mod">
        <pc:chgData name="Matteo Vincenzo Rocco" userId="f0612b38-90a5-4ea6-a107-ffcb2d31d2f2" providerId="ADAL" clId="{D282504A-BA14-411C-A653-D4A9092BBB60}" dt="2022-06-30T15:50:41.372" v="2500" actId="20577"/>
        <pc:sldMkLst>
          <pc:docMk/>
          <pc:sldMk cId="2555460306" sldId="268"/>
        </pc:sldMkLst>
        <pc:spChg chg="mod">
          <ac:chgData name="Matteo Vincenzo Rocco" userId="f0612b38-90a5-4ea6-a107-ffcb2d31d2f2" providerId="ADAL" clId="{D282504A-BA14-411C-A653-D4A9092BBB60}" dt="2022-06-30T15:50:41.372" v="2500" actId="20577"/>
          <ac:spMkLst>
            <pc:docMk/>
            <pc:sldMk cId="2555460306" sldId="268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282504A-BA14-411C-A653-D4A9092BBB60}" dt="2022-06-30T15:49:45.564" v="2340" actId="20577"/>
          <ac:spMkLst>
            <pc:docMk/>
            <pc:sldMk cId="2555460306" sldId="268"/>
            <ac:spMk id="6" creationId="{3264D2EB-CE50-C6C7-7DAC-5E28E14EBB63}"/>
          </ac:spMkLst>
        </pc:spChg>
      </pc:sldChg>
    </pc:docChg>
  </pc:docChgLst>
  <pc:docChgLst>
    <pc:chgData name="Nicolo' Golinucci" userId="af77fc62-6a85-4b10-b94f-9bff1a9c5999" providerId="ADAL" clId="{57B45CB2-FDA2-4FF9-A3E1-DC7B49F79BEB}"/>
    <pc:docChg chg="addSld modSld">
      <pc:chgData name="Nicolo' Golinucci" userId="af77fc62-6a85-4b10-b94f-9bff1a9c5999" providerId="ADAL" clId="{57B45CB2-FDA2-4FF9-A3E1-DC7B49F79BEB}" dt="2022-07-27T08:59:47.707" v="1"/>
      <pc:docMkLst>
        <pc:docMk/>
      </pc:docMkLst>
      <pc:sldChg chg="add">
        <pc:chgData name="Nicolo' Golinucci" userId="af77fc62-6a85-4b10-b94f-9bff1a9c5999" providerId="ADAL" clId="{57B45CB2-FDA2-4FF9-A3E1-DC7B49F79BEB}" dt="2022-07-27T08:59:36.311" v="0"/>
        <pc:sldMkLst>
          <pc:docMk/>
          <pc:sldMk cId="2382109646" sldId="257"/>
        </pc:sldMkLst>
      </pc:sldChg>
      <pc:sldChg chg="add">
        <pc:chgData name="Nicolo' Golinucci" userId="af77fc62-6a85-4b10-b94f-9bff1a9c5999" providerId="ADAL" clId="{57B45CB2-FDA2-4FF9-A3E1-DC7B49F79BEB}" dt="2022-07-27T08:59:47.707" v="1"/>
        <pc:sldMkLst>
          <pc:docMk/>
          <pc:sldMk cId="1621643206" sldId="17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8CBDF7-B4AF-4405-AF5C-A64B297863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1CED-4FA7-4955-B75A-795A95012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AC0E-8AFB-4E9B-94B8-213BC3CD5BCE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82B09-AED0-4682-99CE-D9CE21139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AC84-ADEB-480C-868A-DED2AC706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594E-E870-450E-9F8E-2382273ED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90D5-18E1-4A08-BE9C-4E11D528DDBA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3B82-A23F-42D3-822C-6E95CC81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3B82-A23F-42D3-822C-6E95CC8179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/>
          <p:cNvSpPr/>
          <p:nvPr userDrawn="1"/>
        </p:nvSpPr>
        <p:spPr>
          <a:xfrm>
            <a:off x="0" y="1834193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1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21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itle Placeholder 1">
            <a:extLst>
              <a:ext uri="{FF2B5EF4-FFF2-40B4-BE49-F238E27FC236}">
                <a16:creationId xmlns:a16="http://schemas.microsoft.com/office/drawing/2014/main" id="{E813319C-05CB-48E4-B074-04B66623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4" y="4566130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FC68629B-3F56-4AC9-BB33-D536BC11B8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270" y="5210642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5E658D-8D06-9D10-BA71-BBB0090A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2" y="242386"/>
            <a:ext cx="3084576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0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346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1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7">
            <a:extLst>
              <a:ext uri="{FF2B5EF4-FFF2-40B4-BE49-F238E27FC236}">
                <a16:creationId xmlns:a16="http://schemas.microsoft.com/office/drawing/2014/main" id="{AD0BCA16-BBEA-4F6E-923C-D8C6060AF3E3}"/>
              </a:ext>
            </a:extLst>
          </p:cNvPr>
          <p:cNvSpPr/>
          <p:nvPr userDrawn="1"/>
        </p:nvSpPr>
        <p:spPr>
          <a:xfrm>
            <a:off x="0" y="6229365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31"/>
          </a:p>
        </p:txBody>
      </p:sp>
      <p:pic>
        <p:nvPicPr>
          <p:cNvPr id="10" name="Picture 3" descr="Y:\IMMAGINE _COORDINATA_2014\PPT\loghi_PNG\03_Polimi_bandiera-1riga_BN_negativo_outline.png">
            <a:extLst>
              <a:ext uri="{FF2B5EF4-FFF2-40B4-BE49-F238E27FC236}">
                <a16:creationId xmlns:a16="http://schemas.microsoft.com/office/drawing/2014/main" id="{77690895-9AA5-4276-BAB8-677699F8D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566B6-9BD2-D33D-0AFA-B8A0C5C363F0}"/>
              </a:ext>
            </a:extLst>
          </p:cNvPr>
          <p:cNvSpPr txBox="1"/>
          <p:nvPr userDrawn="1"/>
        </p:nvSpPr>
        <p:spPr>
          <a:xfrm>
            <a:off x="11385231" y="6363785"/>
            <a:ext cx="59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D6A4282-71BA-4BAE-8608-75E0DDC0B2CE}" type="slidenum">
              <a:rPr lang="it-IT" sz="1800" smtClean="0">
                <a:solidFill>
                  <a:schemeClr val="bg1"/>
                </a:solidFill>
                <a:latin typeface="Trebuchet MS" panose="020B0603020202020204" pitchFamily="34" charset="0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9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8F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5.png"/><Relationship Id="rId3" Type="http://schemas.openxmlformats.org/officeDocument/2006/relationships/image" Target="../media/image29.png"/><Relationship Id="rId7" Type="http://schemas.openxmlformats.org/officeDocument/2006/relationships/hyperlink" Target="https://thenounproject.com/icon/variable-x-7971550/" TargetMode="External"/><Relationship Id="rId12" Type="http://schemas.openxmlformats.org/officeDocument/2006/relationships/hyperlink" Target="https://thenounproject.com/icon/database-2231958/" TargetMode="External"/><Relationship Id="rId2" Type="http://schemas.openxmlformats.org/officeDocument/2006/relationships/hyperlink" Target="https://thenounproject.com/icon/indexing-6814312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0.png"/><Relationship Id="rId11" Type="http://schemas.openxmlformats.org/officeDocument/2006/relationships/image" Target="../media/image24.jpeg"/><Relationship Id="rId5" Type="http://schemas.openxmlformats.org/officeDocument/2006/relationships/image" Target="../media/image30.png"/><Relationship Id="rId10" Type="http://schemas.openxmlformats.org/officeDocument/2006/relationships/image" Target="../media/image32.png"/><Relationship Id="rId4" Type="http://schemas.openxmlformats.org/officeDocument/2006/relationships/hyperlink" Target="https://thenounproject.com/icon/3d-cube-4504026/" TargetMode="External"/><Relationship Id="rId9" Type="http://schemas.openxmlformats.org/officeDocument/2006/relationships/hyperlink" Target="https://thenounproject.com/icon/pie-equations-7621787/" TargetMode="External"/><Relationship Id="rId14" Type="http://schemas.openxmlformats.org/officeDocument/2006/relationships/image" Target="../media/image3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2.png"/><Relationship Id="rId7" Type="http://schemas.openxmlformats.org/officeDocument/2006/relationships/hyperlink" Target="https://thenounproject.com/icon/indexing-6814312/" TargetMode="External"/><Relationship Id="rId2" Type="http://schemas.openxmlformats.org/officeDocument/2006/relationships/hyperlink" Target="https://thenounproject.com/icon/pie-equations-7621787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5.png"/><Relationship Id="rId4" Type="http://schemas.openxmlformats.org/officeDocument/2006/relationships/hyperlink" Target="https://thenounproject.com/icon/database-2231958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icon/pie-equations-7621787/" TargetMode="External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vxpy.org/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hyperlink" Target="https://thenounproject.com/icon/database-2231958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6.png"/><Relationship Id="rId5" Type="http://schemas.openxmlformats.org/officeDocument/2006/relationships/hyperlink" Target="https://thenounproject.com/icon/excel-file-5441173/" TargetMode="External"/><Relationship Id="rId10" Type="http://schemas.openxmlformats.org/officeDocument/2006/relationships/hyperlink" Target="https://thenounproject.com/icon/users-1302558/" TargetMode="External"/><Relationship Id="rId4" Type="http://schemas.openxmlformats.org/officeDocument/2006/relationships/image" Target="../media/image24.jpe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icon/excel-file-5441173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6.png"/><Relationship Id="rId7" Type="http://schemas.openxmlformats.org/officeDocument/2006/relationships/image" Target="../media/image2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henounproject.com/icon/users-1302558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hyperlink" Target="https://thenounproject.com/icon/database-2231958/" TargetMode="External"/><Relationship Id="rId4" Type="http://schemas.openxmlformats.org/officeDocument/2006/relationships/hyperlink" Target="https://thenounproject.com/icon/excel-file-5441173/" TargetMode="External"/><Relationship Id="rId9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henounproject.com/icon/excel-file-5441173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thenounproject.com/icon/users-1302558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s://thenounproject.com/icon/excel-file-5441173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hyperlink" Target="https://thenounproject.com/icon/database-2231958/" TargetMode="External"/><Relationship Id="rId4" Type="http://schemas.openxmlformats.org/officeDocument/2006/relationships/image" Target="../media/image19.png"/><Relationship Id="rId9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github.com/cvxlab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www.cvxpy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hyperlink" Target="https://github.com/cvxla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icon/excel-file-5441173/" TargetMode="External"/><Relationship Id="rId7" Type="http://schemas.openxmlformats.org/officeDocument/2006/relationships/image" Target="../media/image2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hyperlink" Target="https://thenounproject.com/icon/database-2231958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6.png"/><Relationship Id="rId5" Type="http://schemas.openxmlformats.org/officeDocument/2006/relationships/hyperlink" Target="https://thenounproject.com/icon/excel-file-5441173/" TargetMode="External"/><Relationship Id="rId10" Type="http://schemas.openxmlformats.org/officeDocument/2006/relationships/hyperlink" Target="https://thenounproject.com/icon/users-1302558/" TargetMode="External"/><Relationship Id="rId4" Type="http://schemas.openxmlformats.org/officeDocument/2006/relationships/image" Target="../media/image24.jpe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hyperlink" Target="https://thenounproject.com/icon/directory-7212158/" TargetMode="External"/><Relationship Id="rId3" Type="http://schemas.openxmlformats.org/officeDocument/2006/relationships/image" Target="../media/image18.png"/><Relationship Id="rId7" Type="http://schemas.openxmlformats.org/officeDocument/2006/relationships/hyperlink" Target="https://thenounproject.com/icon/database-2231958/" TargetMode="External"/><Relationship Id="rId12" Type="http://schemas.openxmlformats.org/officeDocument/2006/relationships/image" Target="../media/image27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hyperlink" Target="https://thenounproject.com/icon/math-8011952/" TargetMode="External"/><Relationship Id="rId5" Type="http://schemas.openxmlformats.org/officeDocument/2006/relationships/hyperlink" Target="https://thenounproject.com/icon/excel-file-5441173/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24.jpeg"/><Relationship Id="rId9" Type="http://schemas.openxmlformats.org/officeDocument/2006/relationships/hyperlink" Target="https://thenounproject.com/icon/users-1302558/" TargetMode="External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noProof="1"/>
              <a:t>Prof. Matteo V. Rocco</a:t>
            </a:r>
          </a:p>
          <a:p>
            <a:r>
              <a:rPr lang="en-US" sz="2000" b="0" noProof="1"/>
              <a:t>SESAM group</a:t>
            </a:r>
          </a:p>
          <a:p>
            <a:r>
              <a:rPr lang="en-US" sz="2000" b="0" noProof="1"/>
              <a:t>Department of Energy, Politecnico di Milano</a:t>
            </a:r>
            <a:endParaRPr lang="en-US" b="0" noProof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93792" y="3897689"/>
            <a:ext cx="6043922" cy="944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1">
                <a:effectLst/>
              </a:rPr>
              <a:t>Open-source Python laboratory</a:t>
            </a:r>
          </a:p>
          <a:p>
            <a:r>
              <a:rPr lang="en-US" sz="2800" noProof="1">
                <a:effectLst/>
              </a:rPr>
              <a:t>for convex algebraic modeling</a:t>
            </a:r>
          </a:p>
        </p:txBody>
      </p:sp>
      <p:pic>
        <p:nvPicPr>
          <p:cNvPr id="7" name="Picture 6" descr="A white letters on a black background&#10;&#10;AI-generated content may be incorrect.">
            <a:extLst>
              <a:ext uri="{FF2B5EF4-FFF2-40B4-BE49-F238E27FC236}">
                <a16:creationId xmlns:a16="http://schemas.microsoft.com/office/drawing/2014/main" id="{2748B19A-0C8A-143B-B357-59D9AFCDC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7" y="2819560"/>
            <a:ext cx="3610309" cy="8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0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750FD28-B188-EFBD-1FE1-A799FC946E90}"/>
              </a:ext>
            </a:extLst>
          </p:cNvPr>
          <p:cNvSpPr/>
          <p:nvPr/>
        </p:nvSpPr>
        <p:spPr>
          <a:xfrm>
            <a:off x="910166" y="3908955"/>
            <a:ext cx="4309634" cy="2065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2205E-3F30-2828-5FBB-D1B95E014D99}"/>
              </a:ext>
            </a:extLst>
          </p:cNvPr>
          <p:cNvSpPr/>
          <p:nvPr/>
        </p:nvSpPr>
        <p:spPr>
          <a:xfrm>
            <a:off x="910166" y="1693428"/>
            <a:ext cx="4309634" cy="2065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1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</a:rPr>
              <a:t>CVXlab fundamental objects</a:t>
            </a: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DAB428D6-7301-644A-0C72-2DFC2C5B02F6}"/>
              </a:ext>
            </a:extLst>
          </p:cNvPr>
          <p:cNvSpPr txBox="1"/>
          <p:nvPr/>
        </p:nvSpPr>
        <p:spPr>
          <a:xfrm>
            <a:off x="910168" y="1740397"/>
            <a:ext cx="430963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noProof="1">
                <a:solidFill>
                  <a:schemeClr val="accent2"/>
                </a:solidFill>
              </a:rPr>
              <a:t>Sets</a:t>
            </a:r>
            <a:r>
              <a:rPr lang="en-US" sz="1200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100" noProof="1"/>
              <a:t>Dimensions that define the scope of the model. Each set corresponds to a table in SQL database.</a:t>
            </a:r>
          </a:p>
        </p:txBody>
      </p:sp>
      <p:sp>
        <p:nvSpPr>
          <p:cNvPr id="8" name="CasellaDiTesto 1">
            <a:extLst>
              <a:ext uri="{FF2B5EF4-FFF2-40B4-BE49-F238E27FC236}">
                <a16:creationId xmlns:a16="http://schemas.microsoft.com/office/drawing/2014/main" id="{48AEE0E6-4F45-0444-CAB4-BA5C2B831E50}"/>
              </a:ext>
            </a:extLst>
          </p:cNvPr>
          <p:cNvSpPr txBox="1"/>
          <p:nvPr/>
        </p:nvSpPr>
        <p:spPr>
          <a:xfrm>
            <a:off x="910167" y="3898412"/>
            <a:ext cx="4140763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noProof="1">
                <a:solidFill>
                  <a:schemeClr val="accent2"/>
                </a:solidFill>
              </a:rPr>
              <a:t>Data tables</a:t>
            </a:r>
            <a:r>
              <a:rPr lang="en-US" sz="1200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050" noProof="1"/>
              <a:t>Collection of model endogenous/exogenous data identified by a list of sets (coordinates). Each data table corresponds to a table in SQL database, related to one or multiple sets.</a:t>
            </a:r>
          </a:p>
        </p:txBody>
      </p:sp>
      <p:pic>
        <p:nvPicPr>
          <p:cNvPr id="1030" name="Picture 6" descr="indexing icon">
            <a:hlinkClick r:id="rId2" tooltip="indexing icon"/>
            <a:extLst>
              <a:ext uri="{FF2B5EF4-FFF2-40B4-BE49-F238E27FC236}">
                <a16:creationId xmlns:a16="http://schemas.microsoft.com/office/drawing/2014/main" id="{6C11D34F-0927-0CF6-1DF1-4FC89EC7B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09" y="4954921"/>
            <a:ext cx="748290" cy="7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1">
            <a:extLst>
              <a:ext uri="{FF2B5EF4-FFF2-40B4-BE49-F238E27FC236}">
                <a16:creationId xmlns:a16="http://schemas.microsoft.com/office/drawing/2014/main" id="{660B73A6-244A-2585-3D86-640D01859E87}"/>
              </a:ext>
            </a:extLst>
          </p:cNvPr>
          <p:cNvSpPr txBox="1"/>
          <p:nvPr/>
        </p:nvSpPr>
        <p:spPr>
          <a:xfrm>
            <a:off x="2026941" y="2513077"/>
            <a:ext cx="319285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i="1" noProof="1"/>
              <a:t>Examples: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Scenario: [Business As Usual, Net-Zero]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Technology: [Gas Turbines, Solar PV]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Product: [Natural Gas, Electricity]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Year: [2000, 2010, …, 2050]</a:t>
            </a:r>
          </a:p>
        </p:txBody>
      </p:sp>
      <p:pic>
        <p:nvPicPr>
          <p:cNvPr id="1032" name="Picture 8" descr="3d cube icon">
            <a:hlinkClick r:id="rId4" tooltip="3d cube icon"/>
            <a:extLst>
              <a:ext uri="{FF2B5EF4-FFF2-40B4-BE49-F238E27FC236}">
                <a16:creationId xmlns:a16="http://schemas.microsoft.com/office/drawing/2014/main" id="{61ED6EBB-F0F2-85AB-E8FC-7B7AE6514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04" y="2570952"/>
            <a:ext cx="787908" cy="78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">
            <a:extLst>
              <a:ext uri="{FF2B5EF4-FFF2-40B4-BE49-F238E27FC236}">
                <a16:creationId xmlns:a16="http://schemas.microsoft.com/office/drawing/2014/main" id="{ACF4663A-FEC7-3E68-D88C-65E9BF7F713B}"/>
              </a:ext>
            </a:extLst>
          </p:cNvPr>
          <p:cNvSpPr txBox="1"/>
          <p:nvPr/>
        </p:nvSpPr>
        <p:spPr>
          <a:xfrm>
            <a:off x="2026941" y="4852820"/>
            <a:ext cx="315010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i="1" noProof="1"/>
              <a:t>Examples: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Energy Demand (Scenario, Product, Year)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Efficiency (Technology)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Capacity (Scenario, Technology)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…</a:t>
            </a: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FCAAE499-B70E-5AE7-338F-D9B1E3F2C6D9}"/>
              </a:ext>
            </a:extLst>
          </p:cNvPr>
          <p:cNvSpPr/>
          <p:nvPr/>
        </p:nvSpPr>
        <p:spPr>
          <a:xfrm>
            <a:off x="6398858" y="1693429"/>
            <a:ext cx="4309634" cy="2065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1"/>
          </a:p>
        </p:txBody>
      </p:sp>
      <p:sp>
        <p:nvSpPr>
          <p:cNvPr id="1067" name="CasellaDiTesto 1">
            <a:extLst>
              <a:ext uri="{FF2B5EF4-FFF2-40B4-BE49-F238E27FC236}">
                <a16:creationId xmlns:a16="http://schemas.microsoft.com/office/drawing/2014/main" id="{C6AFA16D-2AC3-1B33-4FAC-C7F8E4FF31FE}"/>
              </a:ext>
            </a:extLst>
          </p:cNvPr>
          <p:cNvSpPr txBox="1"/>
          <p:nvPr/>
        </p:nvSpPr>
        <p:spPr>
          <a:xfrm>
            <a:off x="6398858" y="1740398"/>
            <a:ext cx="430963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noProof="1">
                <a:solidFill>
                  <a:schemeClr val="accent2"/>
                </a:solidFill>
              </a:rPr>
              <a:t>Variables</a:t>
            </a:r>
            <a:r>
              <a:rPr lang="en-US" sz="1200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noProof="1"/>
              <a:t>Symbolic items pointing to data in database. 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1"/>
              <a:t>Can be used to compose mathematical expressions.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1"/>
              <a:t>Multiple variables can be derived from each data table. 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1"/>
              <a:t>Can be defined as subset of data tables (filtering data based on related sets filters)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CasellaDiTesto 1">
                <a:extLst>
                  <a:ext uri="{FF2B5EF4-FFF2-40B4-BE49-F238E27FC236}">
                    <a16:creationId xmlns:a16="http://schemas.microsoft.com/office/drawing/2014/main" id="{844F8CAD-3E86-9F9D-660D-37523D037681}"/>
                  </a:ext>
                </a:extLst>
              </p:cNvPr>
              <p:cNvSpPr txBox="1"/>
              <p:nvPr/>
            </p:nvSpPr>
            <p:spPr>
              <a:xfrm>
                <a:off x="7619379" y="3077756"/>
                <a:ext cx="3047318" cy="690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US" sz="1100" b="0" i="1" noProof="1"/>
                  <a:t>Example from data table «Energy Demand» </a:t>
                </a:r>
              </a:p>
              <a:p>
                <a:pPr marL="446088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  <m:t>𝑃𝑟𝑜𝑑𝑢𝑐𝑡</m:t>
                        </m:r>
                        <m: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  <m:t>𝑌𝑒𝑎𝑟</m:t>
                        </m:r>
                      </m:e>
                    </m:d>
                    <m:r>
                      <a:rPr lang="en-US" sz="1100" b="0" i="1" noProof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1100" b="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𝑆𝑐𝑒𝑛𝑎𝑟𝑖𝑜</m:t>
                    </m:r>
                  </m:oMath>
                </a14:m>
                <a:endParaRPr lang="en-US" sz="1100" b="0" i="1" noProof="1">
                  <a:ea typeface="Cambria Math" panose="02040503050406030204" pitchFamily="18" charset="0"/>
                </a:endParaRPr>
              </a:p>
              <a:p>
                <a:pPr marL="446088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noProof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  <m:t>𝑠𝑦</m:t>
                        </m:r>
                      </m:sub>
                    </m:sSub>
                    <m:d>
                      <m:dPr>
                        <m:ctrlPr>
                          <a:rPr lang="en-US" sz="11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 noProof="1" dirty="0" smtClean="0">
                            <a:latin typeface="Cambria Math" panose="02040503050406030204" pitchFamily="18" charset="0"/>
                          </a:rPr>
                          <m:t>𝑃𝑟𝑜𝑑𝑢𝑐𝑡</m:t>
                        </m:r>
                        <m:r>
                          <a:rPr lang="en-US" sz="1100" i="1" noProof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1100" i="1" noProof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1100" b="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𝑌𝑒𝑎𝑟</m:t>
                    </m:r>
                    <m:r>
                      <a:rPr lang="en-US" sz="1100" b="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r>
                      <a:rPr lang="en-US" sz="110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𝑆𝑐𝑒𝑛𝑎𝑟𝑖𝑜</m:t>
                    </m:r>
                  </m:oMath>
                </a14:m>
                <a:endParaRPr lang="en-US" sz="1100" i="1" noProof="1"/>
              </a:p>
            </p:txBody>
          </p:sp>
        </mc:Choice>
        <mc:Fallback xmlns="">
          <p:sp>
            <p:nvSpPr>
              <p:cNvPr id="1068" name="CasellaDiTesto 1">
                <a:extLst>
                  <a:ext uri="{FF2B5EF4-FFF2-40B4-BE49-F238E27FC236}">
                    <a16:creationId xmlns:a16="http://schemas.microsoft.com/office/drawing/2014/main" id="{844F8CAD-3E86-9F9D-660D-37523D037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379" y="3077756"/>
                <a:ext cx="3047318" cy="690445"/>
              </a:xfrm>
              <a:prstGeom prst="rect">
                <a:avLst/>
              </a:prstGeom>
              <a:blipFill>
                <a:blip r:embed="rId6"/>
                <a:stretch>
                  <a:fillRect t="-885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70" name="Picture 20" descr="variable x icon">
            <a:hlinkClick r:id="rId7" tooltip="variable x icon"/>
            <a:extLst>
              <a:ext uri="{FF2B5EF4-FFF2-40B4-BE49-F238E27FC236}">
                <a16:creationId xmlns:a16="http://schemas.microsoft.com/office/drawing/2014/main" id="{AEF761AF-F44A-F384-CCBF-E44F3C8D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35" y="311817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2" name="Rectangle 1071">
            <a:extLst>
              <a:ext uri="{FF2B5EF4-FFF2-40B4-BE49-F238E27FC236}">
                <a16:creationId xmlns:a16="http://schemas.microsoft.com/office/drawing/2014/main" id="{01465086-9B80-7CD8-7A71-CA371D8FF831}"/>
              </a:ext>
            </a:extLst>
          </p:cNvPr>
          <p:cNvSpPr/>
          <p:nvPr/>
        </p:nvSpPr>
        <p:spPr>
          <a:xfrm>
            <a:off x="6398858" y="3908955"/>
            <a:ext cx="4309634" cy="2065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1"/>
          </a:p>
        </p:txBody>
      </p:sp>
      <p:sp>
        <p:nvSpPr>
          <p:cNvPr id="1073" name="CasellaDiTesto 1">
            <a:extLst>
              <a:ext uri="{FF2B5EF4-FFF2-40B4-BE49-F238E27FC236}">
                <a16:creationId xmlns:a16="http://schemas.microsoft.com/office/drawing/2014/main" id="{59F0DB88-D729-023C-A78D-FE079AAEA438}"/>
              </a:ext>
            </a:extLst>
          </p:cNvPr>
          <p:cNvSpPr txBox="1"/>
          <p:nvPr/>
        </p:nvSpPr>
        <p:spPr>
          <a:xfrm>
            <a:off x="6398860" y="3955923"/>
            <a:ext cx="4267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noProof="1">
                <a:solidFill>
                  <a:schemeClr val="accent2"/>
                </a:solidFill>
              </a:rPr>
              <a:t>Expressions</a:t>
            </a:r>
            <a:r>
              <a:rPr lang="en-US" sz="1200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noProof="1"/>
              <a:t>Symbolic expressions (equations, inequalities, objective functions) that compose mathematical problems.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1"/>
              <a:t>Defined based on variables and math/custom operators.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1"/>
              <a:t>Must be dimensionally and structurally consistent.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1"/>
              <a:t>Can be grouped into separate independent or integrated problems solved in parallel.</a:t>
            </a:r>
          </a:p>
        </p:txBody>
      </p:sp>
      <p:pic>
        <p:nvPicPr>
          <p:cNvPr id="1071" name="Picture 22" descr="Pie equations icon">
            <a:hlinkClick r:id="rId9" tooltip="Pie equations icon"/>
            <a:extLst>
              <a:ext uri="{FF2B5EF4-FFF2-40B4-BE49-F238E27FC236}">
                <a16:creationId xmlns:a16="http://schemas.microsoft.com/office/drawing/2014/main" id="{94463575-2091-1B95-237E-C8D396072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03" y="790093"/>
            <a:ext cx="893567" cy="8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8" descr="SQLite Logo transparent PNG - StickPNG">
            <a:extLst>
              <a:ext uri="{FF2B5EF4-FFF2-40B4-BE49-F238E27FC236}">
                <a16:creationId xmlns:a16="http://schemas.microsoft.com/office/drawing/2014/main" id="{273DE294-D719-712C-4956-CE131D22B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772" y="913776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atabase icon">
            <a:hlinkClick r:id="rId12" tooltip="database icon"/>
            <a:extLst>
              <a:ext uri="{FF2B5EF4-FFF2-40B4-BE49-F238E27FC236}">
                <a16:creationId xmlns:a16="http://schemas.microsoft.com/office/drawing/2014/main" id="{475216E9-886A-365F-2671-3293CB630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129" y="868616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D7CF1D-7801-3F78-4972-66181BB37D93}"/>
              </a:ext>
            </a:extLst>
          </p:cNvPr>
          <p:cNvSpPr txBox="1"/>
          <p:nvPr/>
        </p:nvSpPr>
        <p:spPr>
          <a:xfrm>
            <a:off x="1094409" y="958301"/>
            <a:ext cx="1430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noProof="1"/>
              <a:t>Model SQL database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0">
                <a:extLst>
                  <a:ext uri="{FF2B5EF4-FFF2-40B4-BE49-F238E27FC236}">
                    <a16:creationId xmlns:a16="http://schemas.microsoft.com/office/drawing/2014/main" id="{086BA051-44D9-FD4A-19DC-60C951A3F9BD}"/>
                  </a:ext>
                </a:extLst>
              </p:cNvPr>
              <p:cNvSpPr txBox="1"/>
              <p:nvPr/>
            </p:nvSpPr>
            <p:spPr>
              <a:xfrm>
                <a:off x="8866958" y="5299096"/>
                <a:ext cx="15778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200" b="0" i="1" noProof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noProof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en-US" sz="1200" b="1" i="0" noProof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1" i="0" noProof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1200" b="1" i="0" noProof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200" b="0" noProof="1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200" b="1" i="1" noProof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200" b="1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200" b="1" noProof="1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1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1200" b="1" noProof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𝐥𝐫</m:t>
                    </m:r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200" b="1" i="1" noProof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noProof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200" b="1" noProof="1"/>
                  <a:t> </a:t>
                </a:r>
              </a:p>
            </p:txBody>
          </p:sp>
        </mc:Choice>
        <mc:Fallback xmlns="">
          <p:sp>
            <p:nvSpPr>
              <p:cNvPr id="14" name="CasellaDiTesto 10">
                <a:extLst>
                  <a:ext uri="{FF2B5EF4-FFF2-40B4-BE49-F238E27FC236}">
                    <a16:creationId xmlns:a16="http://schemas.microsoft.com/office/drawing/2014/main" id="{086BA051-44D9-FD4A-19DC-60C951A3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58" y="5299096"/>
                <a:ext cx="1577875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640BA7A-2CEC-1706-CE2A-22C263124281}"/>
              </a:ext>
            </a:extLst>
          </p:cNvPr>
          <p:cNvSpPr txBox="1"/>
          <p:nvPr/>
        </p:nvSpPr>
        <p:spPr>
          <a:xfrm>
            <a:off x="7174286" y="958301"/>
            <a:ext cx="1591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noProof="1"/>
              <a:t>Model numerical problem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FC62B5A-CC0D-A26C-CFAD-41582139F1F2}"/>
              </a:ext>
            </a:extLst>
          </p:cNvPr>
          <p:cNvCxnSpPr>
            <a:cxnSpLocks/>
            <a:stCxn id="16" idx="3"/>
            <a:endCxn id="1066" idx="1"/>
          </p:cNvCxnSpPr>
          <p:nvPr/>
        </p:nvCxnSpPr>
        <p:spPr>
          <a:xfrm flipV="1">
            <a:off x="5219800" y="2725931"/>
            <a:ext cx="1179058" cy="22155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50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7" grpId="0"/>
      <p:bldP spid="8" grpId="0"/>
      <p:bldP spid="10" grpId="0"/>
      <p:bldP spid="12" grpId="0"/>
      <p:bldP spid="1066" grpId="0" animBg="1"/>
      <p:bldP spid="1067" grpId="0"/>
      <p:bldP spid="1068" grpId="0"/>
      <p:bldP spid="1072" grpId="0" animBg="1"/>
      <p:bldP spid="107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AE277A8A-6BA6-1AA9-DC7F-2BEFAF49BCF0}"/>
              </a:ext>
            </a:extLst>
          </p:cNvPr>
          <p:cNvSpPr/>
          <p:nvPr/>
        </p:nvSpPr>
        <p:spPr>
          <a:xfrm>
            <a:off x="1977002" y="3958716"/>
            <a:ext cx="1352387" cy="1395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86654A-B101-F6DA-3C22-C8931532B499}"/>
              </a:ext>
            </a:extLst>
          </p:cNvPr>
          <p:cNvSpPr/>
          <p:nvPr/>
        </p:nvSpPr>
        <p:spPr>
          <a:xfrm>
            <a:off x="1977002" y="1378697"/>
            <a:ext cx="1352387" cy="1395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DF0D34-C303-00DA-A09F-55894F5DE8DF}"/>
              </a:ext>
            </a:extLst>
          </p:cNvPr>
          <p:cNvSpPr/>
          <p:nvPr/>
        </p:nvSpPr>
        <p:spPr>
          <a:xfrm>
            <a:off x="5884279" y="4400746"/>
            <a:ext cx="1484739" cy="1576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D392CD96-B2A9-64AA-3BAC-AD6902AE73E8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</a:rPr>
              <a:t>CVXlab fundamental objects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9E1DC-02D6-CA1C-B9BF-4D4EECF89FF7}"/>
              </a:ext>
            </a:extLst>
          </p:cNvPr>
          <p:cNvSpPr txBox="1"/>
          <p:nvPr/>
        </p:nvSpPr>
        <p:spPr>
          <a:xfrm>
            <a:off x="203199" y="2698184"/>
            <a:ext cx="1133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noProof="1"/>
              <a:t>Model object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4CA48B5-CE68-8E3A-7DE8-8758CE352D62}"/>
              </a:ext>
            </a:extLst>
          </p:cNvPr>
          <p:cNvSpPr/>
          <p:nvPr/>
        </p:nvSpPr>
        <p:spPr>
          <a:xfrm>
            <a:off x="1503925" y="2079131"/>
            <a:ext cx="279400" cy="245749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11" name="Picture 22" descr="Pie equations icon">
            <a:hlinkClick r:id="rId2" tooltip="Pie equations icon"/>
            <a:extLst>
              <a:ext uri="{FF2B5EF4-FFF2-40B4-BE49-F238E27FC236}">
                <a16:creationId xmlns:a16="http://schemas.microsoft.com/office/drawing/2014/main" id="{73FE0012-FF99-5D40-94FA-9EC521104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03" y="4570238"/>
            <a:ext cx="893567" cy="8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atabase icon">
            <a:hlinkClick r:id="rId4" tooltip="database icon"/>
            <a:extLst>
              <a:ext uri="{FF2B5EF4-FFF2-40B4-BE49-F238E27FC236}">
                <a16:creationId xmlns:a16="http://schemas.microsoft.com/office/drawing/2014/main" id="{06761C71-274A-BA54-2CE5-55B54ACA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40" y="2045766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06FB73-EF72-1807-4629-5050C422554B}"/>
              </a:ext>
            </a:extLst>
          </p:cNvPr>
          <p:cNvSpPr txBox="1"/>
          <p:nvPr/>
        </p:nvSpPr>
        <p:spPr>
          <a:xfrm>
            <a:off x="2009035" y="1438056"/>
            <a:ext cx="12883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noProof="1"/>
              <a:t>Model SQL 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D77112-239F-33E5-F2DB-E6A693CFAA96}"/>
              </a:ext>
            </a:extLst>
          </p:cNvPr>
          <p:cNvSpPr txBox="1"/>
          <p:nvPr/>
        </p:nvSpPr>
        <p:spPr>
          <a:xfrm>
            <a:off x="1959075" y="3958716"/>
            <a:ext cx="13523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noProof="1"/>
              <a:t>Model numerical problem</a:t>
            </a:r>
          </a:p>
        </p:txBody>
      </p:sp>
      <p:pic>
        <p:nvPicPr>
          <p:cNvPr id="29" name="Picture 28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39E84A0B-BDDC-38D2-DA55-8AB46E849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9" y="3268887"/>
            <a:ext cx="1045222" cy="1042286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4D39C959-4495-B517-1377-F0FEA830DE5E}"/>
              </a:ext>
            </a:extLst>
          </p:cNvPr>
          <p:cNvSpPr/>
          <p:nvPr/>
        </p:nvSpPr>
        <p:spPr>
          <a:xfrm>
            <a:off x="3601999" y="3983076"/>
            <a:ext cx="279400" cy="135928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631E13-4F26-59B8-FAEE-5BC8AF390AFE}"/>
              </a:ext>
            </a:extLst>
          </p:cNvPr>
          <p:cNvSpPr txBox="1"/>
          <p:nvPr/>
        </p:nvSpPr>
        <p:spPr>
          <a:xfrm>
            <a:off x="3925136" y="3997871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Sub-problem #1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557ACF-45DD-08F5-076E-7009DF01E4AD}"/>
              </a:ext>
            </a:extLst>
          </p:cNvPr>
          <p:cNvSpPr txBox="1"/>
          <p:nvPr/>
        </p:nvSpPr>
        <p:spPr>
          <a:xfrm>
            <a:off x="3925136" y="4347364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Sub-problem #2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7C7223-BB34-4298-E0D2-80D636F66001}"/>
              </a:ext>
            </a:extLst>
          </p:cNvPr>
          <p:cNvSpPr txBox="1"/>
          <p:nvPr/>
        </p:nvSpPr>
        <p:spPr>
          <a:xfrm>
            <a:off x="3925137" y="5018644"/>
            <a:ext cx="145599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1"/>
              <a:t>Sub-problem #n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6461192-B455-B942-747A-6A354339576F}"/>
              </a:ext>
            </a:extLst>
          </p:cNvPr>
          <p:cNvSpPr/>
          <p:nvPr/>
        </p:nvSpPr>
        <p:spPr>
          <a:xfrm>
            <a:off x="5506728" y="4481241"/>
            <a:ext cx="279400" cy="141098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noProof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814C1B-5845-69BA-9DBE-9FFB3AF6BD93}"/>
              </a:ext>
            </a:extLst>
          </p:cNvPr>
          <p:cNvSpPr txBox="1"/>
          <p:nvPr/>
        </p:nvSpPr>
        <p:spPr>
          <a:xfrm>
            <a:off x="5884280" y="4784248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Expression #1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3C54A3-44B0-8B34-E3F6-676B2BB8009E}"/>
              </a:ext>
            </a:extLst>
          </p:cNvPr>
          <p:cNvSpPr txBox="1"/>
          <p:nvPr/>
        </p:nvSpPr>
        <p:spPr>
          <a:xfrm>
            <a:off x="5884280" y="5056880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Expression #2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63F40A-7FCC-E5E1-1BD0-3E35C28B4C41}"/>
              </a:ext>
            </a:extLst>
          </p:cNvPr>
          <p:cNvSpPr txBox="1"/>
          <p:nvPr/>
        </p:nvSpPr>
        <p:spPr>
          <a:xfrm>
            <a:off x="5884280" y="5637289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Expression #m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153363-3068-E4E4-C03A-9BE35BCCA2EA}"/>
              </a:ext>
            </a:extLst>
          </p:cNvPr>
          <p:cNvSpPr txBox="1"/>
          <p:nvPr/>
        </p:nvSpPr>
        <p:spPr>
          <a:xfrm>
            <a:off x="3925136" y="4655141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9B64CC-2FB3-8A28-CEE1-36A408A92CD4}"/>
              </a:ext>
            </a:extLst>
          </p:cNvPr>
          <p:cNvSpPr txBox="1"/>
          <p:nvPr/>
        </p:nvSpPr>
        <p:spPr>
          <a:xfrm>
            <a:off x="5884280" y="5331113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…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B9C9D0FD-DF58-C90C-95CA-0ACAA36F0B07}"/>
              </a:ext>
            </a:extLst>
          </p:cNvPr>
          <p:cNvSpPr/>
          <p:nvPr/>
        </p:nvSpPr>
        <p:spPr>
          <a:xfrm>
            <a:off x="5202304" y="992950"/>
            <a:ext cx="279400" cy="8876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43AC13-721B-432B-9BD5-5DF2EF6ED132}"/>
              </a:ext>
            </a:extLst>
          </p:cNvPr>
          <p:cNvSpPr txBox="1"/>
          <p:nvPr/>
        </p:nvSpPr>
        <p:spPr>
          <a:xfrm>
            <a:off x="5884280" y="4449297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Objective (opt.)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EFDF58-F1DF-D53E-1647-967D6D93D17D}"/>
              </a:ext>
            </a:extLst>
          </p:cNvPr>
          <p:cNvSpPr txBox="1"/>
          <p:nvPr/>
        </p:nvSpPr>
        <p:spPr>
          <a:xfrm>
            <a:off x="3985196" y="1277936"/>
            <a:ext cx="111103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1"/>
              <a:t>Sets tables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C2F181-FDE5-54C8-8E35-816ED187C44F}"/>
              </a:ext>
            </a:extLst>
          </p:cNvPr>
          <p:cNvSpPr txBox="1"/>
          <p:nvPr/>
        </p:nvSpPr>
        <p:spPr>
          <a:xfrm>
            <a:off x="5587780" y="654475"/>
            <a:ext cx="459518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Inter-problem set</a:t>
            </a:r>
          </a:p>
          <a:p>
            <a:r>
              <a:rPr lang="en-US" sz="1000" i="1" noProof="1"/>
              <a:t>Define the number of times the problem (all sub-problems) is solved.</a:t>
            </a:r>
            <a:br>
              <a:rPr lang="en-US" sz="1000" i="1" noProof="1"/>
            </a:br>
            <a:r>
              <a:rPr lang="en-US" sz="1000" i="1" noProof="1"/>
              <a:t>(e.g. problem solved for all combinations of scenarios and sensitivities)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678EC552-F382-426F-1DE1-20D233BE13E9}"/>
              </a:ext>
            </a:extLst>
          </p:cNvPr>
          <p:cNvSpPr/>
          <p:nvPr/>
        </p:nvSpPr>
        <p:spPr>
          <a:xfrm>
            <a:off x="3638882" y="1438056"/>
            <a:ext cx="279400" cy="147278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988209-B191-30CF-C72F-B4019AC15E7D}"/>
              </a:ext>
            </a:extLst>
          </p:cNvPr>
          <p:cNvSpPr txBox="1"/>
          <p:nvPr/>
        </p:nvSpPr>
        <p:spPr>
          <a:xfrm>
            <a:off x="3975945" y="2734229"/>
            <a:ext cx="111103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1"/>
              <a:t>Data tables</a:t>
            </a:r>
          </a:p>
        </p:txBody>
      </p:sp>
      <p:pic>
        <p:nvPicPr>
          <p:cNvPr id="61" name="Picture 6" descr="indexing icon">
            <a:hlinkClick r:id="rId7" tooltip="indexing icon"/>
            <a:extLst>
              <a:ext uri="{FF2B5EF4-FFF2-40B4-BE49-F238E27FC236}">
                <a16:creationId xmlns:a16="http://schemas.microsoft.com/office/drawing/2014/main" id="{A64E6565-7615-8F36-20F8-95B6B8A4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970" y="1846988"/>
            <a:ext cx="748290" cy="7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Left Brace 62">
            <a:extLst>
              <a:ext uri="{FF2B5EF4-FFF2-40B4-BE49-F238E27FC236}">
                <a16:creationId xmlns:a16="http://schemas.microsoft.com/office/drawing/2014/main" id="{EFE348A8-C8B8-6A57-41A5-A3BED6A7686D}"/>
              </a:ext>
            </a:extLst>
          </p:cNvPr>
          <p:cNvSpPr/>
          <p:nvPr/>
        </p:nvSpPr>
        <p:spPr>
          <a:xfrm>
            <a:off x="5202304" y="2456945"/>
            <a:ext cx="279400" cy="8876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0867E7-E9E1-11E0-40F5-21498146C4B6}"/>
              </a:ext>
            </a:extLst>
          </p:cNvPr>
          <p:cNvSpPr txBox="1"/>
          <p:nvPr/>
        </p:nvSpPr>
        <p:spPr>
          <a:xfrm>
            <a:off x="5521489" y="2388771"/>
            <a:ext cx="1621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Exogenous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A49ED3-C676-1186-5D45-48306AB406AB}"/>
              </a:ext>
            </a:extLst>
          </p:cNvPr>
          <p:cNvSpPr txBox="1"/>
          <p:nvPr/>
        </p:nvSpPr>
        <p:spPr>
          <a:xfrm>
            <a:off x="5521489" y="2751623"/>
            <a:ext cx="1621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Endogenous 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95CB9A-E807-DBEC-B5B8-2D73816A1FA0}"/>
              </a:ext>
            </a:extLst>
          </p:cNvPr>
          <p:cNvSpPr txBox="1"/>
          <p:nvPr/>
        </p:nvSpPr>
        <p:spPr>
          <a:xfrm>
            <a:off x="5521489" y="3090306"/>
            <a:ext cx="209343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Sub-problem specific</a:t>
            </a:r>
            <a:br>
              <a:rPr lang="en-US" sz="1400" noProof="1"/>
            </a:br>
            <a:r>
              <a:rPr lang="en-US" sz="1000" noProof="1"/>
              <a:t>Exogenous or endogenous depending on the sub-problem</a:t>
            </a:r>
            <a:endParaRPr lang="en-US" sz="1400" noProof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C61C3-16A1-3DFB-C3BF-50903A703637}"/>
              </a:ext>
            </a:extLst>
          </p:cNvPr>
          <p:cNvSpPr txBox="1"/>
          <p:nvPr/>
        </p:nvSpPr>
        <p:spPr>
          <a:xfrm>
            <a:off x="5644265" y="1533708"/>
            <a:ext cx="263497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Other sets</a:t>
            </a:r>
          </a:p>
          <a:p>
            <a:r>
              <a:rPr lang="en-US" sz="1000" noProof="1"/>
              <a:t>Necessary to define each variable shapes (row, column, inter-problem set)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368FD70E-192B-7B6D-13B7-9AEC7908175B}"/>
              </a:ext>
            </a:extLst>
          </p:cNvPr>
          <p:cNvSpPr/>
          <p:nvPr/>
        </p:nvSpPr>
        <p:spPr>
          <a:xfrm>
            <a:off x="7567179" y="3935657"/>
            <a:ext cx="279400" cy="139439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noProof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93D7EE-3A7D-628B-0731-065E7FED4A41}"/>
              </a:ext>
            </a:extLst>
          </p:cNvPr>
          <p:cNvSpPr txBox="1"/>
          <p:nvPr/>
        </p:nvSpPr>
        <p:spPr>
          <a:xfrm>
            <a:off x="7936993" y="4037127"/>
            <a:ext cx="115905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1"/>
              <a:t>Variable #1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869314-CDC3-16E0-C8B3-15DB61E29009}"/>
              </a:ext>
            </a:extLst>
          </p:cNvPr>
          <p:cNvSpPr txBox="1"/>
          <p:nvPr/>
        </p:nvSpPr>
        <p:spPr>
          <a:xfrm>
            <a:off x="7936993" y="4357570"/>
            <a:ext cx="1159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Variable #2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7F23F0-D10B-0AED-E90F-BD4A4CBB6AD9}"/>
              </a:ext>
            </a:extLst>
          </p:cNvPr>
          <p:cNvSpPr txBox="1"/>
          <p:nvPr/>
        </p:nvSpPr>
        <p:spPr>
          <a:xfrm>
            <a:off x="7936993" y="4935726"/>
            <a:ext cx="1159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Variable #k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FD4047-8B53-8F48-40B0-6AF059EF348E}"/>
              </a:ext>
            </a:extLst>
          </p:cNvPr>
          <p:cNvSpPr txBox="1"/>
          <p:nvPr/>
        </p:nvSpPr>
        <p:spPr>
          <a:xfrm>
            <a:off x="7936993" y="4615283"/>
            <a:ext cx="1159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…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239247-9CF0-437B-F275-2391A000758A}"/>
              </a:ext>
            </a:extLst>
          </p:cNvPr>
          <p:cNvSpPr txBox="1"/>
          <p:nvPr/>
        </p:nvSpPr>
        <p:spPr>
          <a:xfrm>
            <a:off x="9186462" y="4010478"/>
            <a:ext cx="292719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100" noProof="1"/>
              <a:t>Point to numeric data in data tables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100" noProof="1"/>
              <a:t>Used to define sub-problems expressions</a:t>
            </a:r>
          </a:p>
          <a:p>
            <a:pPr marL="177800" indent="-177800" defTabSz="360363">
              <a:buFont typeface="Arial" panose="020B0604020202020204" pitchFamily="34" charset="0"/>
              <a:buChar char="•"/>
            </a:pPr>
            <a:r>
              <a:rPr lang="en-US" sz="1100" noProof="1"/>
              <a:t>Shapes defined by sets as </a:t>
            </a:r>
            <a:br>
              <a:rPr lang="en-US" sz="1100" noProof="1"/>
            </a:br>
            <a:r>
              <a:rPr lang="en-US" sz="1100" noProof="1"/>
              <a:t>rows, columns, inter-problem.</a:t>
            </a:r>
            <a:br>
              <a:rPr lang="en-US" sz="1100" noProof="1"/>
            </a:br>
            <a:br>
              <a:rPr lang="en-US" sz="1100" noProof="1"/>
            </a:br>
            <a:r>
              <a:rPr lang="en-US" sz="1100" i="1" noProof="1"/>
              <a:t>example:</a:t>
            </a:r>
            <a:br>
              <a:rPr lang="en-US" sz="1100" i="1" noProof="1"/>
            </a:br>
            <a:r>
              <a:rPr lang="en-US" sz="1100" i="1" noProof="1"/>
              <a:t>efficiency(</a:t>
            </a:r>
            <a:br>
              <a:rPr lang="en-US" sz="1100" i="1" noProof="1"/>
            </a:br>
            <a:r>
              <a:rPr lang="en-US" sz="1100" i="1" noProof="1"/>
              <a:t>	rows:			technology,</a:t>
            </a:r>
            <a:br>
              <a:rPr lang="en-US" sz="1100" i="1" noProof="1"/>
            </a:br>
            <a:r>
              <a:rPr lang="en-US" sz="1100" i="1" noProof="1"/>
              <a:t>	columns:		1,</a:t>
            </a:r>
            <a:br>
              <a:rPr lang="en-US" sz="1100" i="1" noProof="1"/>
            </a:br>
            <a:r>
              <a:rPr lang="en-US" sz="1100" i="1" noProof="1"/>
              <a:t>	intra-problem: 	year,</a:t>
            </a:r>
            <a:br>
              <a:rPr lang="en-US" sz="1100" i="1" noProof="1"/>
            </a:br>
            <a:r>
              <a:rPr lang="en-US" sz="1100" i="1" noProof="1"/>
              <a:t>	inter-problem: 	scenario, sensitivity</a:t>
            </a:r>
            <a:br>
              <a:rPr lang="en-US" sz="1100" i="1" noProof="1"/>
            </a:br>
            <a:r>
              <a:rPr lang="en-US" sz="1100" i="1" noProof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12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0" grpId="0" animBg="1"/>
      <p:bldP spid="31" grpId="0"/>
      <p:bldP spid="35" grpId="0"/>
      <p:bldP spid="36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 animBg="1"/>
      <p:bldP spid="48" grpId="0"/>
      <p:bldP spid="50" grpId="0" animBg="1"/>
      <p:bldP spid="51" grpId="0"/>
      <p:bldP spid="54" grpId="0" animBg="1"/>
      <p:bldP spid="55" grpId="0" animBg="1"/>
      <p:bldP spid="63" grpId="0" animBg="1"/>
      <p:bldP spid="64" grpId="0"/>
      <p:bldP spid="66" grpId="0"/>
      <p:bldP spid="67" grpId="0"/>
      <p:bldP spid="75" grpId="0"/>
      <p:bldP spid="77" grpId="0" animBg="1"/>
      <p:bldP spid="78" grpId="0" animBg="1"/>
      <p:bldP spid="79" grpId="0"/>
      <p:bldP spid="80" grpId="0"/>
      <p:bldP spid="81" grpId="0"/>
      <p:bldP spid="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1">
            <a:extLst>
              <a:ext uri="{FF2B5EF4-FFF2-40B4-BE49-F238E27FC236}">
                <a16:creationId xmlns:a16="http://schemas.microsoft.com/office/drawing/2014/main" id="{4831DF50-1B83-BE5F-32C0-E53D496FDF27}"/>
              </a:ext>
            </a:extLst>
          </p:cNvPr>
          <p:cNvSpPr txBox="1"/>
          <p:nvPr/>
        </p:nvSpPr>
        <p:spPr>
          <a:xfrm>
            <a:off x="2712051" y="3902848"/>
            <a:ext cx="273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1"/>
              <a:t>Convex objective function</a:t>
            </a:r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20DCF6AB-E411-8043-95D5-2D66C3D1B073}"/>
              </a:ext>
            </a:extLst>
          </p:cNvPr>
          <p:cNvSpPr txBox="1"/>
          <p:nvPr/>
        </p:nvSpPr>
        <p:spPr>
          <a:xfrm>
            <a:off x="352684" y="861149"/>
            <a:ext cx="998148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Numerical problems must be convex</a:t>
            </a:r>
          </a:p>
          <a:p>
            <a:pPr marL="360363" lvl="2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Class of optimization problems with convex objective function and convex feasible set (points satisfying contraints)</a:t>
            </a:r>
          </a:p>
          <a:p>
            <a:pPr marL="360363" lvl="2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Problems where any local optimum is a global optimum.</a:t>
            </a:r>
          </a:p>
          <a:p>
            <a:pPr marL="360363" lvl="2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There are efficient and reliable algorithms that can solve them even at large scale. </a:t>
            </a:r>
          </a:p>
          <a:p>
            <a:pPr marL="360363" lvl="2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They're well-studied and widely applicable across engineering, economics, machine learning, energy systems, etc.</a:t>
            </a:r>
            <a:endParaRPr lang="en-US" sz="1200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9BF32C-FB9C-B0F7-2F14-B41AA8D6A772}"/>
                  </a:ext>
                </a:extLst>
              </p:cNvPr>
              <p:cNvSpPr txBox="1"/>
              <p:nvPr/>
            </p:nvSpPr>
            <p:spPr>
              <a:xfrm>
                <a:off x="647205" y="3902848"/>
                <a:ext cx="1134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0" noProof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9BF32C-FB9C-B0F7-2F14-B41AA8D6A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05" y="3902848"/>
                <a:ext cx="1134221" cy="276999"/>
              </a:xfrm>
              <a:prstGeom prst="rect">
                <a:avLst/>
              </a:prstGeom>
              <a:blipFill>
                <a:blip r:embed="rId2"/>
                <a:stretch>
                  <a:fillRect l="-430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D71BDB-34D4-7DED-67C4-44DE61434EFB}"/>
                  </a:ext>
                </a:extLst>
              </p:cNvPr>
              <p:cNvSpPr txBox="1"/>
              <p:nvPr/>
            </p:nvSpPr>
            <p:spPr>
              <a:xfrm>
                <a:off x="655614" y="4278769"/>
                <a:ext cx="46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b="0" i="1" noProof="1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D71BDB-34D4-7DED-67C4-44DE6143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14" y="4278769"/>
                <a:ext cx="464038" cy="276999"/>
              </a:xfrm>
              <a:prstGeom prst="rect">
                <a:avLst/>
              </a:prstGeom>
              <a:blipFill>
                <a:blip r:embed="rId3"/>
                <a:stretch>
                  <a:fillRect l="-52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B424F1-F582-988A-BE59-2AC48CB40E2D}"/>
                  </a:ext>
                </a:extLst>
              </p:cNvPr>
              <p:cNvSpPr txBox="1"/>
              <p:nvPr/>
            </p:nvSpPr>
            <p:spPr>
              <a:xfrm>
                <a:off x="1206250" y="4278769"/>
                <a:ext cx="1028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B424F1-F582-988A-BE59-2AC48CB4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50" y="4278769"/>
                <a:ext cx="1028358" cy="276999"/>
              </a:xfrm>
              <a:prstGeom prst="rect">
                <a:avLst/>
              </a:prstGeom>
              <a:blipFill>
                <a:blip r:embed="rId4"/>
                <a:stretch>
                  <a:fillRect l="-4734" r="-3550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8C4345-623E-F6D8-AE31-9C8C0EE512A6}"/>
                  </a:ext>
                </a:extLst>
              </p:cNvPr>
              <p:cNvSpPr txBox="1"/>
              <p:nvPr/>
            </p:nvSpPr>
            <p:spPr>
              <a:xfrm>
                <a:off x="1206250" y="4679717"/>
                <a:ext cx="102213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8C4345-623E-F6D8-AE31-9C8C0EE51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50" y="4679717"/>
                <a:ext cx="1022139" cy="299313"/>
              </a:xfrm>
              <a:prstGeom prst="rect">
                <a:avLst/>
              </a:prstGeom>
              <a:blipFill>
                <a:blip r:embed="rId5"/>
                <a:stretch>
                  <a:fillRect l="-4762" r="-3571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">
            <a:extLst>
              <a:ext uri="{FF2B5EF4-FFF2-40B4-BE49-F238E27FC236}">
                <a16:creationId xmlns:a16="http://schemas.microsoft.com/office/drawing/2014/main" id="{6946CEDB-6DEE-6951-9430-E73497BA59F8}"/>
              </a:ext>
            </a:extLst>
          </p:cNvPr>
          <p:cNvSpPr txBox="1"/>
          <p:nvPr/>
        </p:nvSpPr>
        <p:spPr>
          <a:xfrm>
            <a:off x="2712051" y="4278768"/>
            <a:ext cx="273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1"/>
              <a:t>Convex inequality constraints</a:t>
            </a:r>
          </a:p>
        </p:txBody>
      </p:sp>
      <p:sp>
        <p:nvSpPr>
          <p:cNvPr id="20" name="CasellaDiTesto 1">
            <a:extLst>
              <a:ext uri="{FF2B5EF4-FFF2-40B4-BE49-F238E27FC236}">
                <a16:creationId xmlns:a16="http://schemas.microsoft.com/office/drawing/2014/main" id="{FF3B0D7D-1C1F-9944-692C-A95E5CCD5E1E}"/>
              </a:ext>
            </a:extLst>
          </p:cNvPr>
          <p:cNvSpPr txBox="1"/>
          <p:nvPr/>
        </p:nvSpPr>
        <p:spPr>
          <a:xfrm>
            <a:off x="2712051" y="4686626"/>
            <a:ext cx="2737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1"/>
              <a:t>Linear (affine) equality constraints</a:t>
            </a:r>
          </a:p>
        </p:txBody>
      </p:sp>
      <p:sp>
        <p:nvSpPr>
          <p:cNvPr id="21" name="CasellaDiTesto 1">
            <a:extLst>
              <a:ext uri="{FF2B5EF4-FFF2-40B4-BE49-F238E27FC236}">
                <a16:creationId xmlns:a16="http://schemas.microsoft.com/office/drawing/2014/main" id="{4BE5CF08-87E7-00B0-5B13-63293C6E10DA}"/>
              </a:ext>
            </a:extLst>
          </p:cNvPr>
          <p:cNvSpPr txBox="1"/>
          <p:nvPr/>
        </p:nvSpPr>
        <p:spPr>
          <a:xfrm>
            <a:off x="352685" y="2771343"/>
            <a:ext cx="4718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Typical form</a:t>
            </a:r>
            <a:endParaRPr lang="en-US" sz="1200" noProof="1"/>
          </a:p>
        </p:txBody>
      </p:sp>
      <p:sp>
        <p:nvSpPr>
          <p:cNvPr id="22" name="CasellaDiTesto 1">
            <a:extLst>
              <a:ext uri="{FF2B5EF4-FFF2-40B4-BE49-F238E27FC236}">
                <a16:creationId xmlns:a16="http://schemas.microsoft.com/office/drawing/2014/main" id="{359A09D2-28F9-2942-66A9-5FA2B10AD7B2}"/>
              </a:ext>
            </a:extLst>
          </p:cNvPr>
          <p:cNvSpPr txBox="1"/>
          <p:nvPr/>
        </p:nvSpPr>
        <p:spPr>
          <a:xfrm>
            <a:off x="6181864" y="3287515"/>
            <a:ext cx="574191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1"/>
              <a:t>Examples:</a:t>
            </a:r>
          </a:p>
          <a:p>
            <a:pPr marL="6286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Linear Programs (LPs)</a:t>
            </a:r>
          </a:p>
          <a:p>
            <a:pPr marL="6286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Quadratic Programs (QPs)</a:t>
            </a:r>
          </a:p>
          <a:p>
            <a:pPr marL="6286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Second-Order Cone Programs (SOCPs)</a:t>
            </a:r>
          </a:p>
          <a:p>
            <a:pPr marL="457200" lvl="2">
              <a:spcBef>
                <a:spcPts val="600"/>
              </a:spcBef>
            </a:pPr>
            <a:endParaRPr lang="en-US" sz="1400" noProof="1"/>
          </a:p>
          <a:p>
            <a:pPr marL="457200" lvl="2">
              <a:spcBef>
                <a:spcPts val="600"/>
              </a:spcBef>
            </a:pPr>
            <a:r>
              <a:rPr lang="en-US" sz="1400" noProof="1"/>
              <a:t>...Visit </a:t>
            </a:r>
            <a:r>
              <a:rPr lang="en-US" sz="1400" noProof="1">
                <a:hlinkClick r:id="rId6"/>
              </a:rPr>
              <a:t>cvxpy.org</a:t>
            </a:r>
            <a:r>
              <a:rPr lang="en-US" sz="1400" noProof="1"/>
              <a:t> for detailed description of allowed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89DA35-1CC8-87ED-3A75-898F23ED62A5}"/>
                  </a:ext>
                </a:extLst>
              </p:cNvPr>
              <p:cNvSpPr txBox="1"/>
              <p:nvPr/>
            </p:nvSpPr>
            <p:spPr>
              <a:xfrm>
                <a:off x="611613" y="3287515"/>
                <a:ext cx="19178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noProof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noProof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noProof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noProof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noProof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noProof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noProof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89DA35-1CC8-87ED-3A75-898F23ED6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13" y="3287515"/>
                <a:ext cx="1917896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1">
            <a:extLst>
              <a:ext uri="{FF2B5EF4-FFF2-40B4-BE49-F238E27FC236}">
                <a16:creationId xmlns:a16="http://schemas.microsoft.com/office/drawing/2014/main" id="{99F84AEA-085D-83B9-9EB8-C050DC34AE33}"/>
              </a:ext>
            </a:extLst>
          </p:cNvPr>
          <p:cNvSpPr txBox="1"/>
          <p:nvPr/>
        </p:nvSpPr>
        <p:spPr>
          <a:xfrm>
            <a:off x="2712051" y="3325889"/>
            <a:ext cx="273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1"/>
              <a:t>Set of endogenous variables</a:t>
            </a:r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D392CD96-B2A9-64AA-3BAC-AD6902AE73E8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</a:rPr>
              <a:t>CVXlab fundamental objects</a:t>
            </a:r>
          </a:p>
        </p:txBody>
      </p:sp>
      <p:pic>
        <p:nvPicPr>
          <p:cNvPr id="3" name="Picture 22" descr="Pie equations icon">
            <a:hlinkClick r:id="rId8" tooltip="Pie equations icon"/>
            <a:extLst>
              <a:ext uri="{FF2B5EF4-FFF2-40B4-BE49-F238E27FC236}">
                <a16:creationId xmlns:a16="http://schemas.microsoft.com/office/drawing/2014/main" id="{CA87534D-2E9F-1323-2C33-FB6E67FB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749" y="119533"/>
            <a:ext cx="893567" cy="8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3E6C8-C641-3DEA-AEEE-05DEF6E476DB}"/>
              </a:ext>
            </a:extLst>
          </p:cNvPr>
          <p:cNvSpPr txBox="1"/>
          <p:nvPr/>
        </p:nvSpPr>
        <p:spPr>
          <a:xfrm>
            <a:off x="9294432" y="287741"/>
            <a:ext cx="1591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noProof="1"/>
              <a:t>Model numerical problem</a:t>
            </a:r>
          </a:p>
        </p:txBody>
      </p:sp>
    </p:spTree>
    <p:extLst>
      <p:ext uri="{BB962C8B-B14F-4D97-AF65-F5344CB8AC3E}">
        <p14:creationId xmlns:p14="http://schemas.microsoft.com/office/powerpoint/2010/main" val="100155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556982" y="983025"/>
            <a:ext cx="41407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accent2"/>
                </a:solidFill>
              </a:rPr>
              <a:t>Sets</a:t>
            </a:r>
            <a:r>
              <a:rPr lang="en-US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Are the dimensions that define the scope of model and the analysis to be performed.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Python objects corresponding to SQLite tables with information on model sets. Example: </a:t>
            </a:r>
            <a:r>
              <a:rPr lang="en-US" sz="1400" i="1" noProof="1"/>
              <a:t>list of scenarios, technologies, products, …</a:t>
            </a:r>
            <a:endParaRPr lang="en-US" sz="14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26E1F-898B-1FC4-04CF-197D293B6609}"/>
              </a:ext>
            </a:extLst>
          </p:cNvPr>
          <p:cNvSpPr txBox="1"/>
          <p:nvPr/>
        </p:nvSpPr>
        <p:spPr>
          <a:xfrm>
            <a:off x="556982" y="3024734"/>
            <a:ext cx="480802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Examples: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1"/>
              <a:t>Technology</a:t>
            </a:r>
            <a:r>
              <a:rPr lang="en-US" sz="1200" noProof="1"/>
              <a:t>: processes that compose the system;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1"/>
              <a:t>Product</a:t>
            </a:r>
            <a:r>
              <a:rPr lang="en-US" sz="1200" noProof="1"/>
              <a:t>: flows supplied/demanded by every technology;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1"/>
              <a:t>Year</a:t>
            </a:r>
            <a:r>
              <a:rPr lang="en-US" sz="1200" noProof="1"/>
              <a:t>: defining the time scope to be analyzed;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1"/>
              <a:t>Scenario</a:t>
            </a:r>
            <a:r>
              <a:rPr lang="en-US" sz="1200" noProof="1"/>
              <a:t>: collecting sets of assumptions to be analyzed;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…</a:t>
            </a:r>
            <a:endParaRPr lang="en-US" sz="1400" b="1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5EF54-FF47-8F99-EE6B-A8D2E71F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83" y="1212923"/>
            <a:ext cx="6121715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3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1052101"/>
            <a:ext cx="56993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accent2"/>
                </a:solidFill>
              </a:rPr>
              <a:t>Data tables</a:t>
            </a:r>
            <a:r>
              <a:rPr lang="en-US" sz="1600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Python objects corresponding to SQLite tables with model data.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Each table is identified by a list of sets (coordinates). Example: products unit prices may be defined by products and by scenarios.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Data tables are classified as:</a:t>
            </a:r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US" sz="1050" b="1" noProof="1"/>
              <a:t>Exogenous: </a:t>
            </a:r>
            <a:r>
              <a:rPr lang="en-US" sz="1050" noProof="1"/>
              <a:t>input data of the problem (defined by user in excel files)</a:t>
            </a:r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US" sz="1050" b="1" noProof="1"/>
              <a:t>Endogenous: </a:t>
            </a:r>
            <a:r>
              <a:rPr lang="en-US" sz="1050" noProof="1"/>
              <a:t>results of the problem (returned as output in sqlite database)</a:t>
            </a:r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US" sz="1050" b="1" noProof="1"/>
              <a:t>Constant: </a:t>
            </a:r>
            <a:r>
              <a:rPr lang="en-US" sz="1050" noProof="1"/>
              <a:t>predefined value not defined by user</a:t>
            </a:r>
            <a:endParaRPr lang="en-US" sz="1100" b="1" noProof="1"/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US" sz="1050" b="1" noProof="1"/>
              <a:t>Sub-problem specific: </a:t>
            </a:r>
            <a:r>
              <a:rPr lang="en-US" sz="1050" noProof="1"/>
              <a:t>variables can be endogenous/exogenous, depending on the type of problems for which are defined. This category is relevant for integrated numerical models.</a:t>
            </a:r>
            <a:endParaRPr lang="en-US" sz="1050" b="1" noProof="1"/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4470604B-5EE2-D33F-C063-B84694D73AA3}"/>
              </a:ext>
            </a:extLst>
          </p:cNvPr>
          <p:cNvSpPr txBox="1"/>
          <p:nvPr/>
        </p:nvSpPr>
        <p:spPr>
          <a:xfrm>
            <a:off x="350918" y="3866907"/>
            <a:ext cx="5628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accent2"/>
                </a:solidFill>
              </a:rPr>
              <a:t>Variables</a:t>
            </a:r>
            <a:endParaRPr lang="en-US" sz="1600" b="1" noProof="1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Python objects corresponding to problem variables, representing the whole or a part of data tables.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Multiple variables of different shapes may be sliced from a same data table.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A same variable can be endogenous or exogenous or exogenous depending on the symbolic problem.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A28CD-F57B-5E11-10DD-96129DBB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026" y="877165"/>
            <a:ext cx="4820930" cy="510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25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988017"/>
            <a:ext cx="5099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accent2"/>
                </a:solidFill>
              </a:rPr>
              <a:t>Problems</a:t>
            </a:r>
            <a:r>
              <a:rPr lang="en-US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Python objects corresponding to numerical problems, all referring to the same set of variables, data and sets.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One or more symbolic problems can be defined, each composed by equations/inequalities with variables previously defined.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Multiple problems can be solved independently, or as integrated models (i.e. exchanging values of endogenous/exogenous variables iteratively)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EC5AF-2A71-A966-C63B-D5E4A6BFC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4286"/>
            <a:ext cx="5692945" cy="20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1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8E875-D40A-9797-8F91-0E9995E1E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4B4B65-80C1-25EF-B6AD-6BC9DADBDF52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noProof="1"/>
              <a:t>Prof. Matteo V. Rocco</a:t>
            </a:r>
          </a:p>
          <a:p>
            <a:r>
              <a:rPr lang="en-US" sz="2000" b="0" noProof="1"/>
              <a:t>SESAM group</a:t>
            </a:r>
          </a:p>
          <a:p>
            <a:r>
              <a:rPr lang="en-US" sz="2000" b="0" noProof="1"/>
              <a:t>Department of Energy, Politecnico di Milano</a:t>
            </a:r>
            <a:endParaRPr lang="en-US" b="0" noProof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FA336C-2A64-9E42-1A8E-76E5B4E951C1}"/>
              </a:ext>
            </a:extLst>
          </p:cNvPr>
          <p:cNvSpPr txBox="1">
            <a:spLocks/>
          </p:cNvSpPr>
          <p:nvPr/>
        </p:nvSpPr>
        <p:spPr>
          <a:xfrm>
            <a:off x="593792" y="3897689"/>
            <a:ext cx="6043922" cy="944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1">
                <a:effectLst/>
              </a:rPr>
              <a:t>Example of application </a:t>
            </a:r>
          </a:p>
        </p:txBody>
      </p:sp>
      <p:pic>
        <p:nvPicPr>
          <p:cNvPr id="7" name="Picture 6" descr="A white letters on a black background&#10;&#10;AI-generated content may be incorrect.">
            <a:extLst>
              <a:ext uri="{FF2B5EF4-FFF2-40B4-BE49-F238E27FC236}">
                <a16:creationId xmlns:a16="http://schemas.microsoft.com/office/drawing/2014/main" id="{AFD68749-E18A-F7D6-02EC-C98F641A5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7" y="2819560"/>
            <a:ext cx="3610309" cy="8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3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Conceptual model definition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8FE144-E0E6-B227-C387-EA1FEF160AAE}"/>
              </a:ext>
            </a:extLst>
          </p:cNvPr>
          <p:cNvSpPr txBox="1"/>
          <p:nvPr/>
        </p:nvSpPr>
        <p:spPr>
          <a:xfrm>
            <a:off x="9396062" y="203200"/>
            <a:ext cx="2345311" cy="1298704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noProof="1">
                <a:solidFill>
                  <a:schemeClr val="accent2"/>
                </a:solidFill>
              </a:rPr>
              <a:t>Step 2</a:t>
            </a:r>
          </a:p>
          <a:p>
            <a:pPr>
              <a:spcAft>
                <a:spcPts val="600"/>
              </a:spcAft>
            </a:pPr>
            <a:r>
              <a:rPr lang="en-US" sz="1200" noProof="1"/>
              <a:t>User fills setup files, defining: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noProof="1"/>
              <a:t>model sets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noProof="1"/>
              <a:t>model variables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noProof="1"/>
              <a:t>problem equations</a:t>
            </a:r>
          </a:p>
        </p:txBody>
      </p:sp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081" y="988983"/>
            <a:ext cx="672752" cy="67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352A7A-C8AE-E6A7-BDEB-EFEBE6616299}"/>
                  </a:ext>
                </a:extLst>
              </p:cNvPr>
              <p:cNvSpPr txBox="1"/>
              <p:nvPr/>
            </p:nvSpPr>
            <p:spPr>
              <a:xfrm>
                <a:off x="368424" y="892716"/>
                <a:ext cx="6789296" cy="2331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1"/>
                  <a:t>Simple model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1"/>
                  <a:t>A system produces two distinguished goods. The two process are independent.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1"/>
                  <a:t>Production of each good generates profit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1.00 €/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noProof="1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.00 €/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noProof="1"/>
                  <a:t>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1"/>
                  <a:t>Production of each good requires energy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noProof="1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2,0</m:t>
                        </m:r>
                      </m:sub>
                    </m:sSub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noProof="1"/>
                  <a:t>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1"/>
                  <a:t>Unit profits are constant. Unit energy consumption are depending on production volumes </a:t>
                </a:r>
                <a:br>
                  <a:rPr lang="en-US" sz="1200" noProof="1"/>
                </a:br>
                <a:r>
                  <a:rPr lang="en-US" sz="1200" noProof="1"/>
                  <a:t>(linear decrease with given coefficients).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1"/>
                  <a:t>There is a limit in the overall availability of energy </a:t>
                </a:r>
                <a:br>
                  <a:rPr lang="en-US" sz="1200" noProof="1"/>
                </a:br>
                <a:r>
                  <a:rPr lang="en-US" sz="1200" noProof="1"/>
                  <a:t>(different cases: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noProof="1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noProof="1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noProof="1"/>
                  <a:t>.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1"/>
                  <a:t>The producer wants to maximize its profit.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352A7A-C8AE-E6A7-BDEB-EFEBE661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4" y="892716"/>
                <a:ext cx="6789296" cy="2331920"/>
              </a:xfrm>
              <a:prstGeom prst="rect">
                <a:avLst/>
              </a:prstGeom>
              <a:blipFill>
                <a:blip r:embed="rId3"/>
                <a:stretch>
                  <a:fillRect l="-269" t="-522" b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43">
            <a:extLst>
              <a:ext uri="{FF2B5EF4-FFF2-40B4-BE49-F238E27FC236}">
                <a16:creationId xmlns:a16="http://schemas.microsoft.com/office/drawing/2014/main" id="{F8AB6AAF-34E6-5868-5D1E-18A5507A3F6E}"/>
              </a:ext>
            </a:extLst>
          </p:cNvPr>
          <p:cNvSpPr/>
          <p:nvPr/>
        </p:nvSpPr>
        <p:spPr>
          <a:xfrm>
            <a:off x="2345470" y="3865822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noProof="1"/>
              <a:t>process 1</a:t>
            </a:r>
          </a:p>
        </p:txBody>
      </p:sp>
      <p:cxnSp>
        <p:nvCxnSpPr>
          <p:cNvPr id="4" name="Connettore diritto 50">
            <a:extLst>
              <a:ext uri="{FF2B5EF4-FFF2-40B4-BE49-F238E27FC236}">
                <a16:creationId xmlns:a16="http://schemas.microsoft.com/office/drawing/2014/main" id="{7BEA025C-5341-4CF5-C678-6A39066FC054}"/>
              </a:ext>
            </a:extLst>
          </p:cNvPr>
          <p:cNvCxnSpPr>
            <a:cxnSpLocks/>
          </p:cNvCxnSpPr>
          <p:nvPr/>
        </p:nvCxnSpPr>
        <p:spPr>
          <a:xfrm>
            <a:off x="3589205" y="4193959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92">
            <a:extLst>
              <a:ext uri="{FF2B5EF4-FFF2-40B4-BE49-F238E27FC236}">
                <a16:creationId xmlns:a16="http://schemas.microsoft.com/office/drawing/2014/main" id="{C339EE3C-F3E5-BA6F-2EF3-1E4BE897C9AE}"/>
              </a:ext>
            </a:extLst>
          </p:cNvPr>
          <p:cNvSpPr txBox="1"/>
          <p:nvPr/>
        </p:nvSpPr>
        <p:spPr>
          <a:xfrm>
            <a:off x="4029220" y="405545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Product 1</a:t>
            </a:r>
            <a:endParaRPr lang="en-US" sz="1200" i="1" noProof="1"/>
          </a:p>
        </p:txBody>
      </p:sp>
      <p:cxnSp>
        <p:nvCxnSpPr>
          <p:cNvPr id="6" name="Connettore diritto 69">
            <a:extLst>
              <a:ext uri="{FF2B5EF4-FFF2-40B4-BE49-F238E27FC236}">
                <a16:creationId xmlns:a16="http://schemas.microsoft.com/office/drawing/2014/main" id="{48525149-CC02-E785-F812-C2E90D2D5496}"/>
              </a:ext>
            </a:extLst>
          </p:cNvPr>
          <p:cNvCxnSpPr>
            <a:cxnSpLocks/>
          </p:cNvCxnSpPr>
          <p:nvPr/>
        </p:nvCxnSpPr>
        <p:spPr>
          <a:xfrm>
            <a:off x="1838896" y="4034813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00">
            <a:extLst>
              <a:ext uri="{FF2B5EF4-FFF2-40B4-BE49-F238E27FC236}">
                <a16:creationId xmlns:a16="http://schemas.microsoft.com/office/drawing/2014/main" id="{82F90840-5026-A4FB-44AA-CC5233492AD3}"/>
              </a:ext>
            </a:extLst>
          </p:cNvPr>
          <p:cNvSpPr txBox="1"/>
          <p:nvPr/>
        </p:nvSpPr>
        <p:spPr>
          <a:xfrm>
            <a:off x="605648" y="3896313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Energy use 1</a:t>
            </a:r>
            <a:endParaRPr lang="en-US" sz="1200" i="1" noProof="1"/>
          </a:p>
        </p:txBody>
      </p:sp>
      <p:cxnSp>
        <p:nvCxnSpPr>
          <p:cNvPr id="14" name="Connettore diritto 69">
            <a:extLst>
              <a:ext uri="{FF2B5EF4-FFF2-40B4-BE49-F238E27FC236}">
                <a16:creationId xmlns:a16="http://schemas.microsoft.com/office/drawing/2014/main" id="{D442EC9A-A4ED-1591-B7E6-231A9CDF6E53}"/>
              </a:ext>
            </a:extLst>
          </p:cNvPr>
          <p:cNvCxnSpPr>
            <a:cxnSpLocks/>
          </p:cNvCxnSpPr>
          <p:nvPr/>
        </p:nvCxnSpPr>
        <p:spPr>
          <a:xfrm flipH="1">
            <a:off x="1838896" y="438749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00">
            <a:extLst>
              <a:ext uri="{FF2B5EF4-FFF2-40B4-BE49-F238E27FC236}">
                <a16:creationId xmlns:a16="http://schemas.microsoft.com/office/drawing/2014/main" id="{C2225242-E338-A12B-DB3C-27603953BFD4}"/>
              </a:ext>
            </a:extLst>
          </p:cNvPr>
          <p:cNvSpPr txBox="1"/>
          <p:nvPr/>
        </p:nvSpPr>
        <p:spPr>
          <a:xfrm>
            <a:off x="605648" y="4219698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Profit 1</a:t>
            </a:r>
            <a:endParaRPr lang="en-US" sz="1200" i="1" noProof="1"/>
          </a:p>
        </p:txBody>
      </p:sp>
      <p:sp>
        <p:nvSpPr>
          <p:cNvPr id="18" name="Rettangolo 43">
            <a:extLst>
              <a:ext uri="{FF2B5EF4-FFF2-40B4-BE49-F238E27FC236}">
                <a16:creationId xmlns:a16="http://schemas.microsoft.com/office/drawing/2014/main" id="{A98525B4-FEFF-578D-2F5C-D7261F569C8F}"/>
              </a:ext>
            </a:extLst>
          </p:cNvPr>
          <p:cNvSpPr/>
          <p:nvPr/>
        </p:nvSpPr>
        <p:spPr>
          <a:xfrm>
            <a:off x="2345470" y="468005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noProof="1"/>
              <a:t>process 2</a:t>
            </a:r>
          </a:p>
        </p:txBody>
      </p:sp>
      <p:cxnSp>
        <p:nvCxnSpPr>
          <p:cNvPr id="19" name="Connettore diritto 50">
            <a:extLst>
              <a:ext uri="{FF2B5EF4-FFF2-40B4-BE49-F238E27FC236}">
                <a16:creationId xmlns:a16="http://schemas.microsoft.com/office/drawing/2014/main" id="{1442B37A-A415-ECCD-A5A2-2A5A0B2F12DE}"/>
              </a:ext>
            </a:extLst>
          </p:cNvPr>
          <p:cNvCxnSpPr>
            <a:cxnSpLocks/>
          </p:cNvCxnSpPr>
          <p:nvPr/>
        </p:nvCxnSpPr>
        <p:spPr>
          <a:xfrm>
            <a:off x="3589205" y="5008187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92">
            <a:extLst>
              <a:ext uri="{FF2B5EF4-FFF2-40B4-BE49-F238E27FC236}">
                <a16:creationId xmlns:a16="http://schemas.microsoft.com/office/drawing/2014/main" id="{BFA7D025-E259-14C9-04AF-4C9B69D63A86}"/>
              </a:ext>
            </a:extLst>
          </p:cNvPr>
          <p:cNvSpPr txBox="1"/>
          <p:nvPr/>
        </p:nvSpPr>
        <p:spPr>
          <a:xfrm>
            <a:off x="4029220" y="4869687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Product 1</a:t>
            </a:r>
            <a:endParaRPr lang="en-US" sz="1200" i="1" noProof="1"/>
          </a:p>
        </p:txBody>
      </p:sp>
      <p:cxnSp>
        <p:nvCxnSpPr>
          <p:cNvPr id="21" name="Connettore diritto 69">
            <a:extLst>
              <a:ext uri="{FF2B5EF4-FFF2-40B4-BE49-F238E27FC236}">
                <a16:creationId xmlns:a16="http://schemas.microsoft.com/office/drawing/2014/main" id="{E1ADEE59-3F67-90B9-37A4-78C80B58C9D9}"/>
              </a:ext>
            </a:extLst>
          </p:cNvPr>
          <p:cNvCxnSpPr>
            <a:cxnSpLocks/>
          </p:cNvCxnSpPr>
          <p:nvPr/>
        </p:nvCxnSpPr>
        <p:spPr>
          <a:xfrm>
            <a:off x="1838896" y="4849041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00">
            <a:extLst>
              <a:ext uri="{FF2B5EF4-FFF2-40B4-BE49-F238E27FC236}">
                <a16:creationId xmlns:a16="http://schemas.microsoft.com/office/drawing/2014/main" id="{1F349A08-2A58-76D8-B24C-BFDDBAE63B8A}"/>
              </a:ext>
            </a:extLst>
          </p:cNvPr>
          <p:cNvSpPr txBox="1"/>
          <p:nvPr/>
        </p:nvSpPr>
        <p:spPr>
          <a:xfrm>
            <a:off x="605648" y="4710541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Energy use 2</a:t>
            </a:r>
            <a:endParaRPr lang="en-US" sz="1200" i="1" noProof="1"/>
          </a:p>
        </p:txBody>
      </p:sp>
      <p:cxnSp>
        <p:nvCxnSpPr>
          <p:cNvPr id="23" name="Connettore diritto 69">
            <a:extLst>
              <a:ext uri="{FF2B5EF4-FFF2-40B4-BE49-F238E27FC236}">
                <a16:creationId xmlns:a16="http://schemas.microsoft.com/office/drawing/2014/main" id="{43C3BC56-A153-445F-45E8-8B60892D1596}"/>
              </a:ext>
            </a:extLst>
          </p:cNvPr>
          <p:cNvCxnSpPr>
            <a:cxnSpLocks/>
          </p:cNvCxnSpPr>
          <p:nvPr/>
        </p:nvCxnSpPr>
        <p:spPr>
          <a:xfrm flipH="1">
            <a:off x="1838896" y="5201720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100">
            <a:extLst>
              <a:ext uri="{FF2B5EF4-FFF2-40B4-BE49-F238E27FC236}">
                <a16:creationId xmlns:a16="http://schemas.microsoft.com/office/drawing/2014/main" id="{1C0FBE49-8F38-D41F-66B1-889CF63C5207}"/>
              </a:ext>
            </a:extLst>
          </p:cNvPr>
          <p:cNvSpPr txBox="1"/>
          <p:nvPr/>
        </p:nvSpPr>
        <p:spPr>
          <a:xfrm>
            <a:off x="605648" y="5033926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Profit 2</a:t>
            </a:r>
            <a:endParaRPr lang="en-US" sz="1200" i="1" noProof="1"/>
          </a:p>
        </p:txBody>
      </p:sp>
      <p:sp>
        <p:nvSpPr>
          <p:cNvPr id="25" name="Rettangolo 84">
            <a:extLst>
              <a:ext uri="{FF2B5EF4-FFF2-40B4-BE49-F238E27FC236}">
                <a16:creationId xmlns:a16="http://schemas.microsoft.com/office/drawing/2014/main" id="{8F13FDB9-695B-B71D-DC14-7E8D2C4FCFA9}"/>
              </a:ext>
            </a:extLst>
          </p:cNvPr>
          <p:cNvSpPr/>
          <p:nvPr/>
        </p:nvSpPr>
        <p:spPr>
          <a:xfrm>
            <a:off x="2050995" y="3721280"/>
            <a:ext cx="1767472" cy="1777604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noProof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867E43-B2F8-A49E-C407-C8601DB29E10}"/>
              </a:ext>
            </a:extLst>
          </p:cNvPr>
          <p:cNvSpPr txBox="1"/>
          <p:nvPr/>
        </p:nvSpPr>
        <p:spPr>
          <a:xfrm>
            <a:off x="5778499" y="4952580"/>
            <a:ext cx="6049434" cy="109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Case study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Quantify the production yields for the two products that lead to the </a:t>
            </a:r>
            <a:r>
              <a:rPr lang="en-US" sz="1200" b="1" noProof="1">
                <a:solidFill>
                  <a:schemeClr val="accent2"/>
                </a:solidFill>
              </a:rPr>
              <a:t>maximization of producer’s profit</a:t>
            </a:r>
            <a:r>
              <a:rPr lang="en-US" sz="1200" noProof="1"/>
              <a:t>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Define different scenarios corresponding to </a:t>
            </a:r>
            <a:r>
              <a:rPr lang="en-US" sz="1200" b="1" noProof="1">
                <a:solidFill>
                  <a:schemeClr val="accent2"/>
                </a:solidFill>
              </a:rPr>
              <a:t>different energy availabilities</a:t>
            </a:r>
            <a:r>
              <a:rPr lang="en-US" sz="1200" noProof="1"/>
              <a:t>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91B2E76-9510-55E4-A737-D42A39C68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881" y="1975037"/>
            <a:ext cx="3733471" cy="2474318"/>
          </a:xfrm>
          <a:prstGeom prst="rect">
            <a:avLst/>
          </a:prstGeom>
        </p:spPr>
      </p:pic>
      <p:cxnSp>
        <p:nvCxnSpPr>
          <p:cNvPr id="28" name="Connettore diritto 50">
            <a:extLst>
              <a:ext uri="{FF2B5EF4-FFF2-40B4-BE49-F238E27FC236}">
                <a16:creationId xmlns:a16="http://schemas.microsoft.com/office/drawing/2014/main" id="{9134FC33-435E-E082-FB1E-B5421596C739}"/>
              </a:ext>
            </a:extLst>
          </p:cNvPr>
          <p:cNvCxnSpPr>
            <a:cxnSpLocks/>
          </p:cNvCxnSpPr>
          <p:nvPr/>
        </p:nvCxnSpPr>
        <p:spPr>
          <a:xfrm>
            <a:off x="6658372" y="2360925"/>
            <a:ext cx="965861" cy="4923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99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2A7A-C8AE-E6A7-BDEB-EFEBE6616299}"/>
              </a:ext>
            </a:extLst>
          </p:cNvPr>
          <p:cNvSpPr txBox="1"/>
          <p:nvPr/>
        </p:nvSpPr>
        <p:spPr>
          <a:xfrm>
            <a:off x="368424" y="892716"/>
            <a:ext cx="8242176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Definition of the conceptual optimization problem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Same problem defined for each energy availability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1"/>
              <a:t>Objective function</a:t>
            </a:r>
            <a:r>
              <a:rPr lang="en-US" sz="1200" noProof="1"/>
              <a:t>: maximization of producer’s profit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1"/>
              <a:t>Constraints</a:t>
            </a:r>
            <a:r>
              <a:rPr lang="en-US" sz="1200" noProof="1"/>
              <a:t>: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Total use of energy less than or equal to limit energy availability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Unit energy consumption by product defined by the product’s production yield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Positive products production</a:t>
            </a:r>
          </a:p>
        </p:txBody>
      </p:sp>
      <p:sp>
        <p:nvSpPr>
          <p:cNvPr id="3" name="Rettangolo 43">
            <a:extLst>
              <a:ext uri="{FF2B5EF4-FFF2-40B4-BE49-F238E27FC236}">
                <a16:creationId xmlns:a16="http://schemas.microsoft.com/office/drawing/2014/main" id="{F8AB6AAF-34E6-5868-5D1E-18A5507A3F6E}"/>
              </a:ext>
            </a:extLst>
          </p:cNvPr>
          <p:cNvSpPr/>
          <p:nvPr/>
        </p:nvSpPr>
        <p:spPr>
          <a:xfrm>
            <a:off x="9228870" y="1073862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noProof="1"/>
              <a:t>process 1</a:t>
            </a:r>
          </a:p>
        </p:txBody>
      </p:sp>
      <p:cxnSp>
        <p:nvCxnSpPr>
          <p:cNvPr id="4" name="Connettore diritto 50">
            <a:extLst>
              <a:ext uri="{FF2B5EF4-FFF2-40B4-BE49-F238E27FC236}">
                <a16:creationId xmlns:a16="http://schemas.microsoft.com/office/drawing/2014/main" id="{7BEA025C-5341-4CF5-C678-6A39066FC054}"/>
              </a:ext>
            </a:extLst>
          </p:cNvPr>
          <p:cNvCxnSpPr>
            <a:cxnSpLocks/>
          </p:cNvCxnSpPr>
          <p:nvPr/>
        </p:nvCxnSpPr>
        <p:spPr>
          <a:xfrm>
            <a:off x="10472605" y="1401999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92">
            <a:extLst>
              <a:ext uri="{FF2B5EF4-FFF2-40B4-BE49-F238E27FC236}">
                <a16:creationId xmlns:a16="http://schemas.microsoft.com/office/drawing/2014/main" id="{C339EE3C-F3E5-BA6F-2EF3-1E4BE897C9AE}"/>
              </a:ext>
            </a:extLst>
          </p:cNvPr>
          <p:cNvSpPr txBox="1"/>
          <p:nvPr/>
        </p:nvSpPr>
        <p:spPr>
          <a:xfrm>
            <a:off x="10912620" y="126349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Product 1</a:t>
            </a:r>
            <a:endParaRPr lang="en-US" sz="1200" i="1" noProof="1"/>
          </a:p>
        </p:txBody>
      </p:sp>
      <p:cxnSp>
        <p:nvCxnSpPr>
          <p:cNvPr id="6" name="Connettore diritto 69">
            <a:extLst>
              <a:ext uri="{FF2B5EF4-FFF2-40B4-BE49-F238E27FC236}">
                <a16:creationId xmlns:a16="http://schemas.microsoft.com/office/drawing/2014/main" id="{48525149-CC02-E785-F812-C2E90D2D5496}"/>
              </a:ext>
            </a:extLst>
          </p:cNvPr>
          <p:cNvCxnSpPr>
            <a:cxnSpLocks/>
          </p:cNvCxnSpPr>
          <p:nvPr/>
        </p:nvCxnSpPr>
        <p:spPr>
          <a:xfrm>
            <a:off x="8722296" y="1242853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00">
            <a:extLst>
              <a:ext uri="{FF2B5EF4-FFF2-40B4-BE49-F238E27FC236}">
                <a16:creationId xmlns:a16="http://schemas.microsoft.com/office/drawing/2014/main" id="{82F90840-5026-A4FB-44AA-CC5233492AD3}"/>
              </a:ext>
            </a:extLst>
          </p:cNvPr>
          <p:cNvSpPr txBox="1"/>
          <p:nvPr/>
        </p:nvSpPr>
        <p:spPr>
          <a:xfrm>
            <a:off x="7586132" y="1104353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Energy use 1</a:t>
            </a:r>
            <a:endParaRPr lang="en-US" sz="1200" i="1" noProof="1"/>
          </a:p>
        </p:txBody>
      </p:sp>
      <p:cxnSp>
        <p:nvCxnSpPr>
          <p:cNvPr id="14" name="Connettore diritto 69">
            <a:extLst>
              <a:ext uri="{FF2B5EF4-FFF2-40B4-BE49-F238E27FC236}">
                <a16:creationId xmlns:a16="http://schemas.microsoft.com/office/drawing/2014/main" id="{D442EC9A-A4ED-1591-B7E6-231A9CDF6E53}"/>
              </a:ext>
            </a:extLst>
          </p:cNvPr>
          <p:cNvCxnSpPr>
            <a:cxnSpLocks/>
          </p:cNvCxnSpPr>
          <p:nvPr/>
        </p:nvCxnSpPr>
        <p:spPr>
          <a:xfrm flipH="1">
            <a:off x="8722296" y="159553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00">
            <a:extLst>
              <a:ext uri="{FF2B5EF4-FFF2-40B4-BE49-F238E27FC236}">
                <a16:creationId xmlns:a16="http://schemas.microsoft.com/office/drawing/2014/main" id="{C2225242-E338-A12B-DB3C-27603953BFD4}"/>
              </a:ext>
            </a:extLst>
          </p:cNvPr>
          <p:cNvSpPr txBox="1"/>
          <p:nvPr/>
        </p:nvSpPr>
        <p:spPr>
          <a:xfrm>
            <a:off x="7586132" y="1427738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Profit 1</a:t>
            </a:r>
            <a:endParaRPr lang="en-US" sz="1200" i="1" noProof="1"/>
          </a:p>
        </p:txBody>
      </p:sp>
      <p:sp>
        <p:nvSpPr>
          <p:cNvPr id="18" name="Rettangolo 43">
            <a:extLst>
              <a:ext uri="{FF2B5EF4-FFF2-40B4-BE49-F238E27FC236}">
                <a16:creationId xmlns:a16="http://schemas.microsoft.com/office/drawing/2014/main" id="{A98525B4-FEFF-578D-2F5C-D7261F569C8F}"/>
              </a:ext>
            </a:extLst>
          </p:cNvPr>
          <p:cNvSpPr/>
          <p:nvPr/>
        </p:nvSpPr>
        <p:spPr>
          <a:xfrm>
            <a:off x="9228870" y="188809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noProof="1"/>
              <a:t>process 2</a:t>
            </a:r>
          </a:p>
        </p:txBody>
      </p:sp>
      <p:cxnSp>
        <p:nvCxnSpPr>
          <p:cNvPr id="19" name="Connettore diritto 50">
            <a:extLst>
              <a:ext uri="{FF2B5EF4-FFF2-40B4-BE49-F238E27FC236}">
                <a16:creationId xmlns:a16="http://schemas.microsoft.com/office/drawing/2014/main" id="{1442B37A-A415-ECCD-A5A2-2A5A0B2F12DE}"/>
              </a:ext>
            </a:extLst>
          </p:cNvPr>
          <p:cNvCxnSpPr>
            <a:cxnSpLocks/>
          </p:cNvCxnSpPr>
          <p:nvPr/>
        </p:nvCxnSpPr>
        <p:spPr>
          <a:xfrm>
            <a:off x="10472605" y="2216227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92">
            <a:extLst>
              <a:ext uri="{FF2B5EF4-FFF2-40B4-BE49-F238E27FC236}">
                <a16:creationId xmlns:a16="http://schemas.microsoft.com/office/drawing/2014/main" id="{BFA7D025-E259-14C9-04AF-4C9B69D63A86}"/>
              </a:ext>
            </a:extLst>
          </p:cNvPr>
          <p:cNvSpPr txBox="1"/>
          <p:nvPr/>
        </p:nvSpPr>
        <p:spPr>
          <a:xfrm>
            <a:off x="10912620" y="2077727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Product 1</a:t>
            </a:r>
            <a:endParaRPr lang="en-US" sz="1200" i="1" noProof="1"/>
          </a:p>
        </p:txBody>
      </p:sp>
      <p:cxnSp>
        <p:nvCxnSpPr>
          <p:cNvPr id="21" name="Connettore diritto 69">
            <a:extLst>
              <a:ext uri="{FF2B5EF4-FFF2-40B4-BE49-F238E27FC236}">
                <a16:creationId xmlns:a16="http://schemas.microsoft.com/office/drawing/2014/main" id="{E1ADEE59-3F67-90B9-37A4-78C80B58C9D9}"/>
              </a:ext>
            </a:extLst>
          </p:cNvPr>
          <p:cNvCxnSpPr>
            <a:cxnSpLocks/>
          </p:cNvCxnSpPr>
          <p:nvPr/>
        </p:nvCxnSpPr>
        <p:spPr>
          <a:xfrm>
            <a:off x="8722296" y="2057081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00">
            <a:extLst>
              <a:ext uri="{FF2B5EF4-FFF2-40B4-BE49-F238E27FC236}">
                <a16:creationId xmlns:a16="http://schemas.microsoft.com/office/drawing/2014/main" id="{1F349A08-2A58-76D8-B24C-BFDDBAE63B8A}"/>
              </a:ext>
            </a:extLst>
          </p:cNvPr>
          <p:cNvSpPr txBox="1"/>
          <p:nvPr/>
        </p:nvSpPr>
        <p:spPr>
          <a:xfrm>
            <a:off x="7586132" y="1918581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Energy use 2</a:t>
            </a:r>
            <a:endParaRPr lang="en-US" sz="1200" i="1" noProof="1"/>
          </a:p>
        </p:txBody>
      </p:sp>
      <p:cxnSp>
        <p:nvCxnSpPr>
          <p:cNvPr id="23" name="Connettore diritto 69">
            <a:extLst>
              <a:ext uri="{FF2B5EF4-FFF2-40B4-BE49-F238E27FC236}">
                <a16:creationId xmlns:a16="http://schemas.microsoft.com/office/drawing/2014/main" id="{43C3BC56-A153-445F-45E8-8B60892D1596}"/>
              </a:ext>
            </a:extLst>
          </p:cNvPr>
          <p:cNvCxnSpPr>
            <a:cxnSpLocks/>
          </p:cNvCxnSpPr>
          <p:nvPr/>
        </p:nvCxnSpPr>
        <p:spPr>
          <a:xfrm flipH="1">
            <a:off x="8722296" y="2409760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100">
            <a:extLst>
              <a:ext uri="{FF2B5EF4-FFF2-40B4-BE49-F238E27FC236}">
                <a16:creationId xmlns:a16="http://schemas.microsoft.com/office/drawing/2014/main" id="{1C0FBE49-8F38-D41F-66B1-889CF63C5207}"/>
              </a:ext>
            </a:extLst>
          </p:cNvPr>
          <p:cNvSpPr txBox="1"/>
          <p:nvPr/>
        </p:nvSpPr>
        <p:spPr>
          <a:xfrm>
            <a:off x="7586132" y="2241966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Profit 2</a:t>
            </a:r>
            <a:endParaRPr lang="en-US" sz="1200" i="1" noProof="1"/>
          </a:p>
        </p:txBody>
      </p:sp>
      <p:sp>
        <p:nvSpPr>
          <p:cNvPr id="25" name="Rettangolo 84">
            <a:extLst>
              <a:ext uri="{FF2B5EF4-FFF2-40B4-BE49-F238E27FC236}">
                <a16:creationId xmlns:a16="http://schemas.microsoft.com/office/drawing/2014/main" id="{8F13FDB9-695B-B71D-DC14-7E8D2C4FCFA9}"/>
              </a:ext>
            </a:extLst>
          </p:cNvPr>
          <p:cNvSpPr/>
          <p:nvPr/>
        </p:nvSpPr>
        <p:spPr>
          <a:xfrm>
            <a:off x="8934395" y="929320"/>
            <a:ext cx="1767472" cy="1777604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/>
              <p:nvPr/>
            </p:nvSpPr>
            <p:spPr>
              <a:xfrm>
                <a:off x="532584" y="3194694"/>
                <a:ext cx="3827120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1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noProof="1" dirty="0" smtClean="0"/>
                      <m:t>: </m:t>
                    </m:r>
                    <m:r>
                      <m:rPr>
                        <m:nor/>
                      </m:rPr>
                      <a:rPr lang="en-US" sz="1200" noProof="1" dirty="0" smtClean="0"/>
                      <m:t>unit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profit</m:t>
                    </m:r>
                  </m:oMath>
                </a14:m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1200" b="1" i="0" noProof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unit energy use (intercept)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𝐥𝐫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noProof="1" dirty="0" smtClean="0"/>
                      <m:t>: </m:t>
                    </m:r>
                    <m:r>
                      <m:rPr>
                        <m:nor/>
                      </m:rPr>
                      <a:rPr lang="en-US" sz="1200" noProof="1" dirty="0" smtClean="0"/>
                      <m:t>learning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rates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for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energy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use</m:t>
                    </m:r>
                    <m:r>
                      <m:rPr>
                        <m:nor/>
                      </m:rPr>
                      <a:rPr lang="en-US" sz="1200" noProof="1" dirty="0" smtClean="0"/>
                      <m:t> (</m:t>
                    </m:r>
                    <m:r>
                      <m:rPr>
                        <m:nor/>
                      </m:rPr>
                      <a:rPr lang="en-US" sz="1200" noProof="1" dirty="0" smtClean="0"/>
                      <m:t>slope</m:t>
                    </m:r>
                    <m:r>
                      <m:rPr>
                        <m:nor/>
                      </m:rPr>
                      <a:rPr lang="en-US" sz="1200" noProof="1" dirty="0" smtClean="0"/>
                      <m:t>)</m:t>
                    </m:r>
                  </m:oMath>
                </a14:m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1200" noProof="1"/>
                  <a:t>: energy availability</a:t>
                </a:r>
              </a:p>
            </p:txBody>
          </p:sp>
        </mc:Choice>
        <mc:Fallback xmlns="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4" y="3194694"/>
                <a:ext cx="3827120" cy="1431161"/>
              </a:xfrm>
              <a:prstGeom prst="rect">
                <a:avLst/>
              </a:prstGeom>
              <a:blipFill>
                <a:blip r:embed="rId2"/>
                <a:stretch>
                  <a:fillRect l="-478" t="-1277" b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/>
              <p:nvPr/>
            </p:nvSpPr>
            <p:spPr>
              <a:xfrm>
                <a:off x="5129465" y="3635456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noProof="1" dirty="0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en-US" sz="1600" b="0" i="1" noProof="1" dirty="0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en-US" sz="1600" b="0" i="1" noProof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noProof="1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600" b="0" i="1" noProof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noProof="1" dirty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en-US" sz="1600" b="1" i="0" noProof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0" noProof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1600" b="1" i="0" noProof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noProof="1"/>
                  <a:t> </a:t>
                </a:r>
              </a:p>
            </p:txBody>
          </p:sp>
        </mc:Choice>
        <mc:Fallback xmlns="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65" y="3635456"/>
                <a:ext cx="3665636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1">
                <a:extLst>
                  <a:ext uri="{FF2B5EF4-FFF2-40B4-BE49-F238E27FC236}">
                    <a16:creationId xmlns:a16="http://schemas.microsoft.com/office/drawing/2014/main" id="{B32B1A07-992C-14C3-C71C-36ABCA095830}"/>
                  </a:ext>
                </a:extLst>
              </p:cNvPr>
              <p:cNvSpPr txBox="1"/>
              <p:nvPr/>
            </p:nvSpPr>
            <p:spPr>
              <a:xfrm>
                <a:off x="4946328" y="3204686"/>
                <a:ext cx="3957089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noProof="1"/>
                  <a:t>For each value of energy availability (</a:t>
                </a:r>
                <a14:m>
                  <m:oMath xmlns:m="http://schemas.openxmlformats.org/officeDocument/2006/math"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noProof="1"/>
                  <a:t>):</a:t>
                </a:r>
              </a:p>
            </p:txBody>
          </p:sp>
        </mc:Choice>
        <mc:Fallback xmlns="">
          <p:sp>
            <p:nvSpPr>
              <p:cNvPr id="55" name="CasellaDiTesto 1">
                <a:extLst>
                  <a:ext uri="{FF2B5EF4-FFF2-40B4-BE49-F238E27FC236}">
                    <a16:creationId xmlns:a16="http://schemas.microsoft.com/office/drawing/2014/main" id="{B32B1A07-992C-14C3-C71C-36ABCA09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28" y="3204686"/>
                <a:ext cx="3957089" cy="276998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/>
              <p:nvPr/>
            </p:nvSpPr>
            <p:spPr>
              <a:xfrm>
                <a:off x="5351254" y="5283944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0" noProof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600" b="0" i="0" noProof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1" i="0" noProof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1"/>
                  <a:t> </a:t>
                </a:r>
              </a:p>
            </p:txBody>
          </p:sp>
        </mc:Choice>
        <mc:Fallback xmlns="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254" y="5283944"/>
                <a:ext cx="725629" cy="246221"/>
              </a:xfrm>
              <a:prstGeom prst="rect">
                <a:avLst/>
              </a:prstGeom>
              <a:blipFill>
                <a:blip r:embed="rId5"/>
                <a:stretch>
                  <a:fillRect l="-756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/>
              <p:nvPr/>
            </p:nvSpPr>
            <p:spPr>
              <a:xfrm>
                <a:off x="5275041" y="4480797"/>
                <a:ext cx="24310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noProof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noProof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1" i="1" noProof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noProof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1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noProof="1"/>
              </a:p>
            </p:txBody>
          </p:sp>
        </mc:Choice>
        <mc:Fallback xmlns="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41" y="4480797"/>
                <a:ext cx="243103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/>
              <p:nvPr/>
            </p:nvSpPr>
            <p:spPr>
              <a:xfrm>
                <a:off x="5129465" y="4091457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en-US" sz="1600" b="1" noProof="1"/>
              </a:p>
            </p:txBody>
          </p:sp>
        </mc:Choice>
        <mc:Fallback xmlns="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65" y="4091457"/>
                <a:ext cx="6571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sellaDiTesto 1">
            <a:extLst>
              <a:ext uri="{FF2B5EF4-FFF2-40B4-BE49-F238E27FC236}">
                <a16:creationId xmlns:a16="http://schemas.microsoft.com/office/drawing/2014/main" id="{A7F83F6A-0D56-8D1B-F77F-E12D7EDCCFA7}"/>
              </a:ext>
            </a:extLst>
          </p:cNvPr>
          <p:cNvSpPr txBox="1"/>
          <p:nvPr/>
        </p:nvSpPr>
        <p:spPr>
          <a:xfrm>
            <a:off x="7321579" y="3684120"/>
            <a:ext cx="25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Maximization of total profit</a:t>
            </a:r>
          </a:p>
        </p:txBody>
      </p:sp>
      <p:sp>
        <p:nvSpPr>
          <p:cNvPr id="65" name="CasellaDiTesto 1">
            <a:extLst>
              <a:ext uri="{FF2B5EF4-FFF2-40B4-BE49-F238E27FC236}">
                <a16:creationId xmlns:a16="http://schemas.microsoft.com/office/drawing/2014/main" id="{757EFD5F-9C1C-30E0-A06D-5CA5B361950D}"/>
              </a:ext>
            </a:extLst>
          </p:cNvPr>
          <p:cNvSpPr txBox="1"/>
          <p:nvPr/>
        </p:nvSpPr>
        <p:spPr>
          <a:xfrm>
            <a:off x="7321579" y="4531065"/>
            <a:ext cx="279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Energy use not exceeding availability</a:t>
            </a:r>
          </a:p>
        </p:txBody>
      </p:sp>
      <p:sp>
        <p:nvSpPr>
          <p:cNvPr id="70" name="Rettangolo 34">
            <a:extLst>
              <a:ext uri="{FF2B5EF4-FFF2-40B4-BE49-F238E27FC236}">
                <a16:creationId xmlns:a16="http://schemas.microsoft.com/office/drawing/2014/main" id="{E166FD0A-E9B3-D811-5398-94AD2298D55E}"/>
              </a:ext>
            </a:extLst>
          </p:cNvPr>
          <p:cNvSpPr/>
          <p:nvPr/>
        </p:nvSpPr>
        <p:spPr>
          <a:xfrm>
            <a:off x="5033648" y="3545287"/>
            <a:ext cx="5231952" cy="233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1">
                <a:extLst>
                  <a:ext uri="{FF2B5EF4-FFF2-40B4-BE49-F238E27FC236}">
                    <a16:creationId xmlns:a16="http://schemas.microsoft.com/office/drawing/2014/main" id="{EBE4883A-3D92-65C1-3D57-5E1B71D52F57}"/>
                  </a:ext>
                </a:extLst>
              </p:cNvPr>
              <p:cNvSpPr txBox="1"/>
              <p:nvPr/>
            </p:nvSpPr>
            <p:spPr>
              <a:xfrm>
                <a:off x="532584" y="4937754"/>
                <a:ext cx="3827120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1">
                    <a:solidFill>
                      <a:srgbClr val="FF0000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0" noProof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production yields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0" noProof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unit energy use </a:t>
                </a:r>
              </a:p>
            </p:txBody>
          </p:sp>
        </mc:Choice>
        <mc:Fallback xmlns="">
          <p:sp>
            <p:nvSpPr>
              <p:cNvPr id="72" name="CasellaDiTesto 1">
                <a:extLst>
                  <a:ext uri="{FF2B5EF4-FFF2-40B4-BE49-F238E27FC236}">
                    <a16:creationId xmlns:a16="http://schemas.microsoft.com/office/drawing/2014/main" id="{EBE4883A-3D92-65C1-3D57-5E1B71D52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4" y="4937754"/>
                <a:ext cx="3827120" cy="907941"/>
              </a:xfrm>
              <a:prstGeom prst="rect">
                <a:avLst/>
              </a:prstGeom>
              <a:blipFill>
                <a:blip r:embed="rId8"/>
                <a:stretch>
                  <a:fillRect l="-478" t="-2013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/>
              <p:nvPr/>
            </p:nvSpPr>
            <p:spPr>
              <a:xfrm>
                <a:off x="5275041" y="4841822"/>
                <a:ext cx="19206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noProof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noProof="1" dirty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600" b="1" noProof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𝐥𝐫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600" b="1" i="1" noProof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0" noProof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1600" b="0" i="1" noProof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noProof="1"/>
              </a:p>
            </p:txBody>
          </p:sp>
        </mc:Choice>
        <mc:Fallback xmlns="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41" y="4841822"/>
                <a:ext cx="192063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sellaDiTesto 1">
            <a:extLst>
              <a:ext uri="{FF2B5EF4-FFF2-40B4-BE49-F238E27FC236}">
                <a16:creationId xmlns:a16="http://schemas.microsoft.com/office/drawing/2014/main" id="{5CD7C72D-2A1E-5A19-AA0B-A7D1C0335520}"/>
              </a:ext>
            </a:extLst>
          </p:cNvPr>
          <p:cNvSpPr txBox="1"/>
          <p:nvPr/>
        </p:nvSpPr>
        <p:spPr>
          <a:xfrm>
            <a:off x="7321579" y="4872599"/>
            <a:ext cx="301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Unit energy use depends on production</a:t>
            </a:r>
          </a:p>
        </p:txBody>
      </p:sp>
      <p:sp>
        <p:nvSpPr>
          <p:cNvPr id="75" name="CasellaDiTesto 1">
            <a:extLst>
              <a:ext uri="{FF2B5EF4-FFF2-40B4-BE49-F238E27FC236}">
                <a16:creationId xmlns:a16="http://schemas.microsoft.com/office/drawing/2014/main" id="{97F2CAAB-2EC7-8FB6-E1B6-42739A2D62B5}"/>
              </a:ext>
            </a:extLst>
          </p:cNvPr>
          <p:cNvSpPr txBox="1"/>
          <p:nvPr/>
        </p:nvSpPr>
        <p:spPr>
          <a:xfrm>
            <a:off x="7321579" y="5253226"/>
            <a:ext cx="301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Positive production yields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C3FF4591-E6E1-A1E5-72CF-C616F6144554}"/>
              </a:ext>
            </a:extLst>
          </p:cNvPr>
          <p:cNvSpPr/>
          <p:nvPr/>
        </p:nvSpPr>
        <p:spPr>
          <a:xfrm>
            <a:off x="4432941" y="3418502"/>
            <a:ext cx="246286" cy="243169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481D9D-507C-6738-1796-03A08A1B2B86}"/>
              </a:ext>
            </a:extLst>
          </p:cNvPr>
          <p:cNvCxnSpPr>
            <a:cxnSpLocks/>
          </p:cNvCxnSpPr>
          <p:nvPr/>
        </p:nvCxnSpPr>
        <p:spPr>
          <a:xfrm>
            <a:off x="10063174" y="4681936"/>
            <a:ext cx="409431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1">
            <a:extLst>
              <a:ext uri="{FF2B5EF4-FFF2-40B4-BE49-F238E27FC236}">
                <a16:creationId xmlns:a16="http://schemas.microsoft.com/office/drawing/2014/main" id="{879CC11C-B34D-627A-91C0-3CDE251D80B2}"/>
              </a:ext>
            </a:extLst>
          </p:cNvPr>
          <p:cNvSpPr txBox="1"/>
          <p:nvPr/>
        </p:nvSpPr>
        <p:spPr>
          <a:xfrm>
            <a:off x="10502848" y="4531065"/>
            <a:ext cx="93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noProof="1">
                <a:solidFill>
                  <a:srgbClr val="FF0000"/>
                </a:solidFill>
              </a:rPr>
              <a:t>Non-linear</a:t>
            </a:r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5895C3CC-4D9B-9CFE-6DC6-5DA52579CB8D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Conceptual model definition</a:t>
            </a:r>
          </a:p>
        </p:txBody>
      </p:sp>
    </p:spTree>
    <p:extLst>
      <p:ext uri="{BB962C8B-B14F-4D97-AF65-F5344CB8AC3E}">
        <p14:creationId xmlns:p14="http://schemas.microsoft.com/office/powerpoint/2010/main" val="2410447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FE51962-C583-42AC-E2A2-C63CBC861FA1}"/>
              </a:ext>
            </a:extLst>
          </p:cNvPr>
          <p:cNvSpPr/>
          <p:nvPr/>
        </p:nvSpPr>
        <p:spPr>
          <a:xfrm>
            <a:off x="9165859" y="4272610"/>
            <a:ext cx="1993429" cy="423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93703FA-ED50-07B8-9610-09990DECE850}"/>
              </a:ext>
            </a:extLst>
          </p:cNvPr>
          <p:cNvSpPr/>
          <p:nvPr/>
        </p:nvSpPr>
        <p:spPr>
          <a:xfrm>
            <a:off x="823081" y="5121016"/>
            <a:ext cx="2718382" cy="434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DF1B65-8982-599E-98FC-C6353A3CC6AB}"/>
              </a:ext>
            </a:extLst>
          </p:cNvPr>
          <p:cNvSpPr/>
          <p:nvPr/>
        </p:nvSpPr>
        <p:spPr>
          <a:xfrm>
            <a:off x="823081" y="4591522"/>
            <a:ext cx="2718382" cy="434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2B8DD-E07F-5371-6B04-C0F8F04D43FA}"/>
              </a:ext>
            </a:extLst>
          </p:cNvPr>
          <p:cNvSpPr/>
          <p:nvPr/>
        </p:nvSpPr>
        <p:spPr>
          <a:xfrm>
            <a:off x="9165859" y="3719214"/>
            <a:ext cx="1993429" cy="423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832228-ED8B-8788-BE06-496874FD759D}"/>
              </a:ext>
            </a:extLst>
          </p:cNvPr>
          <p:cNvSpPr/>
          <p:nvPr/>
        </p:nvSpPr>
        <p:spPr>
          <a:xfrm>
            <a:off x="823081" y="3347515"/>
            <a:ext cx="2718382" cy="1116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2A7A-C8AE-E6A7-BDEB-EFEBE6616299}"/>
              </a:ext>
            </a:extLst>
          </p:cNvPr>
          <p:cNvSpPr txBox="1"/>
          <p:nvPr/>
        </p:nvSpPr>
        <p:spPr>
          <a:xfrm>
            <a:off x="368423" y="892716"/>
            <a:ext cx="108211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Dealing with non-linear expressions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Solve both problems with exogenous variables (including first guesses for variables that are both exogenous/endogenous)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Update values of exogenous variables derived as endogenous from both problems (x and a in the example)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Repeat the process until convergence is met under a defined criteria.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/>
              <p:nvPr/>
            </p:nvSpPr>
            <p:spPr>
              <a:xfrm>
                <a:off x="416852" y="2986857"/>
                <a:ext cx="3274398" cy="247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1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noProof="1" dirty="0" smtClean="0"/>
                      <m:t>: </m:t>
                    </m:r>
                    <m:r>
                      <m:rPr>
                        <m:nor/>
                      </m:rPr>
                      <a:rPr lang="en-US" sz="1200" noProof="1" dirty="0" smtClean="0"/>
                      <m:t>unit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profit</m:t>
                    </m:r>
                  </m:oMath>
                </a14:m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1200" b="1" i="0" noProof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unit energy use (intercept)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𝐥𝐫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noProof="1" dirty="0" smtClean="0"/>
                      <m:t>: </m:t>
                    </m:r>
                    <m:r>
                      <m:rPr>
                        <m:nor/>
                      </m:rPr>
                      <a:rPr lang="en-US" sz="1200" noProof="1" dirty="0" smtClean="0"/>
                      <m:t>learning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rates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for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energy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use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</m:oMath>
                </a14:m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1200" noProof="1"/>
                  <a:t>: energy availability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unit energy use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b="1" i="0" noProof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0" noProof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production yields</a:t>
                </a:r>
              </a:p>
            </p:txBody>
          </p:sp>
        </mc:Choice>
        <mc:Fallback xmlns="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2" y="2986857"/>
                <a:ext cx="3274398" cy="2477601"/>
              </a:xfrm>
              <a:prstGeom prst="rect">
                <a:avLst/>
              </a:prstGeom>
              <a:blipFill>
                <a:blip r:embed="rId2"/>
                <a:stretch>
                  <a:fillRect l="-558" t="-739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/>
              <p:nvPr/>
            </p:nvSpPr>
            <p:spPr>
              <a:xfrm>
                <a:off x="4498913" y="2757982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noProof="1" dirty="0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en-US" sz="1600" b="0" i="1" noProof="1" dirty="0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en-US" sz="1600" b="0" i="1" noProof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noProof="1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600" b="0" i="1" noProof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noProof="1" dirty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en-US" sz="1600" b="1" i="0" noProof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0" noProof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1600" b="1" i="0" noProof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noProof="1"/>
                  <a:t> </a:t>
                </a:r>
              </a:p>
            </p:txBody>
          </p:sp>
        </mc:Choice>
        <mc:Fallback xmlns="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913" y="2757982"/>
                <a:ext cx="3665636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/>
              <p:nvPr/>
            </p:nvSpPr>
            <p:spPr>
              <a:xfrm>
                <a:off x="4720702" y="3896452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0" noProof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600" b="0" i="0" noProof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1" i="0" noProof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1"/>
                  <a:t> </a:t>
                </a:r>
              </a:p>
            </p:txBody>
          </p:sp>
        </mc:Choice>
        <mc:Fallback xmlns="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702" y="3896452"/>
                <a:ext cx="725629" cy="246221"/>
              </a:xfrm>
              <a:prstGeom prst="rect">
                <a:avLst/>
              </a:prstGeom>
              <a:blipFill>
                <a:blip r:embed="rId4"/>
                <a:stretch>
                  <a:fillRect l="-672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/>
              <p:nvPr/>
            </p:nvSpPr>
            <p:spPr>
              <a:xfrm>
                <a:off x="4644489" y="3493680"/>
                <a:ext cx="14237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noProof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noProof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1" i="1" noProof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noProof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1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noProof="1"/>
              </a:p>
            </p:txBody>
          </p:sp>
        </mc:Choice>
        <mc:Fallback xmlns="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89" y="3493680"/>
                <a:ext cx="142378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/>
              <p:nvPr/>
            </p:nvSpPr>
            <p:spPr>
              <a:xfrm>
                <a:off x="4498913" y="3104340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en-US" sz="1600" b="1" noProof="1"/>
              </a:p>
            </p:txBody>
          </p:sp>
        </mc:Choice>
        <mc:Fallback xmlns="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913" y="3104340"/>
                <a:ext cx="6571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sellaDiTesto 1">
            <a:extLst>
              <a:ext uri="{FF2B5EF4-FFF2-40B4-BE49-F238E27FC236}">
                <a16:creationId xmlns:a16="http://schemas.microsoft.com/office/drawing/2014/main" id="{A7F83F6A-0D56-8D1B-F77F-E12D7EDCCFA7}"/>
              </a:ext>
            </a:extLst>
          </p:cNvPr>
          <p:cNvSpPr txBox="1"/>
          <p:nvPr/>
        </p:nvSpPr>
        <p:spPr>
          <a:xfrm>
            <a:off x="6691027" y="2806646"/>
            <a:ext cx="132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Maximization of total profit</a:t>
            </a:r>
          </a:p>
        </p:txBody>
      </p:sp>
      <p:sp>
        <p:nvSpPr>
          <p:cNvPr id="65" name="CasellaDiTesto 1">
            <a:extLst>
              <a:ext uri="{FF2B5EF4-FFF2-40B4-BE49-F238E27FC236}">
                <a16:creationId xmlns:a16="http://schemas.microsoft.com/office/drawing/2014/main" id="{757EFD5F-9C1C-30E0-A06D-5CA5B361950D}"/>
              </a:ext>
            </a:extLst>
          </p:cNvPr>
          <p:cNvSpPr txBox="1"/>
          <p:nvPr/>
        </p:nvSpPr>
        <p:spPr>
          <a:xfrm>
            <a:off x="5964014" y="3452253"/>
            <a:ext cx="179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Energy use not exceeding availability</a:t>
            </a:r>
          </a:p>
        </p:txBody>
      </p:sp>
      <p:sp>
        <p:nvSpPr>
          <p:cNvPr id="70" name="Rettangolo 34">
            <a:extLst>
              <a:ext uri="{FF2B5EF4-FFF2-40B4-BE49-F238E27FC236}">
                <a16:creationId xmlns:a16="http://schemas.microsoft.com/office/drawing/2014/main" id="{E166FD0A-E9B3-D811-5398-94AD2298D55E}"/>
              </a:ext>
            </a:extLst>
          </p:cNvPr>
          <p:cNvSpPr/>
          <p:nvPr/>
        </p:nvSpPr>
        <p:spPr>
          <a:xfrm>
            <a:off x="4403096" y="2700501"/>
            <a:ext cx="3761453" cy="1603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/>
              <p:nvPr/>
            </p:nvSpPr>
            <p:spPr>
              <a:xfrm>
                <a:off x="4644489" y="5165093"/>
                <a:ext cx="19206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noProof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noProof="1" dirty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600" b="1" noProof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𝐥𝐫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600" b="1" i="1" noProof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0" noProof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1600" b="0" i="1" noProof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noProof="1"/>
              </a:p>
            </p:txBody>
          </p:sp>
        </mc:Choice>
        <mc:Fallback xmlns="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89" y="5165093"/>
                <a:ext cx="192063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sellaDiTesto 1">
            <a:extLst>
              <a:ext uri="{FF2B5EF4-FFF2-40B4-BE49-F238E27FC236}">
                <a16:creationId xmlns:a16="http://schemas.microsoft.com/office/drawing/2014/main" id="{5CD7C72D-2A1E-5A19-AA0B-A7D1C0335520}"/>
              </a:ext>
            </a:extLst>
          </p:cNvPr>
          <p:cNvSpPr txBox="1"/>
          <p:nvPr/>
        </p:nvSpPr>
        <p:spPr>
          <a:xfrm>
            <a:off x="6470893" y="5121016"/>
            <a:ext cx="176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Unit energy use depends on production</a:t>
            </a:r>
          </a:p>
        </p:txBody>
      </p:sp>
      <p:sp>
        <p:nvSpPr>
          <p:cNvPr id="75" name="CasellaDiTesto 1">
            <a:extLst>
              <a:ext uri="{FF2B5EF4-FFF2-40B4-BE49-F238E27FC236}">
                <a16:creationId xmlns:a16="http://schemas.microsoft.com/office/drawing/2014/main" id="{97F2CAAB-2EC7-8FB6-E1B6-42739A2D62B5}"/>
              </a:ext>
            </a:extLst>
          </p:cNvPr>
          <p:cNvSpPr txBox="1"/>
          <p:nvPr/>
        </p:nvSpPr>
        <p:spPr>
          <a:xfrm>
            <a:off x="5477166" y="3892360"/>
            <a:ext cx="1940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Positive production yields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/>
              <p:nvPr/>
            </p:nvSpPr>
            <p:spPr>
              <a:xfrm>
                <a:off x="8999248" y="3427249"/>
                <a:ext cx="2508201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1">
                    <a:solidFill>
                      <a:srgbClr val="FF0000"/>
                    </a:solidFill>
                  </a:rPr>
                  <a:t>Endogenous variables</a:t>
                </a:r>
              </a:p>
              <a:p>
                <a:pPr marL="161925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1" i="0" noProof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production yields</a:t>
                </a:r>
              </a:p>
              <a:p>
                <a:pPr marL="161925" lvl="1">
                  <a:spcBef>
                    <a:spcPts val="600"/>
                  </a:spcBef>
                </a:pPr>
                <a:endParaRPr lang="en-US" sz="1200" noProof="1"/>
              </a:p>
              <a:p>
                <a:pPr marL="161925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1" i="0" noProof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unit energy use </a:t>
                </a:r>
              </a:p>
              <a:p>
                <a:pPr marL="161925" lvl="1">
                  <a:spcBef>
                    <a:spcPts val="600"/>
                  </a:spcBef>
                </a:pPr>
                <a:endParaRPr lang="en-US" sz="1200" noProof="1"/>
              </a:p>
            </p:txBody>
          </p:sp>
        </mc:Choice>
        <mc:Fallback xmlns=""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248" y="3427249"/>
                <a:ext cx="2508201" cy="1431161"/>
              </a:xfrm>
              <a:prstGeom prst="rect">
                <a:avLst/>
              </a:prstGeom>
              <a:blipFill>
                <a:blip r:embed="rId8"/>
                <a:stretch>
                  <a:fillRect l="-728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1">
            <a:extLst>
              <a:ext uri="{FF2B5EF4-FFF2-40B4-BE49-F238E27FC236}">
                <a16:creationId xmlns:a16="http://schemas.microsoft.com/office/drawing/2014/main" id="{7E9701DD-AF18-EC47-C585-6375B92C195A}"/>
              </a:ext>
            </a:extLst>
          </p:cNvPr>
          <p:cNvSpPr txBox="1"/>
          <p:nvPr/>
        </p:nvSpPr>
        <p:spPr>
          <a:xfrm>
            <a:off x="4437755" y="2365824"/>
            <a:ext cx="275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noProof="1"/>
              <a:t>Problem 1 (LP problem)</a:t>
            </a:r>
          </a:p>
        </p:txBody>
      </p:sp>
      <p:sp>
        <p:nvSpPr>
          <p:cNvPr id="10" name="Rettangolo 34">
            <a:extLst>
              <a:ext uri="{FF2B5EF4-FFF2-40B4-BE49-F238E27FC236}">
                <a16:creationId xmlns:a16="http://schemas.microsoft.com/office/drawing/2014/main" id="{845AE9B2-2FB7-1C03-2921-61DA09EAD73F}"/>
              </a:ext>
            </a:extLst>
          </p:cNvPr>
          <p:cNvSpPr/>
          <p:nvPr/>
        </p:nvSpPr>
        <p:spPr>
          <a:xfrm>
            <a:off x="4403096" y="5052423"/>
            <a:ext cx="3761453" cy="598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C55B63C7-0CDE-C2DF-EBB1-18DF075DE3F3}"/>
              </a:ext>
            </a:extLst>
          </p:cNvPr>
          <p:cNvSpPr txBox="1"/>
          <p:nvPr/>
        </p:nvSpPr>
        <p:spPr>
          <a:xfrm>
            <a:off x="4437755" y="4757486"/>
            <a:ext cx="275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noProof="1"/>
              <a:t>Problem 2 (Linear expression)</a:t>
            </a:r>
          </a:p>
        </p:txBody>
      </p:sp>
      <p:cxnSp>
        <p:nvCxnSpPr>
          <p:cNvPr id="40" name="Connettore diritto 50">
            <a:extLst>
              <a:ext uri="{FF2B5EF4-FFF2-40B4-BE49-F238E27FC236}">
                <a16:creationId xmlns:a16="http://schemas.microsoft.com/office/drawing/2014/main" id="{C170F7A3-B683-503E-9FAF-9D3B360FB609}"/>
              </a:ext>
            </a:extLst>
          </p:cNvPr>
          <p:cNvCxnSpPr>
            <a:cxnSpLocks/>
          </p:cNvCxnSpPr>
          <p:nvPr/>
        </p:nvCxnSpPr>
        <p:spPr>
          <a:xfrm flipV="1">
            <a:off x="3541463" y="3104340"/>
            <a:ext cx="861633" cy="5820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50">
            <a:extLst>
              <a:ext uri="{FF2B5EF4-FFF2-40B4-BE49-F238E27FC236}">
                <a16:creationId xmlns:a16="http://schemas.microsoft.com/office/drawing/2014/main" id="{370FB91D-969A-9157-B6AA-51A97B3358A1}"/>
              </a:ext>
            </a:extLst>
          </p:cNvPr>
          <p:cNvCxnSpPr>
            <a:cxnSpLocks/>
          </p:cNvCxnSpPr>
          <p:nvPr/>
        </p:nvCxnSpPr>
        <p:spPr>
          <a:xfrm>
            <a:off x="8150752" y="3246692"/>
            <a:ext cx="932288" cy="72248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50">
            <a:extLst>
              <a:ext uri="{FF2B5EF4-FFF2-40B4-BE49-F238E27FC236}">
                <a16:creationId xmlns:a16="http://schemas.microsoft.com/office/drawing/2014/main" id="{59D09895-54E3-56DC-8827-40CDE2427EED}"/>
              </a:ext>
            </a:extLst>
          </p:cNvPr>
          <p:cNvCxnSpPr>
            <a:cxnSpLocks/>
          </p:cNvCxnSpPr>
          <p:nvPr/>
        </p:nvCxnSpPr>
        <p:spPr>
          <a:xfrm flipV="1">
            <a:off x="3535680" y="3981323"/>
            <a:ext cx="867416" cy="8548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50">
            <a:extLst>
              <a:ext uri="{FF2B5EF4-FFF2-40B4-BE49-F238E27FC236}">
                <a16:creationId xmlns:a16="http://schemas.microsoft.com/office/drawing/2014/main" id="{AF137B99-44F2-290D-489E-E351D093CC3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35680" y="5338782"/>
            <a:ext cx="867416" cy="130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50">
            <a:extLst>
              <a:ext uri="{FF2B5EF4-FFF2-40B4-BE49-F238E27FC236}">
                <a16:creationId xmlns:a16="http://schemas.microsoft.com/office/drawing/2014/main" id="{271BE2D8-1152-9CC9-91F0-AA617E2F67C5}"/>
              </a:ext>
            </a:extLst>
          </p:cNvPr>
          <p:cNvCxnSpPr>
            <a:cxnSpLocks/>
          </p:cNvCxnSpPr>
          <p:nvPr/>
        </p:nvCxnSpPr>
        <p:spPr>
          <a:xfrm flipV="1">
            <a:off x="8150752" y="4484340"/>
            <a:ext cx="932288" cy="84181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ED9B038F-8D28-5B65-0B78-4C5F04CC74FB}"/>
              </a:ext>
            </a:extLst>
          </p:cNvPr>
          <p:cNvCxnSpPr>
            <a:cxnSpLocks/>
            <a:stCxn id="96" idx="2"/>
            <a:endCxn id="91" idx="2"/>
          </p:cNvCxnSpPr>
          <p:nvPr/>
        </p:nvCxnSpPr>
        <p:spPr>
          <a:xfrm rot="5400000">
            <a:off x="5745781" y="1240955"/>
            <a:ext cx="830283" cy="7990357"/>
          </a:xfrm>
          <a:prstGeom prst="bentConnector3">
            <a:avLst>
              <a:gd name="adj1" fmla="val 136507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9A478591-C7D1-FCBC-FD11-A02C0721D1B0}"/>
              </a:ext>
            </a:extLst>
          </p:cNvPr>
          <p:cNvSpPr/>
          <p:nvPr/>
        </p:nvSpPr>
        <p:spPr>
          <a:xfrm>
            <a:off x="779076" y="4513368"/>
            <a:ext cx="2773334" cy="1137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3219C77-F315-AC8A-E89B-FE82AC87D619}"/>
              </a:ext>
            </a:extLst>
          </p:cNvPr>
          <p:cNvSpPr/>
          <p:nvPr/>
        </p:nvSpPr>
        <p:spPr>
          <a:xfrm>
            <a:off x="9122654" y="3683085"/>
            <a:ext cx="2066892" cy="1137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3ACF8AB3-9068-4894-8679-936C87A00A81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Conceptual model definition</a:t>
            </a:r>
          </a:p>
        </p:txBody>
      </p:sp>
    </p:spTree>
    <p:extLst>
      <p:ext uri="{BB962C8B-B14F-4D97-AF65-F5344CB8AC3E}">
        <p14:creationId xmlns:p14="http://schemas.microsoft.com/office/powerpoint/2010/main" val="41307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noProof="1"/>
              <a:t>Background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noProof="1"/>
              <a:t>CVXlab concept and purpose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noProof="1"/>
              <a:t>Modeling algebraic systems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04653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EAC00-52F2-1CAC-98A2-6723B1C2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0BE03B-74DB-B5D1-C132-DA8694ED38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D620B-D6EB-BA68-DA56-AE5ECC70F32C}"/>
              </a:ext>
            </a:extLst>
          </p:cNvPr>
          <p:cNvSpPr txBox="1"/>
          <p:nvPr/>
        </p:nvSpPr>
        <p:spPr>
          <a:xfrm>
            <a:off x="344619" y="718109"/>
            <a:ext cx="10705537" cy="1855291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400" noProof="1"/>
              <a:t>CVXlab generates directory with </a:t>
            </a:r>
            <a:r>
              <a:rPr lang="en-US" sz="1400" b="1" noProof="1"/>
              <a:t>default setup files </a:t>
            </a:r>
            <a:r>
              <a:rPr lang="en-US" sz="1400" noProof="1"/>
              <a:t>(xlsx or yml).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Analyst fills setup files, defining models features (sets, data tables, variables, expressions).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CVXlab imports setup files, producing an e</a:t>
            </a:r>
            <a:r>
              <a:rPr lang="en-US" sz="1400" b="1" noProof="1"/>
              <a:t>mpty SQLite database </a:t>
            </a:r>
            <a:r>
              <a:rPr lang="en-US" sz="1400" noProof="1"/>
              <a:t>and </a:t>
            </a:r>
            <a:r>
              <a:rPr lang="en-US" sz="1400" b="1" noProof="1"/>
              <a:t>raw excel data files</a:t>
            </a:r>
            <a:r>
              <a:rPr lang="en-US" sz="1400" noProof="1"/>
              <a:t>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Analyst fills excel files with exogenous model data.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CVXlab imports exogenous data from database, generates/solves numerical problem/s, export endogenous data to database.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Database ready for data exploration and visualization. </a:t>
            </a:r>
          </a:p>
        </p:txBody>
      </p:sp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925AF765-1065-74EE-7DD7-73540F4A1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8868728" y="5093831"/>
            <a:ext cx="972300" cy="8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9FC76830-1F88-88E1-C621-2AD68C310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14" y="2569449"/>
            <a:ext cx="602771" cy="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1C8CC11E-1F1D-275C-8AB4-B30ED2E9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992" y="5258154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FC2E732D-550A-1726-9543-F8784ABF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11" y="3949331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BEBE7489-2BB7-606E-F109-FFE8050EB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54" y="2574312"/>
            <a:ext cx="600120" cy="6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atabase icon">
            <a:hlinkClick r:id="rId7" tooltip="database icon"/>
            <a:extLst>
              <a:ext uri="{FF2B5EF4-FFF2-40B4-BE49-F238E27FC236}">
                <a16:creationId xmlns:a16="http://schemas.microsoft.com/office/drawing/2014/main" id="{CD538CB4-E463-F049-3919-677D503B2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49" y="5212994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DA4524-593A-0820-8F82-1EDEECD98504}"/>
              </a:ext>
            </a:extLst>
          </p:cNvPr>
          <p:cNvSpPr txBox="1"/>
          <p:nvPr/>
        </p:nvSpPr>
        <p:spPr>
          <a:xfrm>
            <a:off x="4623604" y="3229935"/>
            <a:ext cx="2379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setup information</a:t>
            </a:r>
          </a:p>
        </p:txBody>
      </p:sp>
      <p:pic>
        <p:nvPicPr>
          <p:cNvPr id="13" name="Picture 1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7BBB9D30-590B-BFA7-4C46-0EE719026F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44" y="3571023"/>
            <a:ext cx="1256607" cy="12530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72D9D9-710F-5F2D-63D3-338819496CD9}"/>
              </a:ext>
            </a:extLst>
          </p:cNvPr>
          <p:cNvSpPr txBox="1"/>
          <p:nvPr/>
        </p:nvSpPr>
        <p:spPr>
          <a:xfrm>
            <a:off x="4906272" y="5880025"/>
            <a:ext cx="187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SQL database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F9F129-4602-1230-B89E-9018C8BB1CF1}"/>
              </a:ext>
            </a:extLst>
          </p:cNvPr>
          <p:cNvGrpSpPr/>
          <p:nvPr/>
        </p:nvGrpSpPr>
        <p:grpSpPr>
          <a:xfrm>
            <a:off x="8843916" y="2541135"/>
            <a:ext cx="1118089" cy="1194277"/>
            <a:chOff x="1137074" y="4713475"/>
            <a:chExt cx="1118089" cy="1194277"/>
          </a:xfrm>
        </p:grpSpPr>
        <p:pic>
          <p:nvPicPr>
            <p:cNvPr id="1074" name="Picture 50" descr="users icon">
              <a:hlinkClick r:id="rId10" tooltip="users icon"/>
              <a:extLst>
                <a:ext uri="{FF2B5EF4-FFF2-40B4-BE49-F238E27FC236}">
                  <a16:creationId xmlns:a16="http://schemas.microsoft.com/office/drawing/2014/main" id="{55626457-36BE-E030-38DB-C8D96855B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074" y="4713475"/>
              <a:ext cx="1118089" cy="111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957623-F2DD-2350-4150-067B872B6263}"/>
                </a:ext>
              </a:extLst>
            </p:cNvPr>
            <p:cNvSpPr txBox="1"/>
            <p:nvPr/>
          </p:nvSpPr>
          <p:spPr>
            <a:xfrm>
              <a:off x="1153891" y="5569198"/>
              <a:ext cx="11012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/>
                <a:t>Analysts</a:t>
              </a:r>
            </a:p>
          </p:txBody>
        </p:sp>
      </p:grpSp>
      <p:pic>
        <p:nvPicPr>
          <p:cNvPr id="16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53D2204D-8BEF-8B7D-2693-BD2B078B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628" y="3949331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27C6E5-A6EF-63DF-02A7-A2D08A59B3C7}"/>
              </a:ext>
            </a:extLst>
          </p:cNvPr>
          <p:cNvSpPr txBox="1"/>
          <p:nvPr/>
        </p:nvSpPr>
        <p:spPr>
          <a:xfrm>
            <a:off x="6353758" y="3998976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01061-94A6-0992-741A-CD127D25D0D6}"/>
              </a:ext>
            </a:extLst>
          </p:cNvPr>
          <p:cNvSpPr txBox="1"/>
          <p:nvPr/>
        </p:nvSpPr>
        <p:spPr>
          <a:xfrm>
            <a:off x="4643730" y="4574718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exogenous data files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B84EA9-55A4-C602-0EEA-BB5E33889525}"/>
              </a:ext>
            </a:extLst>
          </p:cNvPr>
          <p:cNvCxnSpPr>
            <a:cxnSpLocks/>
          </p:cNvCxnSpPr>
          <p:nvPr/>
        </p:nvCxnSpPr>
        <p:spPr>
          <a:xfrm flipH="1">
            <a:off x="2533618" y="2978443"/>
            <a:ext cx="2009859" cy="737789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833D3B-E16C-8350-9697-8D576CBEFE6B}"/>
              </a:ext>
            </a:extLst>
          </p:cNvPr>
          <p:cNvSpPr txBox="1"/>
          <p:nvPr/>
        </p:nvSpPr>
        <p:spPr>
          <a:xfrm>
            <a:off x="3317293" y="2925870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DFF659-1F64-6678-8CBC-425964A280FB}"/>
              </a:ext>
            </a:extLst>
          </p:cNvPr>
          <p:cNvCxnSpPr>
            <a:cxnSpLocks/>
          </p:cNvCxnSpPr>
          <p:nvPr/>
        </p:nvCxnSpPr>
        <p:spPr>
          <a:xfrm flipH="1">
            <a:off x="7196765" y="5637021"/>
            <a:ext cx="133577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99BB93-2949-2FB6-802D-5F9C7019AB8C}"/>
              </a:ext>
            </a:extLst>
          </p:cNvPr>
          <p:cNvCxnSpPr>
            <a:cxnSpLocks/>
          </p:cNvCxnSpPr>
          <p:nvPr/>
        </p:nvCxnSpPr>
        <p:spPr>
          <a:xfrm>
            <a:off x="7025427" y="3147255"/>
            <a:ext cx="150710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FE1D12-C5B0-E49B-B674-6D1F72B3CADF}"/>
              </a:ext>
            </a:extLst>
          </p:cNvPr>
          <p:cNvSpPr txBox="1"/>
          <p:nvPr/>
        </p:nvSpPr>
        <p:spPr>
          <a:xfrm>
            <a:off x="7508999" y="3579999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4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B4B492-4A70-D117-A47F-FEA1DAEF2691}"/>
              </a:ext>
            </a:extLst>
          </p:cNvPr>
          <p:cNvCxnSpPr>
            <a:cxnSpLocks/>
          </p:cNvCxnSpPr>
          <p:nvPr/>
        </p:nvCxnSpPr>
        <p:spPr>
          <a:xfrm flipV="1">
            <a:off x="2590511" y="3506757"/>
            <a:ext cx="1939874" cy="728441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313BD47-1D98-7BA7-3DEC-0D7DAE3BE06E}"/>
              </a:ext>
            </a:extLst>
          </p:cNvPr>
          <p:cNvSpPr txBox="1"/>
          <p:nvPr/>
        </p:nvSpPr>
        <p:spPr>
          <a:xfrm>
            <a:off x="2853263" y="4132413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04D902-D2BB-AE28-5203-E6495930BB0A}"/>
              </a:ext>
            </a:extLst>
          </p:cNvPr>
          <p:cNvCxnSpPr>
            <a:cxnSpLocks/>
          </p:cNvCxnSpPr>
          <p:nvPr/>
        </p:nvCxnSpPr>
        <p:spPr>
          <a:xfrm flipH="1">
            <a:off x="2613398" y="4562001"/>
            <a:ext cx="1859899" cy="9348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2ECF05E-D860-84C2-0632-8CFC899D8D10}"/>
              </a:ext>
            </a:extLst>
          </p:cNvPr>
          <p:cNvCxnSpPr>
            <a:cxnSpLocks/>
          </p:cNvCxnSpPr>
          <p:nvPr/>
        </p:nvCxnSpPr>
        <p:spPr>
          <a:xfrm flipH="1" flipV="1">
            <a:off x="2613398" y="4571349"/>
            <a:ext cx="1830889" cy="950753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A84168C-5240-B75A-968F-26A834EC9CE7}"/>
              </a:ext>
            </a:extLst>
          </p:cNvPr>
          <p:cNvSpPr txBox="1"/>
          <p:nvPr/>
        </p:nvSpPr>
        <p:spPr>
          <a:xfrm>
            <a:off x="7523533" y="2745479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86D7E5D-4847-8D70-2708-0B862E2FAD06}"/>
              </a:ext>
            </a:extLst>
          </p:cNvPr>
          <p:cNvCxnSpPr>
            <a:cxnSpLocks/>
          </p:cNvCxnSpPr>
          <p:nvPr/>
        </p:nvCxnSpPr>
        <p:spPr>
          <a:xfrm flipV="1">
            <a:off x="7041208" y="3606595"/>
            <a:ext cx="1491328" cy="792491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DE9692C-5079-6550-C5A8-A69C3E02FF20}"/>
              </a:ext>
            </a:extLst>
          </p:cNvPr>
          <p:cNvCxnSpPr>
            <a:cxnSpLocks/>
          </p:cNvCxnSpPr>
          <p:nvPr/>
        </p:nvCxnSpPr>
        <p:spPr>
          <a:xfrm flipH="1" flipV="1">
            <a:off x="2613398" y="4882495"/>
            <a:ext cx="1830889" cy="950753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4BF13B1-17D7-256F-A1B9-2E1E9D44A848}"/>
              </a:ext>
            </a:extLst>
          </p:cNvPr>
          <p:cNvSpPr txBox="1"/>
          <p:nvPr/>
        </p:nvSpPr>
        <p:spPr>
          <a:xfrm>
            <a:off x="3114413" y="5452355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5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9B89F24-99D6-6E06-A7E3-D807B3811074}"/>
              </a:ext>
            </a:extLst>
          </p:cNvPr>
          <p:cNvCxnSpPr>
            <a:cxnSpLocks/>
          </p:cNvCxnSpPr>
          <p:nvPr/>
        </p:nvCxnSpPr>
        <p:spPr>
          <a:xfrm flipV="1">
            <a:off x="9431279" y="3922152"/>
            <a:ext cx="0" cy="96034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FFB63FB-446B-C815-F1DF-088EB742C45C}"/>
              </a:ext>
            </a:extLst>
          </p:cNvPr>
          <p:cNvSpPr txBox="1"/>
          <p:nvPr/>
        </p:nvSpPr>
        <p:spPr>
          <a:xfrm>
            <a:off x="9867584" y="5212994"/>
            <a:ext cx="1700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noProof="1"/>
              <a:t>Data exploration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23501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8292C-11D1-9073-8BB1-645D7926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0F16FE-C46B-F0C8-942D-74D1E8BE92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84B34-4604-F370-474B-35C28B54F20F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400" noProof="1"/>
              <a:t>CVXlab generates directory with </a:t>
            </a:r>
            <a:r>
              <a:rPr lang="en-US" sz="1400" b="1" noProof="1"/>
              <a:t>default setup files </a:t>
            </a:r>
            <a:r>
              <a:rPr lang="en-US" sz="1400" noProof="1"/>
              <a:t>(xlsx or yml).</a:t>
            </a:r>
          </a:p>
        </p:txBody>
      </p:sp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D1503F70-F7A5-6F24-92DE-8B07B9DF3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25" y="3596824"/>
            <a:ext cx="602771" cy="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2" descr="Excel File Icon 5441173">
            <a:hlinkClick r:id="rId3"/>
            <a:extLst>
              <a:ext uri="{FF2B5EF4-FFF2-40B4-BE49-F238E27FC236}">
                <a16:creationId xmlns:a16="http://schemas.microsoft.com/office/drawing/2014/main" id="{F0CCD032-76B3-4720-4421-ECA66845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665" y="3601687"/>
            <a:ext cx="600120" cy="6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3F393B-89FF-1B4F-69CC-AA90B5DF1F9E}"/>
              </a:ext>
            </a:extLst>
          </p:cNvPr>
          <p:cNvSpPr txBox="1"/>
          <p:nvPr/>
        </p:nvSpPr>
        <p:spPr>
          <a:xfrm>
            <a:off x="7736315" y="4257310"/>
            <a:ext cx="2379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setup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C227B-B33B-9E9D-9F87-0A06BEE31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687" y="1507259"/>
            <a:ext cx="5943905" cy="1505027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171AC639-E3F0-C685-74E0-A820A677ED9D}"/>
              </a:ext>
            </a:extLst>
          </p:cNvPr>
          <p:cNvSpPr txBox="1"/>
          <p:nvPr/>
        </p:nvSpPr>
        <p:spPr>
          <a:xfrm>
            <a:off x="1174537" y="3974980"/>
            <a:ext cx="40858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Create a new python script (or jupyter notebook), import pyesm package, run the.create_model_dir() method with arguments: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Name of model directory to be generated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Path of the root directory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Type of template file to be generated (yml or xlsx)</a:t>
            </a: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2CB23996-552F-079F-E238-4D888895D432}"/>
              </a:ext>
            </a:extLst>
          </p:cNvPr>
          <p:cNvSpPr txBox="1"/>
          <p:nvPr/>
        </p:nvSpPr>
        <p:spPr>
          <a:xfrm>
            <a:off x="7029155" y="4746692"/>
            <a:ext cx="40858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Setup files will be generated in the defined directory: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case of .yml format: </a:t>
            </a:r>
            <a:r>
              <a:rPr lang="en-US" sz="1200" i="1" noProof="1"/>
              <a:t>structure_sets.yml, structure_variables.yml, problem.yml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case of .xlsx format: </a:t>
            </a:r>
            <a:r>
              <a:rPr lang="en-US" sz="1200" i="1" noProof="1"/>
              <a:t>model_settings.xlsx</a:t>
            </a:r>
          </a:p>
        </p:txBody>
      </p:sp>
      <p:cxnSp>
        <p:nvCxnSpPr>
          <p:cNvPr id="7" name="Connettore diritto 50">
            <a:extLst>
              <a:ext uri="{FF2B5EF4-FFF2-40B4-BE49-F238E27FC236}">
                <a16:creationId xmlns:a16="http://schemas.microsoft.com/office/drawing/2014/main" id="{C842AC6B-5D66-7751-344F-BD5CC6E62F0E}"/>
              </a:ext>
            </a:extLst>
          </p:cNvPr>
          <p:cNvCxnSpPr>
            <a:cxnSpLocks/>
          </p:cNvCxnSpPr>
          <p:nvPr/>
        </p:nvCxnSpPr>
        <p:spPr>
          <a:xfrm>
            <a:off x="5488524" y="4598227"/>
            <a:ext cx="108024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15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1126F77D-FBD2-94C4-96B4-5B872224F23C}"/>
                  </a:ext>
                </a:extLst>
              </p:cNvPr>
              <p:cNvSpPr txBox="1"/>
              <p:nvPr/>
            </p:nvSpPr>
            <p:spPr>
              <a:xfrm>
                <a:off x="456422" y="1378320"/>
                <a:ext cx="5790224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1"/>
                  <a:t>Sets definition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noProof="1">
                    <a:solidFill>
                      <a:schemeClr val="accent2"/>
                    </a:solidFill>
                  </a:rPr>
                  <a:t>resources (r)</a:t>
                </a:r>
                <a:br>
                  <a:rPr lang="en-US" sz="1200" b="1" noProof="1">
                    <a:solidFill>
                      <a:schemeClr val="accent2"/>
                    </a:solidFill>
                  </a:rPr>
                </a:br>
                <a:r>
                  <a:rPr lang="en-US" sz="1200" noProof="1"/>
                  <a:t>corresponding to different energy availabilities (“low”, “avg”, “high”)</a:t>
                </a:r>
                <a:br>
                  <a:rPr lang="en-US" sz="1200" noProof="1"/>
                </a:br>
                <a:r>
                  <a:rPr lang="en-US" sz="1200" noProof="1"/>
                  <a:t>“</a:t>
                </a:r>
                <a:r>
                  <a:rPr lang="en-US" sz="1200" i="1" noProof="1"/>
                  <a:t>split_problem: True</a:t>
                </a:r>
                <a:r>
                  <a:rPr lang="en-US" sz="1200" noProof="1"/>
                  <a:t>” </a:t>
                </a:r>
                <a14:m>
                  <m:oMath xmlns:m="http://schemas.openxmlformats.org/officeDocument/2006/math">
                    <m:r>
                      <a:rPr lang="en-US" sz="120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noProof="1"/>
                  <a:t> each value of this set defines a separate numerical problem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noProof="1">
                    <a:solidFill>
                      <a:schemeClr val="accent2"/>
                    </a:solidFill>
                  </a:rPr>
                  <a:t>products (p)</a:t>
                </a:r>
                <a:r>
                  <a:rPr lang="en-US" sz="1200" noProof="1"/>
                  <a:t>: </a:t>
                </a:r>
                <a:br>
                  <a:rPr lang="en-US" sz="1200" noProof="1"/>
                </a:br>
                <a:r>
                  <a:rPr lang="en-US" sz="1200" noProof="1"/>
                  <a:t>this set collects the type of products (“product 1”, “product 2”)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noProof="1">
                    <a:solidFill>
                      <a:schemeClr val="accent2"/>
                    </a:solidFill>
                  </a:rPr>
                  <a:t>product data (pd)</a:t>
                </a:r>
                <a:br>
                  <a:rPr lang="en-US" sz="1200" b="1" noProof="1">
                    <a:solidFill>
                      <a:schemeClr val="accent2"/>
                    </a:solidFill>
                  </a:rPr>
                </a:br>
                <a:r>
                  <a:rPr lang="en-US" sz="1200" noProof="1"/>
                  <a:t>this set collects different type of data related to products production. Each category is defined by one specific filter: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noProof="1"/>
                  <a:t>profit</a:t>
                </a:r>
                <a:r>
                  <a:rPr lang="en-US" sz="1200" noProof="1"/>
                  <a:t>: coefficients for unit profit (€/u);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noProof="1"/>
                  <a:t>energy_use_0</a:t>
                </a:r>
                <a:r>
                  <a:rPr lang="en-US" sz="1200" noProof="1"/>
                  <a:t>: unit energy consumption corresponding to zero products output (intercept)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noProof="1"/>
                  <a:t>learning_rate</a:t>
                </a:r>
                <a:r>
                  <a:rPr lang="en-US" sz="1200" noProof="1"/>
                  <a:t>: energy learning rate (slope)</a:t>
                </a:r>
              </a:p>
            </p:txBody>
          </p:sp>
        </mc:Choice>
        <mc:Fallback xmlns="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1126F77D-FBD2-94C4-96B4-5B872224F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2" y="1378320"/>
                <a:ext cx="5790224" cy="3770263"/>
              </a:xfrm>
              <a:prstGeom prst="rect">
                <a:avLst/>
              </a:prstGeom>
              <a:blipFill>
                <a:blip r:embed="rId2"/>
                <a:stretch>
                  <a:fillRect l="-316" t="-485" b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AFFC25-1006-129C-0F25-133EF928C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368" y="1887670"/>
            <a:ext cx="4921503" cy="2419474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BF5FCFF0-29CC-5B26-1153-6F7CC70B0405}"/>
              </a:ext>
            </a:extLst>
          </p:cNvPr>
          <p:cNvSpPr txBox="1"/>
          <p:nvPr/>
        </p:nvSpPr>
        <p:spPr>
          <a:xfrm>
            <a:off x="6791182" y="1496510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.yml file:</a:t>
            </a: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FBC99E22-E1E1-2490-50D6-5AEBF58CCBD6}"/>
              </a:ext>
            </a:extLst>
          </p:cNvPr>
          <p:cNvSpPr txBox="1"/>
          <p:nvPr/>
        </p:nvSpPr>
        <p:spPr>
          <a:xfrm>
            <a:off x="5831062" y="4994695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.xlsx file: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C08CF1-1153-1D01-D6BD-781A763E1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128" y="5378441"/>
            <a:ext cx="6148992" cy="653702"/>
          </a:xfrm>
          <a:prstGeom prst="rect">
            <a:avLst/>
          </a:prstGeom>
        </p:spPr>
      </p:pic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3C6A1130-34F1-1A76-C241-8CFBD5D6536C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AB927-DA29-C8B4-AA75-5881C525EEC8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en-US" sz="1400" noProof="1"/>
              <a:t>Analyst fills setup files, defining models features (sets, data tables, variables, expressions).</a:t>
            </a:r>
          </a:p>
        </p:txBody>
      </p:sp>
    </p:spTree>
    <p:extLst>
      <p:ext uri="{BB962C8B-B14F-4D97-AF65-F5344CB8AC3E}">
        <p14:creationId xmlns:p14="http://schemas.microsoft.com/office/powerpoint/2010/main" val="2597044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392BB-8F2A-3853-A506-C6B8045B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872"/>
          <a:stretch>
            <a:fillRect/>
          </a:stretch>
        </p:blipFill>
        <p:spPr>
          <a:xfrm>
            <a:off x="8867987" y="1102142"/>
            <a:ext cx="2902372" cy="3635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B9E59-19F3-4855-F267-877646AC8B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8611"/>
          <a:stretch>
            <a:fillRect/>
          </a:stretch>
        </p:blipFill>
        <p:spPr>
          <a:xfrm>
            <a:off x="5762153" y="2135507"/>
            <a:ext cx="2902372" cy="2588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2AD756-7F65-1918-3281-EB3FCD06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4930427"/>
            <a:ext cx="11567160" cy="1155042"/>
          </a:xfrm>
          <a:prstGeom prst="rect">
            <a:avLst/>
          </a:prstGeom>
        </p:spPr>
      </p:pic>
      <p:sp>
        <p:nvSpPr>
          <p:cNvPr id="10" name="CasellaDiTesto 1">
            <a:extLst>
              <a:ext uri="{FF2B5EF4-FFF2-40B4-BE49-F238E27FC236}">
                <a16:creationId xmlns:a16="http://schemas.microsoft.com/office/drawing/2014/main" id="{07B990BC-3658-F2B0-E7FF-909D442BA546}"/>
              </a:ext>
            </a:extLst>
          </p:cNvPr>
          <p:cNvSpPr txBox="1"/>
          <p:nvPr/>
        </p:nvSpPr>
        <p:spPr>
          <a:xfrm>
            <a:off x="5762153" y="1775855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.yml file:</a:t>
            </a:r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CC791539-6272-1E38-02C0-279762C2549A}"/>
              </a:ext>
            </a:extLst>
          </p:cNvPr>
          <p:cNvSpPr txBox="1"/>
          <p:nvPr/>
        </p:nvSpPr>
        <p:spPr>
          <a:xfrm>
            <a:off x="244817" y="4583279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.xlsx file:</a:t>
            </a:r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1D94E384-7736-40A4-B916-F83FBE84A9CC}"/>
              </a:ext>
            </a:extLst>
          </p:cNvPr>
          <p:cNvSpPr txBox="1"/>
          <p:nvPr/>
        </p:nvSpPr>
        <p:spPr>
          <a:xfrm>
            <a:off x="456422" y="1261428"/>
            <a:ext cx="539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Data tables and Variables definition</a:t>
            </a: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DEBC1A3E-DC75-7C7C-F73B-3C9F35040D4D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329688-5AA6-090A-4208-C61027D182D2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en-US" sz="1400" noProof="1"/>
              <a:t>Analyst fills setup files, defining models features (sets, data tables, variables, expressions).</a:t>
            </a:r>
          </a:p>
        </p:txBody>
      </p:sp>
    </p:spTree>
    <p:extLst>
      <p:ext uri="{BB962C8B-B14F-4D97-AF65-F5344CB8AC3E}">
        <p14:creationId xmlns:p14="http://schemas.microsoft.com/office/powerpoint/2010/main" val="403170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10" name="CasellaDiTesto 1">
            <a:extLst>
              <a:ext uri="{FF2B5EF4-FFF2-40B4-BE49-F238E27FC236}">
                <a16:creationId xmlns:a16="http://schemas.microsoft.com/office/drawing/2014/main" id="{07B990BC-3658-F2B0-E7FF-909D442BA546}"/>
              </a:ext>
            </a:extLst>
          </p:cNvPr>
          <p:cNvSpPr txBox="1"/>
          <p:nvPr/>
        </p:nvSpPr>
        <p:spPr>
          <a:xfrm>
            <a:off x="550671" y="1845305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.yml file:</a:t>
            </a:r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CC791539-6272-1E38-02C0-279762C2549A}"/>
              </a:ext>
            </a:extLst>
          </p:cNvPr>
          <p:cNvSpPr txBox="1"/>
          <p:nvPr/>
        </p:nvSpPr>
        <p:spPr>
          <a:xfrm>
            <a:off x="4554801" y="1845305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.xlsx file:</a:t>
            </a:r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1D94E384-7736-40A4-B916-F83FBE84A9CC}"/>
              </a:ext>
            </a:extLst>
          </p:cNvPr>
          <p:cNvSpPr txBox="1"/>
          <p:nvPr/>
        </p:nvSpPr>
        <p:spPr>
          <a:xfrm>
            <a:off x="456422" y="1279813"/>
            <a:ext cx="539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Symbolic problem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69C10-9409-E8A8-025B-D4B21DC27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1" y="2206018"/>
            <a:ext cx="3505380" cy="2311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016ACC-0312-9E27-AE3B-296B4FAC9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10" y="2206018"/>
            <a:ext cx="7152282" cy="1123990"/>
          </a:xfrm>
          <a:prstGeom prst="rect">
            <a:avLst/>
          </a:prstGeom>
        </p:spPr>
      </p:pic>
      <p:sp>
        <p:nvSpPr>
          <p:cNvPr id="17" name="CasellaDiTesto 10">
            <a:extLst>
              <a:ext uri="{FF2B5EF4-FFF2-40B4-BE49-F238E27FC236}">
                <a16:creationId xmlns:a16="http://schemas.microsoft.com/office/drawing/2014/main" id="{B73340B9-9C64-4F0F-D7A0-B9FBF618228E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44B5F8-CABD-2A5D-192E-0D194E5FB1EE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en-US" sz="1400" noProof="1"/>
              <a:t>Analyst fills setup files, defining models features (sets, data tables, variables, expressions).</a:t>
            </a:r>
          </a:p>
        </p:txBody>
      </p:sp>
    </p:spTree>
    <p:extLst>
      <p:ext uri="{BB962C8B-B14F-4D97-AF65-F5344CB8AC3E}">
        <p14:creationId xmlns:p14="http://schemas.microsoft.com/office/powerpoint/2010/main" val="1013328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8292C-11D1-9073-8BB1-645D7926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0F16FE-C46B-F0C8-942D-74D1E8BE92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84B34-4604-F370-474B-35C28B54F20F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3"/>
            </a:pPr>
            <a:r>
              <a:rPr lang="en-US" sz="1400" noProof="1"/>
              <a:t>CVXlab imports setup files, producing an </a:t>
            </a:r>
            <a:r>
              <a:rPr lang="en-US" sz="1400" b="1" noProof="1"/>
              <a:t>empty SQLite database </a:t>
            </a:r>
            <a:r>
              <a:rPr lang="en-US" sz="1400" noProof="1"/>
              <a:t>and </a:t>
            </a:r>
            <a:r>
              <a:rPr lang="en-US" sz="1400" b="1" noProof="1"/>
              <a:t>raw excel data files</a:t>
            </a:r>
            <a:r>
              <a:rPr lang="en-US" sz="1400" noProof="1"/>
              <a:t>.</a:t>
            </a:r>
          </a:p>
        </p:txBody>
      </p:sp>
      <p:pic>
        <p:nvPicPr>
          <p:cNvPr id="18" name="Picture 4" descr="SESAM – Sustainable Energy System Analysis and Modelling">
            <a:extLst>
              <a:ext uri="{FF2B5EF4-FFF2-40B4-BE49-F238E27FC236}">
                <a16:creationId xmlns:a16="http://schemas.microsoft.com/office/drawing/2014/main" id="{17C4B746-3A4D-9938-5797-5797CF704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77" y="203200"/>
            <a:ext cx="1310483" cy="5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C69B5-C95F-58FE-6D28-8B865F4DA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28" y="1481422"/>
            <a:ext cx="6102664" cy="1263715"/>
          </a:xfrm>
          <a:prstGeom prst="rect">
            <a:avLst/>
          </a:prstGeom>
        </p:spPr>
      </p:pic>
      <p:pic>
        <p:nvPicPr>
          <p:cNvPr id="5" name="Picture 52" descr="Excel File Icon 5441173">
            <a:hlinkClick r:id="rId4"/>
            <a:extLst>
              <a:ext uri="{FF2B5EF4-FFF2-40B4-BE49-F238E27FC236}">
                <a16:creationId xmlns:a16="http://schemas.microsoft.com/office/drawing/2014/main" id="{5C55E4DE-A833-D03B-C657-35FA637B2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937" y="3269469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9F58B-240A-F0CC-AAA0-3249C73AFC93}"/>
              </a:ext>
            </a:extLst>
          </p:cNvPr>
          <p:cNvSpPr txBox="1"/>
          <p:nvPr/>
        </p:nvSpPr>
        <p:spPr>
          <a:xfrm>
            <a:off x="1178747" y="3340006"/>
            <a:ext cx="1066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set file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97B01-477B-B1E6-6923-6735CEF3545C}"/>
              </a:ext>
            </a:extLst>
          </p:cNvPr>
          <p:cNvGrpSpPr/>
          <p:nvPr/>
        </p:nvGrpSpPr>
        <p:grpSpPr>
          <a:xfrm>
            <a:off x="4008855" y="2857261"/>
            <a:ext cx="1118089" cy="1194277"/>
            <a:chOff x="1137074" y="4713475"/>
            <a:chExt cx="1118089" cy="1194277"/>
          </a:xfrm>
        </p:grpSpPr>
        <p:pic>
          <p:nvPicPr>
            <p:cNvPr id="8" name="Picture 50" descr="users icon">
              <a:hlinkClick r:id="rId6" tooltip="users icon"/>
              <a:extLst>
                <a:ext uri="{FF2B5EF4-FFF2-40B4-BE49-F238E27FC236}">
                  <a16:creationId xmlns:a16="http://schemas.microsoft.com/office/drawing/2014/main" id="{12578437-C681-74AD-DAA9-399E9A021E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074" y="4713475"/>
              <a:ext cx="1118089" cy="111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1A8DF0-4931-9BFD-25BA-3AB8D20CA7B1}"/>
                </a:ext>
              </a:extLst>
            </p:cNvPr>
            <p:cNvSpPr txBox="1"/>
            <p:nvPr/>
          </p:nvSpPr>
          <p:spPr>
            <a:xfrm>
              <a:off x="1153891" y="5569198"/>
              <a:ext cx="11012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/>
                <a:t>Analysts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18FFCD-3B87-A0C5-2F1D-4F427406A131}"/>
              </a:ext>
            </a:extLst>
          </p:cNvPr>
          <p:cNvCxnSpPr>
            <a:cxnSpLocks/>
          </p:cNvCxnSpPr>
          <p:nvPr/>
        </p:nvCxnSpPr>
        <p:spPr>
          <a:xfrm>
            <a:off x="3034270" y="3543319"/>
            <a:ext cx="65515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7E6DB78-E66A-64E6-4F9A-CF6765DE10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052" y="4369799"/>
            <a:ext cx="5092962" cy="6540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861BB6-BA8B-D6BF-6E26-D0F44BB2BFD6}"/>
              </a:ext>
            </a:extLst>
          </p:cNvPr>
          <p:cNvSpPr txBox="1"/>
          <p:nvPr/>
        </p:nvSpPr>
        <p:spPr>
          <a:xfrm>
            <a:off x="7357464" y="1737408"/>
            <a:ext cx="36926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noProof="1"/>
              <a:t>This will generate Model object and provide xlsx file for set information to be filled by user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7FF056-417C-153B-ED0B-35B56A19CFF0}"/>
              </a:ext>
            </a:extLst>
          </p:cNvPr>
          <p:cNvSpPr txBox="1"/>
          <p:nvPr/>
        </p:nvSpPr>
        <p:spPr>
          <a:xfrm>
            <a:off x="1434252" y="5171216"/>
            <a:ext cx="36926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noProof="1"/>
              <a:t>This will generate empty SQLite database file and raw excel data tables files based on sets information provided by users.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7651AA-4550-C53C-BA94-B44A9F3FDB25}"/>
              </a:ext>
            </a:extLst>
          </p:cNvPr>
          <p:cNvCxnSpPr>
            <a:cxnSpLocks/>
          </p:cNvCxnSpPr>
          <p:nvPr/>
        </p:nvCxnSpPr>
        <p:spPr>
          <a:xfrm flipV="1">
            <a:off x="2536814" y="2857261"/>
            <a:ext cx="0" cy="332979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1ECF6C-40C3-B6E2-F608-A53449C865E7}"/>
              </a:ext>
            </a:extLst>
          </p:cNvPr>
          <p:cNvCxnSpPr>
            <a:cxnSpLocks/>
          </p:cNvCxnSpPr>
          <p:nvPr/>
        </p:nvCxnSpPr>
        <p:spPr>
          <a:xfrm flipV="1">
            <a:off x="2546974" y="3952239"/>
            <a:ext cx="0" cy="332979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964BC7-1B30-1406-76AF-CC0FF0E8BF09}"/>
              </a:ext>
            </a:extLst>
          </p:cNvPr>
          <p:cNvCxnSpPr>
            <a:cxnSpLocks/>
          </p:cNvCxnSpPr>
          <p:nvPr/>
        </p:nvCxnSpPr>
        <p:spPr>
          <a:xfrm flipH="1">
            <a:off x="6096000" y="4734559"/>
            <a:ext cx="41974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8" descr="SQLite Logo transparent PNG - StickPNG">
            <a:extLst>
              <a:ext uri="{FF2B5EF4-FFF2-40B4-BE49-F238E27FC236}">
                <a16:creationId xmlns:a16="http://schemas.microsoft.com/office/drawing/2014/main" id="{9E09BEAC-3F11-2A95-148D-0742F8511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754" y="4911476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2" descr="Excel File Icon 5441173">
            <a:hlinkClick r:id="rId4"/>
            <a:extLst>
              <a:ext uri="{FF2B5EF4-FFF2-40B4-BE49-F238E27FC236}">
                <a16:creationId xmlns:a16="http://schemas.microsoft.com/office/drawing/2014/main" id="{A265C9AA-9FBF-37E5-9462-DCDC060CB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673" y="3602653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tabase icon">
            <a:hlinkClick r:id="rId10" tooltip="database icon"/>
            <a:extLst>
              <a:ext uri="{FF2B5EF4-FFF2-40B4-BE49-F238E27FC236}">
                <a16:creationId xmlns:a16="http://schemas.microsoft.com/office/drawing/2014/main" id="{3F461F69-3DB0-8AF9-C0F1-0F68C824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111" y="4866316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47431DD-EA69-7C38-59AF-16911563D439}"/>
              </a:ext>
            </a:extLst>
          </p:cNvPr>
          <p:cNvSpPr txBox="1"/>
          <p:nvPr/>
        </p:nvSpPr>
        <p:spPr>
          <a:xfrm>
            <a:off x="7134034" y="5533347"/>
            <a:ext cx="187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SQL database</a:t>
            </a:r>
          </a:p>
        </p:txBody>
      </p:sp>
      <p:pic>
        <p:nvPicPr>
          <p:cNvPr id="44" name="Picture 52" descr="Excel File Icon 5441173">
            <a:hlinkClick r:id="rId4"/>
            <a:extLst>
              <a:ext uri="{FF2B5EF4-FFF2-40B4-BE49-F238E27FC236}">
                <a16:creationId xmlns:a16="http://schemas.microsoft.com/office/drawing/2014/main" id="{CEEECB21-C9E0-227E-4E13-92C1E9B7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390" y="3602653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EED7053-5289-4919-3E20-7CA1F652ADD4}"/>
              </a:ext>
            </a:extLst>
          </p:cNvPr>
          <p:cNvSpPr txBox="1"/>
          <p:nvPr/>
        </p:nvSpPr>
        <p:spPr>
          <a:xfrm>
            <a:off x="8581520" y="3652298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3045DB-1C6D-6C0C-9F5C-BB966FEB599D}"/>
              </a:ext>
            </a:extLst>
          </p:cNvPr>
          <p:cNvSpPr txBox="1"/>
          <p:nvPr/>
        </p:nvSpPr>
        <p:spPr>
          <a:xfrm>
            <a:off x="6871492" y="4228040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exogenous data files</a:t>
            </a:r>
          </a:p>
        </p:txBody>
      </p:sp>
    </p:spTree>
    <p:extLst>
      <p:ext uri="{BB962C8B-B14F-4D97-AF65-F5344CB8AC3E}">
        <p14:creationId xmlns:p14="http://schemas.microsoft.com/office/powerpoint/2010/main" val="485638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EAC00-52F2-1CAC-98A2-6723B1C2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0BE03B-74DB-B5D1-C132-DA8694ED38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D620B-D6EB-BA68-DA56-AE5ECC70F32C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4"/>
            </a:pPr>
            <a:r>
              <a:rPr lang="en-US" sz="1400" noProof="1"/>
              <a:t>Analyst fills excel files with exogenous model data.</a:t>
            </a:r>
          </a:p>
        </p:txBody>
      </p:sp>
      <p:pic>
        <p:nvPicPr>
          <p:cNvPr id="1076" name="Picture 52" descr="Excel File Icon 5441173">
            <a:hlinkClick r:id="rId2"/>
            <a:extLst>
              <a:ext uri="{FF2B5EF4-FFF2-40B4-BE49-F238E27FC236}">
                <a16:creationId xmlns:a16="http://schemas.microsoft.com/office/drawing/2014/main" id="{FC2E732D-550A-1726-9543-F8784ABF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55" y="1621188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6AF9F129-4602-1230-B89E-9018C8BB1CF1}"/>
              </a:ext>
            </a:extLst>
          </p:cNvPr>
          <p:cNvGrpSpPr/>
          <p:nvPr/>
        </p:nvGrpSpPr>
        <p:grpSpPr>
          <a:xfrm>
            <a:off x="957632" y="1298311"/>
            <a:ext cx="1118089" cy="1194277"/>
            <a:chOff x="1137074" y="4713475"/>
            <a:chExt cx="1118089" cy="1194277"/>
          </a:xfrm>
        </p:grpSpPr>
        <p:pic>
          <p:nvPicPr>
            <p:cNvPr id="1074" name="Picture 50" descr="users icon">
              <a:hlinkClick r:id="rId4" tooltip="users icon"/>
              <a:extLst>
                <a:ext uri="{FF2B5EF4-FFF2-40B4-BE49-F238E27FC236}">
                  <a16:creationId xmlns:a16="http://schemas.microsoft.com/office/drawing/2014/main" id="{55626457-36BE-E030-38DB-C8D96855B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074" y="4713475"/>
              <a:ext cx="1118089" cy="111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957623-F2DD-2350-4150-067B872B6263}"/>
                </a:ext>
              </a:extLst>
            </p:cNvPr>
            <p:cNvSpPr txBox="1"/>
            <p:nvPr/>
          </p:nvSpPr>
          <p:spPr>
            <a:xfrm>
              <a:off x="1153891" y="5569198"/>
              <a:ext cx="11012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/>
                <a:t>Analysts</a:t>
              </a:r>
            </a:p>
          </p:txBody>
        </p:sp>
      </p:grpSp>
      <p:pic>
        <p:nvPicPr>
          <p:cNvPr id="16" name="Picture 52" descr="Excel File Icon 5441173">
            <a:hlinkClick r:id="rId2"/>
            <a:extLst>
              <a:ext uri="{FF2B5EF4-FFF2-40B4-BE49-F238E27FC236}">
                <a16:creationId xmlns:a16="http://schemas.microsoft.com/office/drawing/2014/main" id="{53D2204D-8BEF-8B7D-2693-BD2B078B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472" y="1621188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27C6E5-A6EF-63DF-02A7-A2D08A59B3C7}"/>
              </a:ext>
            </a:extLst>
          </p:cNvPr>
          <p:cNvSpPr txBox="1"/>
          <p:nvPr/>
        </p:nvSpPr>
        <p:spPr>
          <a:xfrm>
            <a:off x="4571602" y="1670833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01061-94A6-0992-741A-CD127D25D0D6}"/>
              </a:ext>
            </a:extLst>
          </p:cNvPr>
          <p:cNvSpPr txBox="1"/>
          <p:nvPr/>
        </p:nvSpPr>
        <p:spPr>
          <a:xfrm>
            <a:off x="2861574" y="2246575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exogenous data files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99BB93-2949-2FB6-802D-5F9C7019AB8C}"/>
              </a:ext>
            </a:extLst>
          </p:cNvPr>
          <p:cNvCxnSpPr>
            <a:cxnSpLocks/>
          </p:cNvCxnSpPr>
          <p:nvPr/>
        </p:nvCxnSpPr>
        <p:spPr>
          <a:xfrm flipH="1">
            <a:off x="2401714" y="1918067"/>
            <a:ext cx="62088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400EC9-A16F-FA80-BF98-E133F7370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517536"/>
              </p:ext>
            </p:extLst>
          </p:nvPr>
        </p:nvGraphicFramePr>
        <p:xfrm>
          <a:off x="9146592" y="748449"/>
          <a:ext cx="2641600" cy="166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">
                  <a:extLst>
                    <a:ext uri="{9D8B030D-6E8A-4147-A177-3AD203B41FA5}">
                      <a16:colId xmlns:a16="http://schemas.microsoft.com/office/drawing/2014/main" val="4219767927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30083239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3692792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59388951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id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resources_Name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products_Name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values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13745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low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61281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low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45883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3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avg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3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607351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4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avg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4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097107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5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high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5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873273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6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high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6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82743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269AA5-F37A-7BA4-428D-DFB5DCAD8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85881"/>
              </p:ext>
            </p:extLst>
          </p:nvPr>
        </p:nvGraphicFramePr>
        <p:xfrm>
          <a:off x="6164792" y="748449"/>
          <a:ext cx="2768600" cy="1666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97633135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44940487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88770152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23886211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id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resources_Name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products_Name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values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13129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low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0.90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49010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low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1.20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566764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3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avg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1.30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6747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4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avg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1.60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282037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5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high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1.80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656192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6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high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2.20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56457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6041D0-0FB2-F67A-BBE0-E5BD544AD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38714"/>
              </p:ext>
            </p:extLst>
          </p:nvPr>
        </p:nvGraphicFramePr>
        <p:xfrm>
          <a:off x="6164792" y="2911328"/>
          <a:ext cx="3900220" cy="1666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400">
                  <a:extLst>
                    <a:ext uri="{9D8B030D-6E8A-4147-A177-3AD203B41FA5}">
                      <a16:colId xmlns:a16="http://schemas.microsoft.com/office/drawing/2014/main" val="394682605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4287478368"/>
                    </a:ext>
                  </a:extLst>
                </a:gridCol>
                <a:gridCol w="1687880">
                  <a:extLst>
                    <a:ext uri="{9D8B030D-6E8A-4147-A177-3AD203B41FA5}">
                      <a16:colId xmlns:a16="http://schemas.microsoft.com/office/drawing/2014/main" val="3889722404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55770653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id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products_Name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product_data_Name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values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964818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unit energy use, initial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0.90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879965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unit profit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806277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3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learning rate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-0.008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027712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4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unit energy use, initial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1.20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958623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5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unit profit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233747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6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learning rate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-0.002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52467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88FC4-1BDB-4D17-3D2A-51E0F6FE6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00961"/>
              </p:ext>
            </p:extLst>
          </p:nvPr>
        </p:nvGraphicFramePr>
        <p:xfrm>
          <a:off x="6164791" y="5020403"/>
          <a:ext cx="1841500" cy="96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119748116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68022588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4252896737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id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resources_Name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values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232134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low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39480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avg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30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270114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3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high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50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33333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BE123F-A95A-B727-378D-D3F9996BED0B}"/>
              </a:ext>
            </a:extLst>
          </p:cNvPr>
          <p:cNvSpPr txBox="1"/>
          <p:nvPr/>
        </p:nvSpPr>
        <p:spPr>
          <a:xfrm>
            <a:off x="9200052" y="309963"/>
            <a:ext cx="1620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noProof="1"/>
              <a:t>x (first guess)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D84C4-206A-CA96-0375-A095D9D6944F}"/>
              </a:ext>
            </a:extLst>
          </p:cNvPr>
          <p:cNvSpPr txBox="1"/>
          <p:nvPr/>
        </p:nvSpPr>
        <p:spPr>
          <a:xfrm>
            <a:off x="6164791" y="2472842"/>
            <a:ext cx="1985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noProof="1"/>
              <a:t>products_data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F92240-3835-A2F4-1708-44A5D26EA26E}"/>
              </a:ext>
            </a:extLst>
          </p:cNvPr>
          <p:cNvSpPr txBox="1"/>
          <p:nvPr/>
        </p:nvSpPr>
        <p:spPr>
          <a:xfrm>
            <a:off x="6218251" y="4651179"/>
            <a:ext cx="467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noProof="1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2385C7-84A2-F101-AD13-708D8A518591}"/>
              </a:ext>
            </a:extLst>
          </p:cNvPr>
          <p:cNvSpPr txBox="1"/>
          <p:nvPr/>
        </p:nvSpPr>
        <p:spPr>
          <a:xfrm>
            <a:off x="6164792" y="309963"/>
            <a:ext cx="1620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noProof="1"/>
              <a:t>a (first guess)</a:t>
            </a:r>
          </a:p>
        </p:txBody>
      </p:sp>
    </p:spTree>
    <p:extLst>
      <p:ext uri="{BB962C8B-B14F-4D97-AF65-F5344CB8AC3E}">
        <p14:creationId xmlns:p14="http://schemas.microsoft.com/office/powerpoint/2010/main" val="1482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EAC00-52F2-1CAC-98A2-6723B1C2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0BE03B-74DB-B5D1-C132-DA8694ED38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D620B-D6EB-BA68-DA56-AE5ECC70F32C}"/>
              </a:ext>
            </a:extLst>
          </p:cNvPr>
          <p:cNvSpPr txBox="1"/>
          <p:nvPr/>
        </p:nvSpPr>
        <p:spPr>
          <a:xfrm>
            <a:off x="344619" y="718109"/>
            <a:ext cx="10705537" cy="629186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sz="1400" noProof="1"/>
              <a:t>CVXlab imports exogenous data from database, generates/solves numerical problem/s, export endogenous data to database.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sz="1400" noProof="1"/>
              <a:t>Database ready for data exploration and visualization. </a:t>
            </a:r>
          </a:p>
        </p:txBody>
      </p:sp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1C8CC11E-1F1D-275C-8AB4-B30ED2E9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704" y="1956231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3"/>
            <a:extLst>
              <a:ext uri="{FF2B5EF4-FFF2-40B4-BE49-F238E27FC236}">
                <a16:creationId xmlns:a16="http://schemas.microsoft.com/office/drawing/2014/main" id="{FC2E732D-550A-1726-9543-F8784ABF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25" y="2006900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atabase icon">
            <a:hlinkClick r:id="rId5" tooltip="database icon"/>
            <a:extLst>
              <a:ext uri="{FF2B5EF4-FFF2-40B4-BE49-F238E27FC236}">
                <a16:creationId xmlns:a16="http://schemas.microsoft.com/office/drawing/2014/main" id="{CD538CB4-E463-F049-3919-677D503B2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061" y="1911071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7BBB9D30-590B-BFA7-4C46-0EE719026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88" y="1832783"/>
            <a:ext cx="1256607" cy="12530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72D9D9-710F-5F2D-63D3-338819496CD9}"/>
              </a:ext>
            </a:extLst>
          </p:cNvPr>
          <p:cNvSpPr txBox="1"/>
          <p:nvPr/>
        </p:nvSpPr>
        <p:spPr>
          <a:xfrm>
            <a:off x="6304984" y="2578102"/>
            <a:ext cx="187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SQL database</a:t>
            </a:r>
          </a:p>
        </p:txBody>
      </p:sp>
      <p:pic>
        <p:nvPicPr>
          <p:cNvPr id="16" name="Picture 52" descr="Excel File Icon 5441173">
            <a:hlinkClick r:id="rId3"/>
            <a:extLst>
              <a:ext uri="{FF2B5EF4-FFF2-40B4-BE49-F238E27FC236}">
                <a16:creationId xmlns:a16="http://schemas.microsoft.com/office/drawing/2014/main" id="{53D2204D-8BEF-8B7D-2693-BD2B078B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742" y="2006900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27C6E5-A6EF-63DF-02A7-A2D08A59B3C7}"/>
              </a:ext>
            </a:extLst>
          </p:cNvPr>
          <p:cNvSpPr txBox="1"/>
          <p:nvPr/>
        </p:nvSpPr>
        <p:spPr>
          <a:xfrm>
            <a:off x="2851872" y="2056545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01061-94A6-0992-741A-CD127D25D0D6}"/>
              </a:ext>
            </a:extLst>
          </p:cNvPr>
          <p:cNvSpPr txBox="1"/>
          <p:nvPr/>
        </p:nvSpPr>
        <p:spPr>
          <a:xfrm>
            <a:off x="1141844" y="2632287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exogenous data files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04D902-D2BB-AE28-5203-E6495930BB0A}"/>
              </a:ext>
            </a:extLst>
          </p:cNvPr>
          <p:cNvCxnSpPr>
            <a:cxnSpLocks/>
          </p:cNvCxnSpPr>
          <p:nvPr/>
        </p:nvCxnSpPr>
        <p:spPr>
          <a:xfrm flipH="1">
            <a:off x="5433509" y="2512219"/>
            <a:ext cx="5632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9DCCB8-FF09-102E-31A7-2DB9A9379A1B}"/>
              </a:ext>
            </a:extLst>
          </p:cNvPr>
          <p:cNvCxnSpPr>
            <a:cxnSpLocks/>
          </p:cNvCxnSpPr>
          <p:nvPr/>
        </p:nvCxnSpPr>
        <p:spPr>
          <a:xfrm flipH="1">
            <a:off x="3650488" y="2346698"/>
            <a:ext cx="5632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784985-E7C1-D5D1-1F9E-91EB7852D686}"/>
              </a:ext>
            </a:extLst>
          </p:cNvPr>
          <p:cNvCxnSpPr>
            <a:cxnSpLocks/>
          </p:cNvCxnSpPr>
          <p:nvPr/>
        </p:nvCxnSpPr>
        <p:spPr>
          <a:xfrm>
            <a:off x="5433509" y="2239425"/>
            <a:ext cx="52395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616B539-6889-A20E-5CE8-EE7DD371A3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4312" y="3599775"/>
            <a:ext cx="6753201" cy="97984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532CA1-5173-E278-227B-59ED94F01E76}"/>
              </a:ext>
            </a:extLst>
          </p:cNvPr>
          <p:cNvCxnSpPr>
            <a:cxnSpLocks/>
          </p:cNvCxnSpPr>
          <p:nvPr/>
        </p:nvCxnSpPr>
        <p:spPr>
          <a:xfrm flipH="1">
            <a:off x="8654288" y="2346698"/>
            <a:ext cx="5632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6" descr="Power BI Official Logo">
            <a:extLst>
              <a:ext uri="{FF2B5EF4-FFF2-40B4-BE49-F238E27FC236}">
                <a16:creationId xmlns:a16="http://schemas.microsoft.com/office/drawing/2014/main" id="{F4B6BFDE-6D00-2875-B6A4-7AF5564A0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9447513" y="1929633"/>
            <a:ext cx="972300" cy="8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00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CE313-0102-080C-8234-C52898CFE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26C96E-D87C-71EB-2C3F-2C31F262FB97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noProof="1"/>
              <a:t>Prof. Matteo V. Rocco</a:t>
            </a:r>
          </a:p>
          <a:p>
            <a:r>
              <a:rPr lang="en-US" sz="2000" b="0" noProof="1"/>
              <a:t>SESAM group</a:t>
            </a:r>
          </a:p>
          <a:p>
            <a:r>
              <a:rPr lang="en-US" sz="2000" b="0" noProof="1"/>
              <a:t>Department of Energy, Politecnico di Milano</a:t>
            </a:r>
            <a:endParaRPr lang="en-US" b="0" noProof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D42AE1-1AA0-5674-A35E-68EEFDE531E6}"/>
              </a:ext>
            </a:extLst>
          </p:cNvPr>
          <p:cNvSpPr txBox="1">
            <a:spLocks/>
          </p:cNvSpPr>
          <p:nvPr/>
        </p:nvSpPr>
        <p:spPr>
          <a:xfrm>
            <a:off x="593792" y="3897689"/>
            <a:ext cx="8275888" cy="944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1">
                <a:effectLst/>
              </a:rPr>
              <a:t>Package structure, documentation and APIs</a:t>
            </a:r>
          </a:p>
        </p:txBody>
      </p:sp>
      <p:pic>
        <p:nvPicPr>
          <p:cNvPr id="7" name="Picture 6" descr="A white letters on a black background&#10;&#10;AI-generated content may be incorrect.">
            <a:extLst>
              <a:ext uri="{FF2B5EF4-FFF2-40B4-BE49-F238E27FC236}">
                <a16:creationId xmlns:a16="http://schemas.microsoft.com/office/drawing/2014/main" id="{5505DC1C-B34E-0BF1-318B-85B5AE5E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7" y="2819560"/>
            <a:ext cx="3610309" cy="8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34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4A3B-D217-8F75-BAC5-AB87C9025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74D55-711B-B662-C5D0-16B0E5FD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7" y="851091"/>
            <a:ext cx="2000292" cy="5000731"/>
          </a:xfrm>
          <a:prstGeom prst="rect">
            <a:avLst/>
          </a:prstGeom>
        </p:spPr>
      </p:pic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7EA08DA-6EF8-D2E7-611C-780DA7193703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2549229" y="973109"/>
            <a:ext cx="832889" cy="17333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0FAF7-CE9F-514F-F63B-EBDCCDB92FC7}"/>
              </a:ext>
            </a:extLst>
          </p:cNvPr>
          <p:cNvSpPr/>
          <p:nvPr/>
        </p:nvSpPr>
        <p:spPr>
          <a:xfrm>
            <a:off x="548937" y="857250"/>
            <a:ext cx="2000292" cy="231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7" name="CasellaDiTesto 3">
            <a:extLst>
              <a:ext uri="{FF2B5EF4-FFF2-40B4-BE49-F238E27FC236}">
                <a16:creationId xmlns:a16="http://schemas.microsoft.com/office/drawing/2014/main" id="{BA00080D-A9B5-1F3B-CB28-F6054F91D882}"/>
              </a:ext>
            </a:extLst>
          </p:cNvPr>
          <p:cNvSpPr txBox="1"/>
          <p:nvPr/>
        </p:nvSpPr>
        <p:spPr>
          <a:xfrm>
            <a:off x="3382118" y="1004084"/>
            <a:ext cx="61097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/>
              <a:t>“</a:t>
            </a:r>
            <a:r>
              <a:rPr lang="en-US" sz="1200" b="1" noProof="1"/>
              <a:t>default</a:t>
            </a:r>
            <a:r>
              <a:rPr lang="en-US" sz="1200" noProof="1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templates of model settings files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template of Jupyter Notebook tutorial with APIs applications examples</a:t>
            </a:r>
          </a:p>
        </p:txBody>
      </p:sp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7B06E3E7-64D4-2829-8C3F-96B5DF03E487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549229" y="1412082"/>
            <a:ext cx="822870" cy="919588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3">
            <a:extLst>
              <a:ext uri="{FF2B5EF4-FFF2-40B4-BE49-F238E27FC236}">
                <a16:creationId xmlns:a16="http://schemas.microsoft.com/office/drawing/2014/main" id="{A8ACEF0C-701A-896B-86C7-C347567DF8E1}"/>
              </a:ext>
            </a:extLst>
          </p:cNvPr>
          <p:cNvSpPr txBox="1"/>
          <p:nvPr/>
        </p:nvSpPr>
        <p:spPr>
          <a:xfrm>
            <a:off x="3372099" y="2092270"/>
            <a:ext cx="522662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/>
              <a:t>“</a:t>
            </a:r>
            <a:r>
              <a:rPr lang="en-US" sz="1200" b="1" noProof="1"/>
              <a:t>doc</a:t>
            </a:r>
            <a:r>
              <a:rPr lang="en-US" sz="1200" noProof="1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documentation files (in progress)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Sphinx files to setup online documentation 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other illustrative materials (presentations, examples, …)</a:t>
            </a:r>
          </a:p>
        </p:txBody>
      </p:sp>
      <p:cxnSp>
        <p:nvCxnSpPr>
          <p:cNvPr id="73" name="Connettore diritto 4">
            <a:extLst>
              <a:ext uri="{FF2B5EF4-FFF2-40B4-BE49-F238E27FC236}">
                <a16:creationId xmlns:a16="http://schemas.microsoft.com/office/drawing/2014/main" id="{7E8FB5CA-422B-79D1-C185-6BCC466349E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549229" y="2425073"/>
            <a:ext cx="832890" cy="95305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3">
            <a:extLst>
              <a:ext uri="{FF2B5EF4-FFF2-40B4-BE49-F238E27FC236}">
                <a16:creationId xmlns:a16="http://schemas.microsoft.com/office/drawing/2014/main" id="{72CABB14-696C-B260-5F1C-6D86D75805A1}"/>
              </a:ext>
            </a:extLst>
          </p:cNvPr>
          <p:cNvSpPr txBox="1"/>
          <p:nvPr/>
        </p:nvSpPr>
        <p:spPr>
          <a:xfrm>
            <a:off x="3382118" y="3233111"/>
            <a:ext cx="74791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/>
              <a:t>“</a:t>
            </a:r>
            <a:r>
              <a:rPr lang="en-US" sz="1200" b="1" noProof="1"/>
              <a:t>esm</a:t>
            </a:r>
            <a:r>
              <a:rPr lang="en-US" sz="1200" noProof="1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base: directory including basic pyESM classes and methods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log_exc: logging and exceptions directory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support: includes util methods and ancillary classes necessary to handle files and SQLite database</a:t>
            </a:r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B08DBA0B-4A7A-F1E8-9828-535285CF5C0F}"/>
              </a:ext>
            </a:extLst>
          </p:cNvPr>
          <p:cNvCxnSpPr>
            <a:cxnSpLocks/>
          </p:cNvCxnSpPr>
          <p:nvPr/>
        </p:nvCxnSpPr>
        <p:spPr>
          <a:xfrm flipH="1" flipV="1">
            <a:off x="2549229" y="3431967"/>
            <a:ext cx="832888" cy="106272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3">
            <a:extLst>
              <a:ext uri="{FF2B5EF4-FFF2-40B4-BE49-F238E27FC236}">
                <a16:creationId xmlns:a16="http://schemas.microsoft.com/office/drawing/2014/main" id="{FA48183C-FFC9-EA2C-2A06-9C70C0C62D5D}"/>
              </a:ext>
            </a:extLst>
          </p:cNvPr>
          <p:cNvSpPr txBox="1"/>
          <p:nvPr/>
        </p:nvSpPr>
        <p:spPr>
          <a:xfrm>
            <a:off x="3382118" y="4359315"/>
            <a:ext cx="683147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/>
              <a:t>“</a:t>
            </a:r>
            <a:r>
              <a:rPr lang="en-US" sz="1200" b="1" noProof="1"/>
              <a:t>tests</a:t>
            </a:r>
            <a:r>
              <a:rPr lang="en-US" sz="1200" noProof="1"/>
              <a:t>” directory:</a:t>
            </a:r>
          </a:p>
          <a:p>
            <a:pPr marL="285750" indent="-1968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noProof="1"/>
              <a:t>pytest infrastructure for testing default models (models dir) and classes/methods (units dir)</a:t>
            </a:r>
          </a:p>
        </p:txBody>
      </p: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6DF6C19B-FBF9-0A3B-AAAA-2E9E7F3EE4DB}"/>
              </a:ext>
            </a:extLst>
          </p:cNvPr>
          <p:cNvCxnSpPr>
            <a:cxnSpLocks/>
            <a:stCxn id="82" idx="1"/>
            <a:endCxn id="16" idx="3"/>
          </p:cNvCxnSpPr>
          <p:nvPr/>
        </p:nvCxnSpPr>
        <p:spPr>
          <a:xfrm flipH="1" flipV="1">
            <a:off x="2549229" y="5146338"/>
            <a:ext cx="832889" cy="14895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3">
            <a:extLst>
              <a:ext uri="{FF2B5EF4-FFF2-40B4-BE49-F238E27FC236}">
                <a16:creationId xmlns:a16="http://schemas.microsoft.com/office/drawing/2014/main" id="{BBAFDFC6-B932-3E91-3C52-A9E2FB349832}"/>
              </a:ext>
            </a:extLst>
          </p:cNvPr>
          <p:cNvSpPr txBox="1"/>
          <p:nvPr/>
        </p:nvSpPr>
        <p:spPr>
          <a:xfrm>
            <a:off x="3382118" y="5156791"/>
            <a:ext cx="496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/>
              <a:t>Other files with essential settings of the package</a:t>
            </a:r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8CBD71BE-B546-9C4E-4643-5AE806D2C9A9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39DDD-0CCB-4536-B455-55EF7F63A4A1}"/>
              </a:ext>
            </a:extLst>
          </p:cNvPr>
          <p:cNvSpPr/>
          <p:nvPr/>
        </p:nvSpPr>
        <p:spPr>
          <a:xfrm>
            <a:off x="548937" y="1280590"/>
            <a:ext cx="2000292" cy="262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F8CB9-CB0D-A8B6-5499-1EC897F5B13A}"/>
              </a:ext>
            </a:extLst>
          </p:cNvPr>
          <p:cNvSpPr/>
          <p:nvPr/>
        </p:nvSpPr>
        <p:spPr>
          <a:xfrm>
            <a:off x="548937" y="1543573"/>
            <a:ext cx="2000292" cy="1762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00BEE-96D8-3015-3459-C83ED261E679}"/>
              </a:ext>
            </a:extLst>
          </p:cNvPr>
          <p:cNvSpPr/>
          <p:nvPr/>
        </p:nvSpPr>
        <p:spPr>
          <a:xfrm>
            <a:off x="548937" y="3590487"/>
            <a:ext cx="2000292" cy="8556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66F1CF-A5E5-8EBB-3C32-BC6F3AB737B8}"/>
              </a:ext>
            </a:extLst>
          </p:cNvPr>
          <p:cNvSpPr/>
          <p:nvPr/>
        </p:nvSpPr>
        <p:spPr>
          <a:xfrm>
            <a:off x="548937" y="4707057"/>
            <a:ext cx="2000292" cy="878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46298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939684"/>
            <a:ext cx="111117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/>
              <a:t>Needs to support activities @SESAM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1"/>
              <a:t>One group, one (modeling) way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1"/>
              <a:t>Focus on what matters → </a:t>
            </a:r>
            <a:r>
              <a:rPr lang="en-US" sz="1600" b="1" noProof="1">
                <a:solidFill>
                  <a:schemeClr val="accent2"/>
                </a:solidFill>
              </a:rPr>
              <a:t>more</a:t>
            </a:r>
            <a:r>
              <a:rPr lang="en-US" sz="1600" noProof="1"/>
              <a:t> time spent on conceptualization/data analysis, </a:t>
            </a:r>
            <a:r>
              <a:rPr lang="en-US" sz="1600" b="1" noProof="1">
                <a:solidFill>
                  <a:schemeClr val="accent2"/>
                </a:solidFill>
              </a:rPr>
              <a:t>less</a:t>
            </a:r>
            <a:r>
              <a:rPr lang="en-US" sz="1600" noProof="1"/>
              <a:t> on coding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1"/>
              <a:t>Reduce data management efforts → </a:t>
            </a:r>
            <a:r>
              <a:rPr lang="en-US" sz="1600" b="1" noProof="1">
                <a:solidFill>
                  <a:schemeClr val="accent2"/>
                </a:solidFill>
              </a:rPr>
              <a:t>data engineering </a:t>
            </a:r>
            <a:r>
              <a:rPr lang="en-US" sz="1600" noProof="1"/>
              <a:t>(sql, sdmx, api)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1"/>
              <a:t>Make data inspection and visualization easy → </a:t>
            </a:r>
            <a:r>
              <a:rPr lang="en-US" sz="1600" b="1" noProof="1">
                <a:solidFill>
                  <a:schemeClr val="accent2"/>
                </a:solidFill>
              </a:rPr>
              <a:t>business intelligence </a:t>
            </a:r>
            <a:r>
              <a:rPr lang="en-US" sz="1600" noProof="1"/>
              <a:t>(pbi)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1"/>
              <a:t>Modeling efforts must be scalable and reproducible → </a:t>
            </a:r>
            <a:r>
              <a:rPr lang="en-US" sz="1600" b="1" noProof="1">
                <a:solidFill>
                  <a:schemeClr val="accent2"/>
                </a:solidFill>
              </a:rPr>
              <a:t>collaborative protocols</a:t>
            </a:r>
            <a:r>
              <a:rPr lang="en-US" sz="1600" noProof="1"/>
              <a:t> (control versions, git repos, …)</a:t>
            </a:r>
          </a:p>
        </p:txBody>
      </p:sp>
    </p:spTree>
    <p:extLst>
      <p:ext uri="{BB962C8B-B14F-4D97-AF65-F5344CB8AC3E}">
        <p14:creationId xmlns:p14="http://schemas.microsoft.com/office/powerpoint/2010/main" val="5927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0725-AFD6-06E2-A9BC-DE78A279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871366-B471-FA61-73CA-3638672C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1" y="827164"/>
            <a:ext cx="1435320" cy="5203671"/>
          </a:xfrm>
          <a:prstGeom prst="rect">
            <a:avLst/>
          </a:prstGeom>
        </p:spPr>
      </p:pic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C1DCBE5A-BFD3-CC36-71C7-4B63D249A695}"/>
              </a:ext>
            </a:extLst>
          </p:cNvPr>
          <p:cNvCxnSpPr>
            <a:cxnSpLocks/>
          </p:cNvCxnSpPr>
          <p:nvPr/>
        </p:nvCxnSpPr>
        <p:spPr>
          <a:xfrm flipH="1">
            <a:off x="2184991" y="827163"/>
            <a:ext cx="816917" cy="659272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32EEB0D-CF77-A7DB-97F4-E3FE526E48D8}"/>
              </a:ext>
            </a:extLst>
          </p:cNvPr>
          <p:cNvSpPr/>
          <p:nvPr/>
        </p:nvSpPr>
        <p:spPr>
          <a:xfrm>
            <a:off x="928668" y="1160345"/>
            <a:ext cx="1256323" cy="1853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0A306F-5218-971A-729D-BD72BB5199B9}"/>
              </a:ext>
            </a:extLst>
          </p:cNvPr>
          <p:cNvSpPr txBox="1"/>
          <p:nvPr/>
        </p:nvSpPr>
        <p:spPr>
          <a:xfrm>
            <a:off x="3042053" y="778967"/>
            <a:ext cx="9149947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esm.backend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.core.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Core </a:t>
            </a:r>
            <a:r>
              <a:rPr lang="en-US" sz="1050" noProof="1"/>
              <a:t>– inside Model class, composed by fundamental objects for the model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.data_table.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1"/>
              <a:t>– includes information about SQLite data tables (set coordinates, variables information, …)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.database.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Database </a:t>
            </a:r>
            <a:r>
              <a:rPr lang="en-US" sz="1050" noProof="1"/>
              <a:t>– class in charge of manipulating the SQLite database (data input/output interface with problem)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.index.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Index </a:t>
            </a:r>
            <a:r>
              <a:rPr lang="en-US" sz="1050" noProof="1"/>
              <a:t>– includes all fundamental information of the conceptual model (data tables, set tables, variables)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.model.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Model </a:t>
            </a:r>
            <a:r>
              <a:rPr lang="en-US" sz="1050" noProof="1"/>
              <a:t>– main class of the package, with main methods accessible to users for creating/manipulating the model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.problem.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Problem </a:t>
            </a:r>
            <a:r>
              <a:rPr lang="en-US" sz="1050" noProof="1"/>
              <a:t>– class in charge of manipulating conceptual and numerical problem</a:t>
            </a:r>
            <a:endParaRPr lang="en-US" sz="1050" b="1" noProof="1"/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.set_table.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SetTable</a:t>
            </a: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1"/>
              <a:t>– includes information about SQLite set tables (e.g. technologies, products, …)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.variable.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Variable</a:t>
            </a: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1"/>
              <a:t>– each instance is a model mathematical variable (use matrix, …)</a:t>
            </a:r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BE361D96-8A59-8470-F0EF-41183ECD334F}"/>
              </a:ext>
            </a:extLst>
          </p:cNvPr>
          <p:cNvSpPr txBox="1"/>
          <p:nvPr/>
        </p:nvSpPr>
        <p:spPr>
          <a:xfrm>
            <a:off x="3042053" y="3375204"/>
            <a:ext cx="713678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esm.log_exc.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exceptions</a:t>
            </a:r>
            <a:r>
              <a:rPr lang="en-US" sz="1050" b="1" noProof="1"/>
              <a:t> </a:t>
            </a:r>
            <a:r>
              <a:rPr lang="en-US" sz="1050" noProof="1"/>
              <a:t>– set of subclasses defining custom exceptions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logger.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Logger</a:t>
            </a: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1"/>
              <a:t>– handle log messages during model execution</a:t>
            </a:r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4C9135B4-7844-E25D-AAA1-DA6F17401393}"/>
              </a:ext>
            </a:extLst>
          </p:cNvPr>
          <p:cNvSpPr txBox="1"/>
          <p:nvPr/>
        </p:nvSpPr>
        <p:spPr>
          <a:xfrm>
            <a:off x="3042053" y="4199419"/>
            <a:ext cx="861612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esm.support.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dotdict.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Dotdict </a:t>
            </a:r>
            <a:r>
              <a:rPr lang="en-US" sz="1050" noProof="1"/>
              <a:t>– ancillary class working as a normal dictionary but accessing keys with dot (.) notation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file_manager.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FileManager </a:t>
            </a:r>
            <a:r>
              <a:rPr lang="en-US" sz="1050" noProof="1"/>
              <a:t>– includes all methods to manipulate files (create, import, erase, …)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pbi_manager.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1"/>
              <a:t>– includes all methods necessary to create and handle PowerBI report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sql_manager.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1"/>
              <a:t>– includes all methods necessary to manage and operate on the SQLite database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util, util_functions</a:t>
            </a:r>
            <a:r>
              <a:rPr lang="en-US" sz="1050" noProof="1"/>
              <a:t> – ancillary set of support functions (isolated functions)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E344C080-9C94-69F5-46BC-16F0409145A2}"/>
              </a:ext>
            </a:extLst>
          </p:cNvPr>
          <p:cNvSpPr txBox="1"/>
          <p:nvPr/>
        </p:nvSpPr>
        <p:spPr>
          <a:xfrm>
            <a:off x="3042053" y="5699378"/>
            <a:ext cx="81047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esm.constants. </a:t>
            </a:r>
            <a:r>
              <a:rPr lang="en-US" sz="1050" noProof="1"/>
              <a:t>– essential constants required by all other modules</a:t>
            </a:r>
          </a:p>
          <a:p>
            <a:pPr marL="266700">
              <a:spcAft>
                <a:spcPts val="600"/>
              </a:spcAft>
            </a:pP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Constants </a:t>
            </a:r>
            <a:r>
              <a:rPr lang="en-US" sz="1050" noProof="1"/>
              <a:t>– class with getter method for getting constant values</a:t>
            </a:r>
          </a:p>
        </p:txBody>
      </p:sp>
      <p:cxnSp>
        <p:nvCxnSpPr>
          <p:cNvPr id="10" name="Connettore diritto 4">
            <a:extLst>
              <a:ext uri="{FF2B5EF4-FFF2-40B4-BE49-F238E27FC236}">
                <a16:creationId xmlns:a16="http://schemas.microsoft.com/office/drawing/2014/main" id="{314C51EE-BB8B-AFD2-9FBA-840789B11C5E}"/>
              </a:ext>
            </a:extLst>
          </p:cNvPr>
          <p:cNvCxnSpPr>
            <a:cxnSpLocks/>
          </p:cNvCxnSpPr>
          <p:nvPr/>
        </p:nvCxnSpPr>
        <p:spPr>
          <a:xfrm flipH="1">
            <a:off x="2184991" y="3164287"/>
            <a:ext cx="781233" cy="5288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4">
            <a:extLst>
              <a:ext uri="{FF2B5EF4-FFF2-40B4-BE49-F238E27FC236}">
                <a16:creationId xmlns:a16="http://schemas.microsoft.com/office/drawing/2014/main" id="{6A0FC574-920E-B3EE-9624-BDC0F576CBC6}"/>
              </a:ext>
            </a:extLst>
          </p:cNvPr>
          <p:cNvCxnSpPr>
            <a:cxnSpLocks/>
          </p:cNvCxnSpPr>
          <p:nvPr/>
        </p:nvCxnSpPr>
        <p:spPr>
          <a:xfrm flipH="1">
            <a:off x="2184991" y="3533943"/>
            <a:ext cx="816917" cy="2739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4">
            <a:extLst>
              <a:ext uri="{FF2B5EF4-FFF2-40B4-BE49-F238E27FC236}">
                <a16:creationId xmlns:a16="http://schemas.microsoft.com/office/drawing/2014/main" id="{06FFEE3B-DE17-6628-18F0-37F8E52B81D1}"/>
              </a:ext>
            </a:extLst>
          </p:cNvPr>
          <p:cNvCxnSpPr>
            <a:cxnSpLocks/>
          </p:cNvCxnSpPr>
          <p:nvPr/>
        </p:nvCxnSpPr>
        <p:spPr>
          <a:xfrm flipH="1">
            <a:off x="2397079" y="5872168"/>
            <a:ext cx="569145" cy="150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9E9EC704-5350-2580-9525-1017A9561D5F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CB3BBC-8BC6-5D2D-C626-7340C3C751B1}"/>
              </a:ext>
            </a:extLst>
          </p:cNvPr>
          <p:cNvSpPr/>
          <p:nvPr/>
        </p:nvSpPr>
        <p:spPr>
          <a:xfrm>
            <a:off x="920749" y="3014313"/>
            <a:ext cx="1264242" cy="369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0E859-E9A9-A4DE-90FF-95B255A366DD}"/>
              </a:ext>
            </a:extLst>
          </p:cNvPr>
          <p:cNvSpPr/>
          <p:nvPr/>
        </p:nvSpPr>
        <p:spPr>
          <a:xfrm>
            <a:off x="922916" y="4225042"/>
            <a:ext cx="1262075" cy="1472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C5AF5A-6E03-4191-631B-14D43FEAFACC}"/>
              </a:ext>
            </a:extLst>
          </p:cNvPr>
          <p:cNvSpPr/>
          <p:nvPr/>
        </p:nvSpPr>
        <p:spPr>
          <a:xfrm>
            <a:off x="928668" y="5856839"/>
            <a:ext cx="1244819" cy="163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33EC5-71C8-D0AC-0CFF-CFD9CB07663D}"/>
              </a:ext>
            </a:extLst>
          </p:cNvPr>
          <p:cNvSpPr/>
          <p:nvPr/>
        </p:nvSpPr>
        <p:spPr>
          <a:xfrm>
            <a:off x="920749" y="3383968"/>
            <a:ext cx="1264242" cy="8371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9" name="CasellaDiTesto 3">
            <a:extLst>
              <a:ext uri="{FF2B5EF4-FFF2-40B4-BE49-F238E27FC236}">
                <a16:creationId xmlns:a16="http://schemas.microsoft.com/office/drawing/2014/main" id="{B81FD7AE-CA9B-B1BE-22C6-9EFB9419176E}"/>
              </a:ext>
            </a:extLst>
          </p:cNvPr>
          <p:cNvSpPr txBox="1"/>
          <p:nvPr/>
        </p:nvSpPr>
        <p:spPr>
          <a:xfrm>
            <a:off x="3042053" y="3033589"/>
            <a:ext cx="7136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esm.frontend. </a:t>
            </a:r>
            <a:r>
              <a:rPr lang="en-US" sz="1050" noProof="1"/>
              <a:t>…work in progress for GUI</a:t>
            </a:r>
          </a:p>
        </p:txBody>
      </p:sp>
      <p:cxnSp>
        <p:nvCxnSpPr>
          <p:cNvPr id="24" name="Connettore diritto 4">
            <a:extLst>
              <a:ext uri="{FF2B5EF4-FFF2-40B4-BE49-F238E27FC236}">
                <a16:creationId xmlns:a16="http://schemas.microsoft.com/office/drawing/2014/main" id="{00803CA1-403A-CFFE-8E6D-EB01D4B75364}"/>
              </a:ext>
            </a:extLst>
          </p:cNvPr>
          <p:cNvCxnSpPr>
            <a:cxnSpLocks/>
          </p:cNvCxnSpPr>
          <p:nvPr/>
        </p:nvCxnSpPr>
        <p:spPr>
          <a:xfrm flipH="1">
            <a:off x="2184991" y="4321871"/>
            <a:ext cx="816917" cy="17354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44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B63E-38BA-992E-C625-CED5D7E7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253B27-8AC2-ADEE-6FB5-3F3063C22D4E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17" name="Rettangolo 19">
            <a:extLst>
              <a:ext uri="{FF2B5EF4-FFF2-40B4-BE49-F238E27FC236}">
                <a16:creationId xmlns:a16="http://schemas.microsoft.com/office/drawing/2014/main" id="{00A64B28-8971-D11F-7735-C6369AAF1E2E}"/>
              </a:ext>
            </a:extLst>
          </p:cNvPr>
          <p:cNvSpPr/>
          <p:nvPr/>
        </p:nvSpPr>
        <p:spPr>
          <a:xfrm>
            <a:off x="5708501" y="1080396"/>
            <a:ext cx="117306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8" name="Rettangolo 19">
            <a:extLst>
              <a:ext uri="{FF2B5EF4-FFF2-40B4-BE49-F238E27FC236}">
                <a16:creationId xmlns:a16="http://schemas.microsoft.com/office/drawing/2014/main" id="{23A5CC22-B8DC-346C-AC9F-DEBAC17B64AE}"/>
              </a:ext>
            </a:extLst>
          </p:cNvPr>
          <p:cNvSpPr/>
          <p:nvPr/>
        </p:nvSpPr>
        <p:spPr>
          <a:xfrm>
            <a:off x="8575675" y="2148703"/>
            <a:ext cx="1457802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PBIManager()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9317A-8576-13A9-BFD5-C80D3D0E5B58}"/>
              </a:ext>
            </a:extLst>
          </p:cNvPr>
          <p:cNvSpPr/>
          <p:nvPr/>
        </p:nvSpPr>
        <p:spPr>
          <a:xfrm>
            <a:off x="6708132" y="2148703"/>
            <a:ext cx="1173060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Core()</a:t>
            </a:r>
          </a:p>
        </p:txBody>
      </p:sp>
      <p:cxnSp>
        <p:nvCxnSpPr>
          <p:cNvPr id="21" name="Connettore diritto 4">
            <a:extLst>
              <a:ext uri="{FF2B5EF4-FFF2-40B4-BE49-F238E27FC236}">
                <a16:creationId xmlns:a16="http://schemas.microsoft.com/office/drawing/2014/main" id="{EBC4CF77-1FB4-813F-C036-7D6504C03673}"/>
              </a:ext>
            </a:extLst>
          </p:cNvPr>
          <p:cNvCxnSpPr>
            <a:cxnSpLocks/>
          </p:cNvCxnSpPr>
          <p:nvPr/>
        </p:nvCxnSpPr>
        <p:spPr>
          <a:xfrm flipV="1">
            <a:off x="6295031" y="1485343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19">
            <a:extLst>
              <a:ext uri="{FF2B5EF4-FFF2-40B4-BE49-F238E27FC236}">
                <a16:creationId xmlns:a16="http://schemas.microsoft.com/office/drawing/2014/main" id="{79AB1C96-7AC6-FBCA-AECA-C3825A7E32C5}"/>
              </a:ext>
            </a:extLst>
          </p:cNvPr>
          <p:cNvSpPr/>
          <p:nvPr/>
        </p:nvSpPr>
        <p:spPr>
          <a:xfrm>
            <a:off x="3059981" y="2148705"/>
            <a:ext cx="104983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380DCCA1-696F-67AE-5836-C9183DBB1183}"/>
              </a:ext>
            </a:extLst>
          </p:cNvPr>
          <p:cNvSpPr/>
          <p:nvPr/>
        </p:nvSpPr>
        <p:spPr>
          <a:xfrm>
            <a:off x="3630046" y="3597011"/>
            <a:ext cx="1371769" cy="323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SQLManager()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20E55EF-87E8-B78B-1362-5D3B2B5B9072}"/>
              </a:ext>
            </a:extLst>
          </p:cNvPr>
          <p:cNvSpPr/>
          <p:nvPr/>
        </p:nvSpPr>
        <p:spPr>
          <a:xfrm rot="16200000">
            <a:off x="6351734" y="-908338"/>
            <a:ext cx="209643" cy="5696040"/>
          </a:xfrm>
          <a:prstGeom prst="rightBrace">
            <a:avLst>
              <a:gd name="adj1" fmla="val 8333"/>
              <a:gd name="adj2" fmla="val 4721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250ECC2-16D8-D07E-12AF-6ABDC82FF346}"/>
              </a:ext>
            </a:extLst>
          </p:cNvPr>
          <p:cNvSpPr/>
          <p:nvPr/>
        </p:nvSpPr>
        <p:spPr>
          <a:xfrm rot="16200000">
            <a:off x="7361271" y="214353"/>
            <a:ext cx="209643" cy="6347275"/>
          </a:xfrm>
          <a:prstGeom prst="rightBrace">
            <a:avLst>
              <a:gd name="adj1" fmla="val 8333"/>
              <a:gd name="adj2" fmla="val 4722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0" name="Rettangolo 19">
            <a:extLst>
              <a:ext uri="{FF2B5EF4-FFF2-40B4-BE49-F238E27FC236}">
                <a16:creationId xmlns:a16="http://schemas.microsoft.com/office/drawing/2014/main" id="{20C72725-F109-6F2F-FFBA-A58ACE68A5BE}"/>
              </a:ext>
            </a:extLst>
          </p:cNvPr>
          <p:cNvSpPr/>
          <p:nvPr/>
        </p:nvSpPr>
        <p:spPr>
          <a:xfrm>
            <a:off x="6650117" y="2496399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FileManager()</a:t>
            </a:r>
          </a:p>
        </p:txBody>
      </p:sp>
      <p:sp>
        <p:nvSpPr>
          <p:cNvPr id="42" name="Rettangolo 19">
            <a:extLst>
              <a:ext uri="{FF2B5EF4-FFF2-40B4-BE49-F238E27FC236}">
                <a16:creationId xmlns:a16="http://schemas.microsoft.com/office/drawing/2014/main" id="{7724F790-B6E0-0B76-940B-C1E41CF85091}"/>
              </a:ext>
            </a:extLst>
          </p:cNvPr>
          <p:cNvSpPr/>
          <p:nvPr/>
        </p:nvSpPr>
        <p:spPr>
          <a:xfrm>
            <a:off x="8498447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C9FF0FDF-5C91-136D-EFE3-A80510F61E7C}"/>
              </a:ext>
            </a:extLst>
          </p:cNvPr>
          <p:cNvSpPr/>
          <p:nvPr/>
        </p:nvSpPr>
        <p:spPr>
          <a:xfrm>
            <a:off x="5787999" y="3597012"/>
            <a:ext cx="883172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47" name="Rettangolo 19">
            <a:extLst>
              <a:ext uri="{FF2B5EF4-FFF2-40B4-BE49-F238E27FC236}">
                <a16:creationId xmlns:a16="http://schemas.microsoft.com/office/drawing/2014/main" id="{927A9984-A0F4-C2B8-EBEF-7ACA53A91AD3}"/>
              </a:ext>
            </a:extLst>
          </p:cNvPr>
          <p:cNvSpPr/>
          <p:nvPr/>
        </p:nvSpPr>
        <p:spPr>
          <a:xfrm>
            <a:off x="7607955" y="3597011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Database()</a:t>
            </a:r>
          </a:p>
        </p:txBody>
      </p:sp>
      <p:sp>
        <p:nvSpPr>
          <p:cNvPr id="48" name="Rettangolo 19">
            <a:extLst>
              <a:ext uri="{FF2B5EF4-FFF2-40B4-BE49-F238E27FC236}">
                <a16:creationId xmlns:a16="http://schemas.microsoft.com/office/drawing/2014/main" id="{F2362A75-7055-04B4-00B6-F9A9526FA41E}"/>
              </a:ext>
            </a:extLst>
          </p:cNvPr>
          <p:cNvSpPr/>
          <p:nvPr/>
        </p:nvSpPr>
        <p:spPr>
          <a:xfrm>
            <a:off x="10021738" y="3598384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Problem()</a:t>
            </a: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B061CE74-93C2-6E9C-50DA-35D661AB201C}"/>
              </a:ext>
            </a:extLst>
          </p:cNvPr>
          <p:cNvSpPr/>
          <p:nvPr/>
        </p:nvSpPr>
        <p:spPr>
          <a:xfrm>
            <a:off x="3608535" y="3944958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60" name="Rettangolo 19">
            <a:extLst>
              <a:ext uri="{FF2B5EF4-FFF2-40B4-BE49-F238E27FC236}">
                <a16:creationId xmlns:a16="http://schemas.microsoft.com/office/drawing/2014/main" id="{2B4B616F-E82C-A02A-74B4-006410292224}"/>
              </a:ext>
            </a:extLst>
          </p:cNvPr>
          <p:cNvSpPr/>
          <p:nvPr/>
        </p:nvSpPr>
        <p:spPr>
          <a:xfrm>
            <a:off x="4677741" y="2148705"/>
            <a:ext cx="145594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FileManager()</a:t>
            </a:r>
          </a:p>
        </p:txBody>
      </p:sp>
      <p:sp>
        <p:nvSpPr>
          <p:cNvPr id="62" name="Rettangolo 19">
            <a:extLst>
              <a:ext uri="{FF2B5EF4-FFF2-40B4-BE49-F238E27FC236}">
                <a16:creationId xmlns:a16="http://schemas.microsoft.com/office/drawing/2014/main" id="{DA98E6FF-ABA5-E812-F111-A20832C221A7}"/>
              </a:ext>
            </a:extLst>
          </p:cNvPr>
          <p:cNvSpPr/>
          <p:nvPr/>
        </p:nvSpPr>
        <p:spPr>
          <a:xfrm>
            <a:off x="5729936" y="3961541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FileManager()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8CAA55F0-0619-F0BC-5450-97DB695A4994}"/>
              </a:ext>
            </a:extLst>
          </p:cNvPr>
          <p:cNvSpPr/>
          <p:nvPr/>
        </p:nvSpPr>
        <p:spPr>
          <a:xfrm>
            <a:off x="7568508" y="3954926"/>
            <a:ext cx="1217792" cy="64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48F4C58E-18C0-C33C-0A03-C7D9DDE595AF}"/>
              </a:ext>
            </a:extLst>
          </p:cNvPr>
          <p:cNvSpPr/>
          <p:nvPr/>
        </p:nvSpPr>
        <p:spPr>
          <a:xfrm>
            <a:off x="9997158" y="3954926"/>
            <a:ext cx="1217792" cy="5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cxnSp>
        <p:nvCxnSpPr>
          <p:cNvPr id="65" name="Connettore diritto 4">
            <a:extLst>
              <a:ext uri="{FF2B5EF4-FFF2-40B4-BE49-F238E27FC236}">
                <a16:creationId xmlns:a16="http://schemas.microsoft.com/office/drawing/2014/main" id="{C8CAC6A9-635C-04EC-D912-2AB2CED7E3C6}"/>
              </a:ext>
            </a:extLst>
          </p:cNvPr>
          <p:cNvCxnSpPr>
            <a:cxnSpLocks/>
          </p:cNvCxnSpPr>
          <p:nvPr/>
        </p:nvCxnSpPr>
        <p:spPr>
          <a:xfrm flipV="1">
            <a:off x="6234050" y="4400533"/>
            <a:ext cx="0" cy="36307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e 66">
            <a:extLst>
              <a:ext uri="{FF2B5EF4-FFF2-40B4-BE49-F238E27FC236}">
                <a16:creationId xmlns:a16="http://schemas.microsoft.com/office/drawing/2014/main" id="{61DF5056-582C-671A-0666-E9C277486444}"/>
              </a:ext>
            </a:extLst>
          </p:cNvPr>
          <p:cNvSpPr/>
          <p:nvPr/>
        </p:nvSpPr>
        <p:spPr>
          <a:xfrm rot="16200000">
            <a:off x="6413276" y="2976613"/>
            <a:ext cx="209644" cy="3890464"/>
          </a:xfrm>
          <a:prstGeom prst="rightBrace">
            <a:avLst>
              <a:gd name="adj1" fmla="val 8333"/>
              <a:gd name="adj2" fmla="val 42592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1" name="Rettangolo 19">
            <a:extLst>
              <a:ext uri="{FF2B5EF4-FFF2-40B4-BE49-F238E27FC236}">
                <a16:creationId xmlns:a16="http://schemas.microsoft.com/office/drawing/2014/main" id="{CAA72393-449B-BD80-A30A-BB0643FD7FFC}"/>
              </a:ext>
            </a:extLst>
          </p:cNvPr>
          <p:cNvSpPr/>
          <p:nvPr/>
        </p:nvSpPr>
        <p:spPr>
          <a:xfrm>
            <a:off x="4026794" y="5149262"/>
            <a:ext cx="120520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SetTable()</a:t>
            </a:r>
          </a:p>
        </p:txBody>
      </p:sp>
      <p:sp>
        <p:nvSpPr>
          <p:cNvPr id="73" name="Rettangolo 19">
            <a:extLst>
              <a:ext uri="{FF2B5EF4-FFF2-40B4-BE49-F238E27FC236}">
                <a16:creationId xmlns:a16="http://schemas.microsoft.com/office/drawing/2014/main" id="{1BF80204-FBE2-9C74-D261-E2D5514C1099}"/>
              </a:ext>
            </a:extLst>
          </p:cNvPr>
          <p:cNvSpPr/>
          <p:nvPr/>
        </p:nvSpPr>
        <p:spPr>
          <a:xfrm>
            <a:off x="5577641" y="5149262"/>
            <a:ext cx="133801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DataTable()</a:t>
            </a:r>
          </a:p>
        </p:txBody>
      </p:sp>
      <p:sp>
        <p:nvSpPr>
          <p:cNvPr id="74" name="Rettangolo 19">
            <a:extLst>
              <a:ext uri="{FF2B5EF4-FFF2-40B4-BE49-F238E27FC236}">
                <a16:creationId xmlns:a16="http://schemas.microsoft.com/office/drawing/2014/main" id="{FDE375DB-7FF7-4D96-B67B-2580DE6838E2}"/>
              </a:ext>
            </a:extLst>
          </p:cNvPr>
          <p:cNvSpPr/>
          <p:nvPr/>
        </p:nvSpPr>
        <p:spPr>
          <a:xfrm>
            <a:off x="399308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A710963D-78CC-A1CE-8009-4506FCAD12E2}"/>
              </a:ext>
            </a:extLst>
          </p:cNvPr>
          <p:cNvSpPr/>
          <p:nvPr/>
        </p:nvSpPr>
        <p:spPr>
          <a:xfrm>
            <a:off x="561525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6" name="Rettangolo 19">
            <a:extLst>
              <a:ext uri="{FF2B5EF4-FFF2-40B4-BE49-F238E27FC236}">
                <a16:creationId xmlns:a16="http://schemas.microsoft.com/office/drawing/2014/main" id="{873F2292-EED6-94B2-067D-0BBE992E98FA}"/>
              </a:ext>
            </a:extLst>
          </p:cNvPr>
          <p:cNvSpPr/>
          <p:nvPr/>
        </p:nvSpPr>
        <p:spPr>
          <a:xfrm>
            <a:off x="4677741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cxnSp>
        <p:nvCxnSpPr>
          <p:cNvPr id="77" name="Connettore diritto 4">
            <a:extLst>
              <a:ext uri="{FF2B5EF4-FFF2-40B4-BE49-F238E27FC236}">
                <a16:creationId xmlns:a16="http://schemas.microsoft.com/office/drawing/2014/main" id="{88A638FD-4D67-5708-55BE-B8B39EEF9065}"/>
              </a:ext>
            </a:extLst>
          </p:cNvPr>
          <p:cNvCxnSpPr>
            <a:cxnSpLocks/>
          </p:cNvCxnSpPr>
          <p:nvPr/>
        </p:nvCxnSpPr>
        <p:spPr>
          <a:xfrm flipV="1">
            <a:off x="7289721" y="2926081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EE0FA30-E1DE-E5A4-8BA0-E9DA6F10325F}"/>
              </a:ext>
            </a:extLst>
          </p:cNvPr>
          <p:cNvSpPr txBox="1"/>
          <p:nvPr/>
        </p:nvSpPr>
        <p:spPr>
          <a:xfrm>
            <a:off x="5075582" y="751296"/>
            <a:ext cx="26302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esm.backend.model.</a:t>
            </a:r>
            <a:r>
              <a:rPr lang="en-US" sz="12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200" noProof="1"/>
          </a:p>
        </p:txBody>
      </p:sp>
      <p:sp>
        <p:nvSpPr>
          <p:cNvPr id="4" name="Rettangolo 19">
            <a:extLst>
              <a:ext uri="{FF2B5EF4-FFF2-40B4-BE49-F238E27FC236}">
                <a16:creationId xmlns:a16="http://schemas.microsoft.com/office/drawing/2014/main" id="{D65CDF78-5650-9CAC-8998-13F2D3C12DD9}"/>
              </a:ext>
            </a:extLst>
          </p:cNvPr>
          <p:cNvSpPr/>
          <p:nvPr/>
        </p:nvSpPr>
        <p:spPr>
          <a:xfrm>
            <a:off x="7261300" y="5149262"/>
            <a:ext cx="120205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Variable()</a:t>
            </a:r>
          </a:p>
        </p:txBody>
      </p:sp>
      <p:sp>
        <p:nvSpPr>
          <p:cNvPr id="5" name="Rettangolo 19">
            <a:extLst>
              <a:ext uri="{FF2B5EF4-FFF2-40B4-BE49-F238E27FC236}">
                <a16:creationId xmlns:a16="http://schemas.microsoft.com/office/drawing/2014/main" id="{0DD26EBB-0ED0-A208-0BBD-D966770A6FAD}"/>
              </a:ext>
            </a:extLst>
          </p:cNvPr>
          <p:cNvSpPr/>
          <p:nvPr/>
        </p:nvSpPr>
        <p:spPr>
          <a:xfrm>
            <a:off x="7215060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13E4B5-6D3E-13AA-D308-4F9C91F0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76" y="897894"/>
            <a:ext cx="1662411" cy="5168056"/>
          </a:xfrm>
          <a:prstGeom prst="rect">
            <a:avLst/>
          </a:prstGeom>
        </p:spPr>
      </p:pic>
      <p:sp>
        <p:nvSpPr>
          <p:cNvPr id="9" name="Rettangolo 19">
            <a:extLst>
              <a:ext uri="{FF2B5EF4-FFF2-40B4-BE49-F238E27FC236}">
                <a16:creationId xmlns:a16="http://schemas.microsoft.com/office/drawing/2014/main" id="{7A66CAE3-DE67-0632-407E-F223F01C906F}"/>
              </a:ext>
            </a:extLst>
          </p:cNvPr>
          <p:cNvSpPr/>
          <p:nvPr/>
        </p:nvSpPr>
        <p:spPr>
          <a:xfrm>
            <a:off x="8361498" y="1080396"/>
            <a:ext cx="153377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Constants()</a:t>
            </a:r>
          </a:p>
        </p:txBody>
      </p:sp>
    </p:spTree>
    <p:extLst>
      <p:ext uri="{BB962C8B-B14F-4D97-AF65-F5344CB8AC3E}">
        <p14:creationId xmlns:p14="http://schemas.microsoft.com/office/powerpoint/2010/main" val="454470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F6F1-BF5C-864F-365F-72954B6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A288B0-2BB3-B69E-BE67-02C36487CBB0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sp>
        <p:nvSpPr>
          <p:cNvPr id="2" name="Rettangolo 19">
            <a:extLst>
              <a:ext uri="{FF2B5EF4-FFF2-40B4-BE49-F238E27FC236}">
                <a16:creationId xmlns:a16="http://schemas.microsoft.com/office/drawing/2014/main" id="{D0E4AE24-8161-19C5-61BD-BF9CEFD92451}"/>
              </a:ext>
            </a:extLst>
          </p:cNvPr>
          <p:cNvSpPr/>
          <p:nvPr/>
        </p:nvSpPr>
        <p:spPr>
          <a:xfrm>
            <a:off x="431002" y="1010606"/>
            <a:ext cx="4834851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method</a:t>
            </a:r>
            <a:r>
              <a:rPr lang="en-US" sz="14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esm.support.util.</a:t>
            </a:r>
            <a:r>
              <a:rPr lang="en-US" sz="14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D86FB-A433-E534-6B78-82566AF90E72}"/>
              </a:ext>
            </a:extLst>
          </p:cNvPr>
          <p:cNvSpPr txBox="1"/>
          <p:nvPr/>
        </p:nvSpPr>
        <p:spPr>
          <a:xfrm>
            <a:off x="740759" y="1454548"/>
            <a:ext cx="105487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noProof="1">
                <a:effectLst/>
                <a:latin typeface="Fira Code" pitchFamily="1" charset="0"/>
              </a:rPr>
              <a:t>“””</a:t>
            </a:r>
          </a:p>
          <a:p>
            <a:r>
              <a:rPr lang="en-US" sz="1200" b="0" noProof="1">
                <a:effectLst/>
                <a:latin typeface="Fira Code" pitchFamily="1" charset="0"/>
              </a:rPr>
              <a:t>Create a directory structure for the generation of Model instances. </a:t>
            </a:r>
          </a:p>
          <a:p>
            <a:r>
              <a:rPr lang="en-US" sz="1200" b="0" noProof="1">
                <a:effectLst/>
                <a:latin typeface="Fira Code" pitchFamily="1" charset="0"/>
              </a:rPr>
              <a:t>If no default_model is indicated, only basic setup files are generated.</a:t>
            </a:r>
          </a:p>
          <a:p>
            <a:br>
              <a:rPr lang="en-US" sz="1200" b="0" noProof="1">
                <a:effectLst/>
                <a:latin typeface="Fira Code" pitchFamily="1" charset="0"/>
              </a:rPr>
            </a:br>
            <a:r>
              <a:rPr lang="en-US" sz="1200" b="0" noProof="1">
                <a:effectLst/>
                <a:latin typeface="Fira Code" pitchFamily="1" charset="0"/>
              </a:rPr>
              <a:t>Args:</a:t>
            </a:r>
          </a:p>
          <a:p>
            <a:pPr marL="357188"/>
            <a:r>
              <a:rPr lang="en-US" sz="1200" b="1" noProof="1">
                <a:effectLst/>
                <a:latin typeface="Fira Code" pitchFamily="1" charset="0"/>
              </a:rPr>
              <a:t>model_dir_name</a:t>
            </a:r>
            <a:r>
              <a:rPr lang="en-US" sz="1200" b="0" noProof="1">
                <a:effectLst/>
                <a:latin typeface="Fira Code" pitchFamily="1" charset="0"/>
              </a:rPr>
              <a:t> (str): Name of the model directory.</a:t>
            </a:r>
          </a:p>
          <a:p>
            <a:pPr marL="357188"/>
            <a:r>
              <a:rPr lang="en-US" sz="1200" b="1" noProof="1">
                <a:effectLst/>
                <a:latin typeface="Fira Code" pitchFamily="1" charset="0"/>
              </a:rPr>
              <a:t>main_dir_path</a:t>
            </a:r>
            <a:r>
              <a:rPr lang="en-US" sz="1200" b="0" noProof="1">
                <a:effectLst/>
                <a:latin typeface="Fira Code" pitchFamily="1" charset="0"/>
              </a:rPr>
              <a:t> (str): Path to the main directory where the model directory will be created. </a:t>
            </a:r>
          </a:p>
          <a:p>
            <a:pPr marL="357188"/>
            <a:r>
              <a:rPr lang="en-US" sz="1200" b="1" noProof="1">
                <a:effectLst/>
                <a:latin typeface="Fira Code" pitchFamily="1" charset="0"/>
              </a:rPr>
              <a:t>default_model </a:t>
            </a:r>
            <a:r>
              <a:rPr lang="en-US" sz="1200" b="0" noProof="1">
                <a:effectLst/>
                <a:latin typeface="Fira Code" pitchFamily="1" charset="0"/>
              </a:rPr>
              <a:t>(str, optional): Name of the default modle to use as a template. </a:t>
            </a:r>
          </a:p>
          <a:p>
            <a:pPr marL="357188"/>
            <a:r>
              <a:rPr lang="en-US" sz="1200" noProof="1">
                <a:latin typeface="Fira Code" pitchFamily="1" charset="0"/>
              </a:rPr>
              <a:t>	</a:t>
            </a:r>
            <a:r>
              <a:rPr lang="en-US" sz="1200" b="0" noProof="1">
                <a:effectLst/>
                <a:latin typeface="Fira Code" pitchFamily="1" charset="0"/>
              </a:rPr>
              <a:t>List of available templates in /tests/tests_settings.yml (fixtures). Defaults to None. </a:t>
            </a:r>
          </a:p>
          <a:p>
            <a:pPr marL="357188"/>
            <a:r>
              <a:rPr lang="en-US" sz="1200" b="1" noProof="1">
                <a:effectLst/>
                <a:latin typeface="Fira Code" pitchFamily="1" charset="0"/>
              </a:rPr>
              <a:t>force_overwrite </a:t>
            </a:r>
            <a:r>
              <a:rPr lang="en-US" sz="1200" b="0" noProof="1">
                <a:effectLst/>
                <a:latin typeface="Fira Code" pitchFamily="1" charset="0"/>
              </a:rPr>
              <a:t>(bool, optional): if True, avoid asking permission to overwrite existing 	files/directories. Defaults to False.</a:t>
            </a:r>
          </a:p>
          <a:p>
            <a:pPr marL="357188"/>
            <a:r>
              <a:rPr lang="en-US" sz="1200" b="1" noProof="1">
                <a:latin typeface="Fira Code" pitchFamily="1" charset="0"/>
              </a:rPr>
              <a:t>export_tutorial </a:t>
            </a:r>
            <a:r>
              <a:rPr lang="en-US" sz="1200" noProof="1">
                <a:latin typeface="Fira Code" pitchFamily="1" charset="0"/>
              </a:rPr>
              <a:t>(bool): If True, includes a Jupyter notebook tutorial in the model directory.</a:t>
            </a:r>
          </a:p>
          <a:p>
            <a:pPr marL="357188"/>
            <a:r>
              <a:rPr lang="en-US" sz="1200" b="1" noProof="1">
                <a:latin typeface="Fira Code" pitchFamily="1" charset="0"/>
              </a:rPr>
              <a:t>default_files_prefix </a:t>
            </a:r>
            <a:r>
              <a:rPr lang="en-US" sz="1200" noProof="1">
                <a:latin typeface="Fira Code" pitchFamily="1" charset="0"/>
              </a:rPr>
              <a:t>(str): Prefix for files to be copied from the template, defaults to 'template_’.</a:t>
            </a:r>
          </a:p>
          <a:p>
            <a:r>
              <a:rPr lang="en-US" sz="1200" b="0" noProof="1">
                <a:effectLst/>
                <a:latin typeface="Fira Code" pitchFamily="1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020477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4C50CE-8888-A5FD-88F4-70EB17939C05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sp>
        <p:nvSpPr>
          <p:cNvPr id="17" name="Rettangolo 19">
            <a:extLst>
              <a:ext uri="{FF2B5EF4-FFF2-40B4-BE49-F238E27FC236}">
                <a16:creationId xmlns:a16="http://schemas.microsoft.com/office/drawing/2014/main" id="{36F9840F-55D7-E131-5875-E09B0070D2A2}"/>
              </a:ext>
            </a:extLst>
          </p:cNvPr>
          <p:cNvSpPr/>
          <p:nvPr/>
        </p:nvSpPr>
        <p:spPr>
          <a:xfrm>
            <a:off x="446367" y="879588"/>
            <a:ext cx="5575292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main methods of class</a:t>
            </a:r>
            <a:r>
              <a:rPr lang="en-US" sz="14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esm.base.model.</a:t>
            </a:r>
            <a:r>
              <a:rPr lang="en-US" sz="14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D8DBEC-8CB9-4204-8755-271047B8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93981"/>
              </p:ext>
            </p:extLst>
          </p:nvPr>
        </p:nvGraphicFramePr>
        <p:xfrm>
          <a:off x="549499" y="1378601"/>
          <a:ext cx="9809408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740">
                  <a:extLst>
                    <a:ext uri="{9D8B030D-6E8A-4147-A177-3AD203B41FA5}">
                      <a16:colId xmlns:a16="http://schemas.microsoft.com/office/drawing/2014/main" val="125818930"/>
                    </a:ext>
                  </a:extLst>
                </a:gridCol>
                <a:gridCol w="6145668">
                  <a:extLst>
                    <a:ext uri="{9D8B030D-6E8A-4147-A177-3AD203B41FA5}">
                      <a16:colId xmlns:a16="http://schemas.microsoft.com/office/drawing/2014/main" val="6036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noProof="1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6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validate_model_dir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Checks if the model directory and all the required setup files exist.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8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load_model_coordinates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Load information defined by user to the Index object inside the model (definition of sets and variables of the problem).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initialize_blank_database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Gerates SQLite database tables for sets and variables. Generates exogenous parameters input xlsx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8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load_exogenous_data_to_sqlite_database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Load user data (exogenous variables)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initialize_problems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Define numerical problem as a series of cvxpy objects based on numerical data and user defined symbolic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update_database_and_problem</a:t>
                      </a:r>
                      <a:endParaRPr lang="en-US" sz="105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In case of modification of exogenous data in xlsx files or symbolic problem, update SQLite database and numerical problem without re-casting Model instance.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run_model</a:t>
                      </a:r>
                      <a:endParaRPr lang="en-US" sz="105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Solve the defined numerical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noProof="1">
                          <a:solidFill>
                            <a:schemeClr val="dk1"/>
                          </a:solidFill>
                          <a:effectLst/>
                          <a:latin typeface="Fira Code" pitchFamily="1" charset="0"/>
                          <a:ea typeface="+mn-ea"/>
                          <a:cs typeface="+mn-cs"/>
                        </a:rPr>
                        <a:t>check_model_results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Checks validity of the results of the model's computations against one database with expected values. This is mainly called for testing purpose.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1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load_results_to_database</a:t>
                      </a:r>
                      <a:endParaRPr lang="en-US" sz="105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Exports endogenous results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generate</a:t>
                      </a:r>
                      <a:r>
                        <a:rPr lang="en-US" sz="1050" noProof="1">
                          <a:latin typeface="Fira Code" pitchFamily="1" charset="0"/>
                        </a:rPr>
                        <a:t>_pbi_report</a:t>
                      </a:r>
                      <a:endParaRPr lang="en-US" sz="105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Generates Power BI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5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70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9">
            <a:extLst>
              <a:ext uri="{FF2B5EF4-FFF2-40B4-BE49-F238E27FC236}">
                <a16:creationId xmlns:a16="http://schemas.microsoft.com/office/drawing/2014/main" id="{8F3E58CE-416D-41F0-2F53-23D5E7CC1ADD}"/>
              </a:ext>
            </a:extLst>
          </p:cNvPr>
          <p:cNvSpPr/>
          <p:nvPr/>
        </p:nvSpPr>
        <p:spPr>
          <a:xfrm>
            <a:off x="3912524" y="912260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1. Conceptual model definition</a:t>
            </a:r>
          </a:p>
        </p:txBody>
      </p:sp>
      <p:cxnSp>
        <p:nvCxnSpPr>
          <p:cNvPr id="3" name="Connettore diritto 4">
            <a:extLst>
              <a:ext uri="{FF2B5EF4-FFF2-40B4-BE49-F238E27FC236}">
                <a16:creationId xmlns:a16="http://schemas.microsoft.com/office/drawing/2014/main" id="{CF096A1E-84FA-3174-1BFB-000EDB8714E7}"/>
              </a:ext>
            </a:extLst>
          </p:cNvPr>
          <p:cNvCxnSpPr>
            <a:cxnSpLocks/>
          </p:cNvCxnSpPr>
          <p:nvPr/>
        </p:nvCxnSpPr>
        <p:spPr>
          <a:xfrm>
            <a:off x="7931573" y="1485342"/>
            <a:ext cx="0" cy="5521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9F6F7C-FC1C-FBC6-D9FA-072DF1339549}"/>
              </a:ext>
            </a:extLst>
          </p:cNvPr>
          <p:cNvSpPr txBox="1"/>
          <p:nvPr/>
        </p:nvSpPr>
        <p:spPr>
          <a:xfrm>
            <a:off x="5514536" y="314736"/>
            <a:ext cx="8159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en-US" sz="1100" dirty="0"/>
          </a:p>
        </p:txBody>
      </p:sp>
      <p:sp>
        <p:nvSpPr>
          <p:cNvPr id="7" name="Rettangolo 19">
            <a:extLst>
              <a:ext uri="{FF2B5EF4-FFF2-40B4-BE49-F238E27FC236}">
                <a16:creationId xmlns:a16="http://schemas.microsoft.com/office/drawing/2014/main" id="{718727C4-4309-26A3-F9C2-2CBCA7B217F4}"/>
              </a:ext>
            </a:extLst>
          </p:cNvPr>
          <p:cNvSpPr/>
          <p:nvPr/>
        </p:nvSpPr>
        <p:spPr>
          <a:xfrm>
            <a:off x="9178530" y="1485342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2. Generation of model directory</a:t>
            </a:r>
          </a:p>
        </p:txBody>
      </p:sp>
      <p:sp>
        <p:nvSpPr>
          <p:cNvPr id="8" name="Rettangolo 19">
            <a:extLst>
              <a:ext uri="{FF2B5EF4-FFF2-40B4-BE49-F238E27FC236}">
                <a16:creationId xmlns:a16="http://schemas.microsoft.com/office/drawing/2014/main" id="{DF099A9E-AC33-0E59-7C55-95A4533F78F8}"/>
              </a:ext>
            </a:extLst>
          </p:cNvPr>
          <p:cNvSpPr/>
          <p:nvPr/>
        </p:nvSpPr>
        <p:spPr>
          <a:xfrm>
            <a:off x="9178530" y="2043361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3. Fill model setup file/s</a:t>
            </a:r>
          </a:p>
        </p:txBody>
      </p:sp>
      <p:sp>
        <p:nvSpPr>
          <p:cNvPr id="9" name="Rettangolo 19">
            <a:extLst>
              <a:ext uri="{FF2B5EF4-FFF2-40B4-BE49-F238E27FC236}">
                <a16:creationId xmlns:a16="http://schemas.microsoft.com/office/drawing/2014/main" id="{9FD3220E-E2BD-CA92-EB4D-5A0F4EDF0BC6}"/>
              </a:ext>
            </a:extLst>
          </p:cNvPr>
          <p:cNvSpPr/>
          <p:nvPr/>
        </p:nvSpPr>
        <p:spPr>
          <a:xfrm>
            <a:off x="9178530" y="2723300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4. Generation of model class instance</a:t>
            </a:r>
          </a:p>
        </p:txBody>
      </p:sp>
      <p:sp>
        <p:nvSpPr>
          <p:cNvPr id="10" name="Rettangolo 19">
            <a:extLst>
              <a:ext uri="{FF2B5EF4-FFF2-40B4-BE49-F238E27FC236}">
                <a16:creationId xmlns:a16="http://schemas.microsoft.com/office/drawing/2014/main" id="{36FED8BF-5479-4CB3-0D50-6E8DA21F9D48}"/>
              </a:ext>
            </a:extLst>
          </p:cNvPr>
          <p:cNvSpPr/>
          <p:nvPr/>
        </p:nvSpPr>
        <p:spPr>
          <a:xfrm>
            <a:off x="9178530" y="3332900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5. Fill sets data (model coordinates)</a:t>
            </a:r>
          </a:p>
        </p:txBody>
      </p:sp>
      <p:sp>
        <p:nvSpPr>
          <p:cNvPr id="13" name="Rettangolo 19">
            <a:extLst>
              <a:ext uri="{FF2B5EF4-FFF2-40B4-BE49-F238E27FC236}">
                <a16:creationId xmlns:a16="http://schemas.microsoft.com/office/drawing/2014/main" id="{E9C18412-DDD1-4857-8D04-2A492F19A76B}"/>
              </a:ext>
            </a:extLst>
          </p:cNvPr>
          <p:cNvSpPr/>
          <p:nvPr/>
        </p:nvSpPr>
        <p:spPr>
          <a:xfrm>
            <a:off x="9178530" y="3867472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6. Initialization of data structures</a:t>
            </a:r>
          </a:p>
        </p:txBody>
      </p:sp>
      <p:sp>
        <p:nvSpPr>
          <p:cNvPr id="14" name="Rettangolo 19">
            <a:extLst>
              <a:ext uri="{FF2B5EF4-FFF2-40B4-BE49-F238E27FC236}">
                <a16:creationId xmlns:a16="http://schemas.microsoft.com/office/drawing/2014/main" id="{91D4E6A5-81FC-A4F5-363D-FB78A19985F2}"/>
              </a:ext>
            </a:extLst>
          </p:cNvPr>
          <p:cNvSpPr/>
          <p:nvPr/>
        </p:nvSpPr>
        <p:spPr>
          <a:xfrm>
            <a:off x="9178530" y="4851753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7. Initialization of numerical problem/s</a:t>
            </a:r>
          </a:p>
        </p:txBody>
      </p:sp>
      <p:sp>
        <p:nvSpPr>
          <p:cNvPr id="15" name="Rettangolo 19">
            <a:extLst>
              <a:ext uri="{FF2B5EF4-FFF2-40B4-BE49-F238E27FC236}">
                <a16:creationId xmlns:a16="http://schemas.microsoft.com/office/drawing/2014/main" id="{7E3D7134-0534-7CD2-226D-6EDF2BBF0D8E}"/>
              </a:ext>
            </a:extLst>
          </p:cNvPr>
          <p:cNvSpPr/>
          <p:nvPr/>
        </p:nvSpPr>
        <p:spPr>
          <a:xfrm>
            <a:off x="9178530" y="5287391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8. Initialization of numerical problem/s</a:t>
            </a:r>
          </a:p>
        </p:txBody>
      </p:sp>
      <p:sp>
        <p:nvSpPr>
          <p:cNvPr id="16" name="Rettangolo 19">
            <a:extLst>
              <a:ext uri="{FF2B5EF4-FFF2-40B4-BE49-F238E27FC236}">
                <a16:creationId xmlns:a16="http://schemas.microsoft.com/office/drawing/2014/main" id="{555AC397-9433-6366-BE08-483B69F7948E}"/>
              </a:ext>
            </a:extLst>
          </p:cNvPr>
          <p:cNvSpPr/>
          <p:nvPr/>
        </p:nvSpPr>
        <p:spPr>
          <a:xfrm>
            <a:off x="9178530" y="4453627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7. Fill exogenous model data</a:t>
            </a:r>
          </a:p>
        </p:txBody>
      </p:sp>
      <p:sp>
        <p:nvSpPr>
          <p:cNvPr id="18" name="Rettangolo 19">
            <a:extLst>
              <a:ext uri="{FF2B5EF4-FFF2-40B4-BE49-F238E27FC236}">
                <a16:creationId xmlns:a16="http://schemas.microsoft.com/office/drawing/2014/main" id="{E1515C79-E82C-85C5-CDC8-8E9CE29509CD}"/>
              </a:ext>
            </a:extLst>
          </p:cNvPr>
          <p:cNvSpPr/>
          <p:nvPr/>
        </p:nvSpPr>
        <p:spPr>
          <a:xfrm>
            <a:off x="9178530" y="5793828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9. Solution of numerical problem/s</a:t>
            </a:r>
          </a:p>
        </p:txBody>
      </p:sp>
      <p:sp>
        <p:nvSpPr>
          <p:cNvPr id="19" name="Rettangolo 19">
            <a:extLst>
              <a:ext uri="{FF2B5EF4-FFF2-40B4-BE49-F238E27FC236}">
                <a16:creationId xmlns:a16="http://schemas.microsoft.com/office/drawing/2014/main" id="{316A7B32-FD1A-1EAC-076E-615B0BB4BC3C}"/>
              </a:ext>
            </a:extLst>
          </p:cNvPr>
          <p:cNvSpPr/>
          <p:nvPr/>
        </p:nvSpPr>
        <p:spPr>
          <a:xfrm>
            <a:off x="9178530" y="6403428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10. Export endogenous model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9B8DC-966D-2FE3-C997-A26D2B32629E}"/>
              </a:ext>
            </a:extLst>
          </p:cNvPr>
          <p:cNvSpPr txBox="1"/>
          <p:nvPr/>
        </p:nvSpPr>
        <p:spPr>
          <a:xfrm>
            <a:off x="600223" y="1110908"/>
            <a:ext cx="19413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Preliminary activities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D7AC82-12F6-1D94-CF72-5D72103B011B}"/>
              </a:ext>
            </a:extLst>
          </p:cNvPr>
          <p:cNvSpPr txBox="1"/>
          <p:nvPr/>
        </p:nvSpPr>
        <p:spPr>
          <a:xfrm>
            <a:off x="600223" y="2395032"/>
            <a:ext cx="19413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CVXlab model generation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9D175E-CB59-46F3-2DDD-F788789B538B}"/>
              </a:ext>
            </a:extLst>
          </p:cNvPr>
          <p:cNvSpPr txBox="1"/>
          <p:nvPr/>
        </p:nvSpPr>
        <p:spPr>
          <a:xfrm>
            <a:off x="600223" y="3427313"/>
            <a:ext cx="19413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 solution and results export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0D6F04-1B4B-8CDE-4776-CBEC4587EA95}"/>
              </a:ext>
            </a:extLst>
          </p:cNvPr>
          <p:cNvSpPr txBox="1"/>
          <p:nvPr/>
        </p:nvSpPr>
        <p:spPr>
          <a:xfrm>
            <a:off x="600223" y="4834400"/>
            <a:ext cx="19413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Updating problem and input data</a:t>
            </a:r>
            <a:endParaRPr lang="en-US" sz="1100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EB7E00E-49B5-B5FD-0B8B-1D6B85CCCE7B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rot="5400000">
            <a:off x="5062135" y="51896"/>
            <a:ext cx="335914" cy="1384815"/>
          </a:xfrm>
          <a:prstGeom prst="curved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96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1038158"/>
            <a:ext cx="63146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Systems models/modeling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Several packages already available (Calliope, pyPSA, OSEMoSYS,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Shareware/Open-source packages with high modeling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Focused on model definition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200" noProof="1"/>
              <a:t> no tools for data handling/visualization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Low flexibility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200" noProof="1"/>
              <a:t> hard to develop new modeling features)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Designed for end users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lang="en-US" sz="1200" noProof="1"/>
              <a:t>difficult to access and customize model behavior</a:t>
            </a:r>
          </a:p>
        </p:txBody>
      </p:sp>
      <p:sp>
        <p:nvSpPr>
          <p:cNvPr id="27" name="CasellaDiTesto 1">
            <a:extLst>
              <a:ext uri="{FF2B5EF4-FFF2-40B4-BE49-F238E27FC236}">
                <a16:creationId xmlns:a16="http://schemas.microsoft.com/office/drawing/2014/main" id="{ECD67216-1F10-82A7-F274-49DD34648595}"/>
              </a:ext>
            </a:extLst>
          </p:cNvPr>
          <p:cNvSpPr txBox="1"/>
          <p:nvPr/>
        </p:nvSpPr>
        <p:spPr>
          <a:xfrm>
            <a:off x="381589" y="3042667"/>
            <a:ext cx="587495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General purpose modeling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Shareware/Open-source packages available (GAMS, CVXPY, pyOMO,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High flexibility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1200" noProof="1"/>
              <a:t>useful to model a wide range of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Focused on mathematical model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200" noProof="1"/>
              <a:t> no tools for data handling/visualization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Designed for model developers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1200" noProof="1"/>
              <a:t>high experience and modeling knowledge</a:t>
            </a:r>
          </a:p>
        </p:txBody>
      </p:sp>
      <p:sp>
        <p:nvSpPr>
          <p:cNvPr id="29" name="CasellaDiTesto 1">
            <a:extLst>
              <a:ext uri="{FF2B5EF4-FFF2-40B4-BE49-F238E27FC236}">
                <a16:creationId xmlns:a16="http://schemas.microsoft.com/office/drawing/2014/main" id="{50DF1513-DEF2-A849-61CD-300538FC35A5}"/>
              </a:ext>
            </a:extLst>
          </p:cNvPr>
          <p:cNvSpPr txBox="1"/>
          <p:nvPr/>
        </p:nvSpPr>
        <p:spPr>
          <a:xfrm>
            <a:off x="381589" y="4785566"/>
            <a:ext cx="5874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Databases handlers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Few packages available (MARIO, pyMRIO)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Open-source packages with nearly zero modelling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Designed to handle multi-sectoral databases (limited scope)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7DDB2-FADD-9EF0-E300-6F233DF99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088" y="3221133"/>
            <a:ext cx="1138604" cy="662668"/>
          </a:xfrm>
          <a:prstGeom prst="rect">
            <a:avLst/>
          </a:prstGeom>
        </p:spPr>
      </p:pic>
      <p:pic>
        <p:nvPicPr>
          <p:cNvPr id="1038" name="Picture 14" descr="Introduction to pyomo — Data Science for Energy System Modelling">
            <a:extLst>
              <a:ext uri="{FF2B5EF4-FFF2-40B4-BE49-F238E27FC236}">
                <a16:creationId xmlns:a16="http://schemas.microsoft.com/office/drawing/2014/main" id="{EDF3669F-C2B5-B667-66AC-73EBD382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583" y="4156831"/>
            <a:ext cx="1570892" cy="4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AMS - Cutting Edge Modeling">
            <a:extLst>
              <a:ext uri="{FF2B5EF4-FFF2-40B4-BE49-F238E27FC236}">
                <a16:creationId xmlns:a16="http://schemas.microsoft.com/office/drawing/2014/main" id="{65D8C67A-0940-75B6-076A-8D60F3009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1" r="23362" b="12084"/>
          <a:stretch>
            <a:fillRect/>
          </a:stretch>
        </p:blipFill>
        <p:spPr bwMode="auto">
          <a:xfrm>
            <a:off x="7019559" y="3743976"/>
            <a:ext cx="2195965" cy="63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itHub - calliope-project/calliope: A multi-scale energy systems ...">
            <a:extLst>
              <a:ext uri="{FF2B5EF4-FFF2-40B4-BE49-F238E27FC236}">
                <a16:creationId xmlns:a16="http://schemas.microsoft.com/office/drawing/2014/main" id="{A4EB770A-9401-A688-C889-9EF8E588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20" y="1196967"/>
            <a:ext cx="2660552" cy="58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yPSA Website">
            <a:extLst>
              <a:ext uri="{FF2B5EF4-FFF2-40B4-BE49-F238E27FC236}">
                <a16:creationId xmlns:a16="http://schemas.microsoft.com/office/drawing/2014/main" id="{7B5D0D94-CC03-6F8E-5C82-48AE517BB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047" y="2056335"/>
            <a:ext cx="2100775" cy="55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et started - OSeMOSYS">
            <a:extLst>
              <a:ext uri="{FF2B5EF4-FFF2-40B4-BE49-F238E27FC236}">
                <a16:creationId xmlns:a16="http://schemas.microsoft.com/office/drawing/2014/main" id="{ACAAF1A2-E98A-0E08-CEBE-286E59AA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809" y="1580085"/>
            <a:ext cx="26479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B8AE2DF-9E92-9F5E-851A-75E5B8215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193" y="5157527"/>
            <a:ext cx="701040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ymrio logo">
            <a:extLst>
              <a:ext uri="{FF2B5EF4-FFF2-40B4-BE49-F238E27FC236}">
                <a16:creationId xmlns:a16="http://schemas.microsoft.com/office/drawing/2014/main" id="{77597168-E891-D9DC-3087-65105ABDB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9" t="19670" r="5368" b="29010"/>
          <a:stretch>
            <a:fillRect/>
          </a:stretch>
        </p:blipFill>
        <p:spPr bwMode="auto">
          <a:xfrm>
            <a:off x="9043769" y="5095870"/>
            <a:ext cx="1975923" cy="81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2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516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concept and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9" y="1036274"/>
            <a:ext cx="44136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Drawbacks of existing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Design oriented to end-users (low flexibility in designing new features or controlling models’ rationale)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Unprofessional data management systems (no SQL-based databases)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Difficulties in handling and inspecting data (no Business Intelligence support)</a:t>
            </a:r>
          </a:p>
        </p:txBody>
      </p:sp>
      <p:sp>
        <p:nvSpPr>
          <p:cNvPr id="42" name="CasellaDiTesto 1">
            <a:extLst>
              <a:ext uri="{FF2B5EF4-FFF2-40B4-BE49-F238E27FC236}">
                <a16:creationId xmlns:a16="http://schemas.microsoft.com/office/drawing/2014/main" id="{A0CBF8A6-A880-974C-CBAF-228B79835C41}"/>
              </a:ext>
            </a:extLst>
          </p:cNvPr>
          <p:cNvSpPr txBox="1"/>
          <p:nvPr/>
        </p:nvSpPr>
        <p:spPr>
          <a:xfrm>
            <a:off x="5718563" y="2199010"/>
            <a:ext cx="568699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Open-source, python-based modeling framework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General purpose model generator 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Embedding cvxpy modeling language (</a:t>
            </a:r>
            <a:r>
              <a:rPr lang="en-US" sz="1400" noProof="1">
                <a:hlinkClick r:id="rId2"/>
              </a:rPr>
              <a:t>cvxpy.org</a:t>
            </a:r>
            <a:r>
              <a:rPr lang="en-US" sz="1400" noProof="1"/>
              <a:t>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Solves one or more (integrated) convex numerical problems 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Mathematical model defined by user (symbolic definition)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Very low coding skills required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Centralized data management based on SQLite databases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Easy data collection for end-users (Excel-based)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Easy data inspection based on PowerBI reports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85B3B650-E2F8-A745-F836-E744B715195C}"/>
              </a:ext>
            </a:extLst>
          </p:cNvPr>
          <p:cNvSpPr/>
          <p:nvPr/>
        </p:nvSpPr>
        <p:spPr>
          <a:xfrm>
            <a:off x="5513940" y="819776"/>
            <a:ext cx="6129515" cy="510272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noProof="1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7545278" y="5174619"/>
            <a:ext cx="27006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noProof="1">
                <a:hlinkClick r:id="rId3"/>
              </a:rPr>
              <a:t>https://github.com/cvxlab</a:t>
            </a:r>
            <a:r>
              <a:rPr lang="en-US" sz="1600" noProof="1"/>
              <a:t> </a:t>
            </a:r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746492" y="5008892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CasellaDiTesto 1">
            <a:extLst>
              <a:ext uri="{FF2B5EF4-FFF2-40B4-BE49-F238E27FC236}">
                <a16:creationId xmlns:a16="http://schemas.microsoft.com/office/drawing/2014/main" id="{5E858A4B-95D4-9DDF-FEC8-2161F83B838E}"/>
              </a:ext>
            </a:extLst>
          </p:cNvPr>
          <p:cNvSpPr txBox="1"/>
          <p:nvPr/>
        </p:nvSpPr>
        <p:spPr>
          <a:xfrm>
            <a:off x="381590" y="3503862"/>
            <a:ext cx="441364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Desired features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Flexibility (easy to implement model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Open source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Design either for end-users and for developers/research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Possibility to handle a variety of physical complexities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Solve linear problems and integrated linear problems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Handling data like a pro</a:t>
            </a:r>
          </a:p>
        </p:txBody>
      </p:sp>
      <p:pic>
        <p:nvPicPr>
          <p:cNvPr id="4" name="Picture 3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4BCC7C91-B702-40D6-CBF8-0E064BCA8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9" r="1995" b="34486"/>
          <a:stretch>
            <a:fillRect/>
          </a:stretch>
        </p:blipFill>
        <p:spPr>
          <a:xfrm>
            <a:off x="5674188" y="1064134"/>
            <a:ext cx="3367821" cy="1053374"/>
          </a:xfrm>
          <a:prstGeom prst="rect">
            <a:avLst/>
          </a:prstGeom>
        </p:spPr>
      </p:pic>
      <p:pic>
        <p:nvPicPr>
          <p:cNvPr id="3" name="Picture 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9FA6A2B5-6817-2040-F136-BCD247F04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45" y="1019479"/>
            <a:ext cx="613816" cy="612092"/>
          </a:xfrm>
          <a:prstGeom prst="rect">
            <a:avLst/>
          </a:prstGeom>
        </p:spPr>
      </p:pic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AD2EC7B-8345-D961-44C5-758567527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9" r="3735" b="37775"/>
          <a:stretch>
            <a:fillRect/>
          </a:stretch>
        </p:blipFill>
        <p:spPr>
          <a:xfrm>
            <a:off x="9859161" y="1713073"/>
            <a:ext cx="1309104" cy="340406"/>
          </a:xfrm>
          <a:prstGeom prst="rect">
            <a:avLst/>
          </a:prstGeom>
        </p:spPr>
      </p:pic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C79E57D-42D7-83A9-BCFC-E4DBCCEF5D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r="12978"/>
          <a:stretch>
            <a:fillRect/>
          </a:stretch>
        </p:blipFill>
        <p:spPr>
          <a:xfrm>
            <a:off x="10683996" y="1016746"/>
            <a:ext cx="463316" cy="6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7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516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concept and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9" y="1036274"/>
            <a:ext cx="53491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Long journey so far…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noProof="1"/>
              <a:t>First commit </a:t>
            </a:r>
            <a:r>
              <a:rPr lang="en-US" sz="1400" b="1" noProof="1"/>
              <a:t>24 Jul 2022 (3 years)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noProof="1"/>
              <a:t>471 commits, several branches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noProof="1"/>
              <a:t>GitHub organization page: </a:t>
            </a:r>
            <a:r>
              <a:rPr lang="en-US" sz="1400" noProof="1">
                <a:hlinkClick r:id="rId2"/>
              </a:rPr>
              <a:t>https://github.com/cvxlab</a:t>
            </a:r>
            <a:r>
              <a:rPr lang="en-US" sz="1400" noProof="1"/>
              <a:t>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noProof="1"/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730705" y="1938685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4BCC7C91-B702-40D6-CBF8-0E064BCA8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9" r="1995" b="34486"/>
          <a:stretch>
            <a:fillRect/>
          </a:stretch>
        </p:blipFill>
        <p:spPr>
          <a:xfrm>
            <a:off x="6774725" y="618877"/>
            <a:ext cx="3367821" cy="1053374"/>
          </a:xfrm>
          <a:prstGeom prst="rect">
            <a:avLst/>
          </a:prstGeom>
        </p:spPr>
      </p:pic>
      <p:pic>
        <p:nvPicPr>
          <p:cNvPr id="3" name="Picture 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9FA6A2B5-6817-2040-F136-BCD247F04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6" y="621610"/>
            <a:ext cx="613816" cy="612092"/>
          </a:xfrm>
          <a:prstGeom prst="rect">
            <a:avLst/>
          </a:prstGeom>
        </p:spPr>
      </p:pic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AD2EC7B-8345-D961-44C5-758567527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9" r="3735" b="37775"/>
          <a:stretch>
            <a:fillRect/>
          </a:stretch>
        </p:blipFill>
        <p:spPr>
          <a:xfrm>
            <a:off x="10361732" y="1315204"/>
            <a:ext cx="1309104" cy="340406"/>
          </a:xfrm>
          <a:prstGeom prst="rect">
            <a:avLst/>
          </a:prstGeom>
        </p:spPr>
      </p:pic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C79E57D-42D7-83A9-BCFC-E4DBCCEF5D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r="12978"/>
          <a:stretch>
            <a:fillRect/>
          </a:stretch>
        </p:blipFill>
        <p:spPr>
          <a:xfrm>
            <a:off x="11186567" y="618877"/>
            <a:ext cx="463316" cy="61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42977C-1939-AF44-DA98-A3DBF719553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922" t="6161" r="2279" b="22651"/>
          <a:stretch>
            <a:fillRect/>
          </a:stretch>
        </p:blipFill>
        <p:spPr>
          <a:xfrm>
            <a:off x="1013838" y="2902880"/>
            <a:ext cx="10172729" cy="30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2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EAC00-52F2-1CAC-98A2-6723B1C2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0BE03B-74DB-B5D1-C132-DA8694ED38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in a nutshell</a:t>
            </a:r>
          </a:p>
        </p:txBody>
      </p:sp>
      <p:sp>
        <p:nvSpPr>
          <p:cNvPr id="2" name="Rettangolo 19">
            <a:extLst>
              <a:ext uri="{FF2B5EF4-FFF2-40B4-BE49-F238E27FC236}">
                <a16:creationId xmlns:a16="http://schemas.microsoft.com/office/drawing/2014/main" id="{99D4C333-7C48-804C-9DE6-62AF94D3B781}"/>
              </a:ext>
            </a:extLst>
          </p:cNvPr>
          <p:cNvSpPr/>
          <p:nvPr/>
        </p:nvSpPr>
        <p:spPr>
          <a:xfrm>
            <a:off x="688848" y="1492250"/>
            <a:ext cx="10217150" cy="3873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6" noProof="1">
              <a:solidFill>
                <a:schemeClr val="tx1"/>
              </a:solidFill>
              <a:latin typeface="+mj-lt"/>
              <a:ea typeface="Fira Code" pitchFamily="1" charset="0"/>
              <a:cs typeface="Fira Code" pitchFamily="1" charset="0"/>
            </a:endParaRPr>
          </a:p>
        </p:txBody>
      </p:sp>
      <p:pic>
        <p:nvPicPr>
          <p:cNvPr id="5" name="Picture 44" descr="yml Icon 5441179">
            <a:extLst>
              <a:ext uri="{FF2B5EF4-FFF2-40B4-BE49-F238E27FC236}">
                <a16:creationId xmlns:a16="http://schemas.microsoft.com/office/drawing/2014/main" id="{FAB60AEF-D501-17C8-22E3-D8A97B1E5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073" y="2887166"/>
            <a:ext cx="711945" cy="71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2" descr="Excel File Icon 5441173">
            <a:hlinkClick r:id="rId3"/>
            <a:extLst>
              <a:ext uri="{FF2B5EF4-FFF2-40B4-BE49-F238E27FC236}">
                <a16:creationId xmlns:a16="http://schemas.microsoft.com/office/drawing/2014/main" id="{447FC098-BA8B-E2A4-0727-2436079B4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677" y="1916297"/>
            <a:ext cx="701298" cy="70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2" descr="Excel File Icon 5441173">
            <a:hlinkClick r:id="rId3"/>
            <a:extLst>
              <a:ext uri="{FF2B5EF4-FFF2-40B4-BE49-F238E27FC236}">
                <a16:creationId xmlns:a16="http://schemas.microsoft.com/office/drawing/2014/main" id="{C1D154D2-22BA-9055-1979-A61E55CF5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195" y="2892910"/>
            <a:ext cx="708814" cy="70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012360-EB49-1620-D394-9193BB3D74E9}"/>
              </a:ext>
            </a:extLst>
          </p:cNvPr>
          <p:cNvSpPr txBox="1"/>
          <p:nvPr/>
        </p:nvSpPr>
        <p:spPr>
          <a:xfrm>
            <a:off x="873369" y="3759253"/>
            <a:ext cx="1963090" cy="856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54" i="1" noProof="1"/>
              <a:t>Define model settings and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E9A24-B8AA-9E86-DB84-72B457429AF7}"/>
              </a:ext>
            </a:extLst>
          </p:cNvPr>
          <p:cNvSpPr txBox="1"/>
          <p:nvPr/>
        </p:nvSpPr>
        <p:spPr>
          <a:xfrm>
            <a:off x="8343549" y="3149285"/>
            <a:ext cx="2043533" cy="601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54" i="1" noProof="1"/>
              <a:t>Generate/update model database</a:t>
            </a:r>
          </a:p>
        </p:txBody>
      </p:sp>
      <p:pic>
        <p:nvPicPr>
          <p:cNvPr id="10" name="Picture 52" descr="Excel File Icon 5441173">
            <a:hlinkClick r:id="rId3"/>
            <a:extLst>
              <a:ext uri="{FF2B5EF4-FFF2-40B4-BE49-F238E27FC236}">
                <a16:creationId xmlns:a16="http://schemas.microsoft.com/office/drawing/2014/main" id="{CE5C7D21-FF5F-02D4-560B-344A51544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456" y="1916297"/>
            <a:ext cx="701298" cy="70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A40DAB-9981-9AA6-74D8-6B31BE4CF20E}"/>
              </a:ext>
            </a:extLst>
          </p:cNvPr>
          <p:cNvSpPr txBox="1"/>
          <p:nvPr/>
        </p:nvSpPr>
        <p:spPr>
          <a:xfrm>
            <a:off x="7528234" y="1988494"/>
            <a:ext cx="560146" cy="455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62" noProof="1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65061-AF1A-FD1B-AFC3-D1404C1BDC35}"/>
              </a:ext>
            </a:extLst>
          </p:cNvPr>
          <p:cNvSpPr txBox="1"/>
          <p:nvPr/>
        </p:nvSpPr>
        <p:spPr>
          <a:xfrm>
            <a:off x="8343549" y="1971288"/>
            <a:ext cx="1844891" cy="601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54" i="1" noProof="1"/>
              <a:t>Define/update exogenous data</a:t>
            </a:r>
          </a:p>
        </p:txBody>
      </p:sp>
      <p:pic>
        <p:nvPicPr>
          <p:cNvPr id="17" name="Picture 16" descr="A logo with blue red white and grey squares&#10;&#10;AI-generated content may be incorrect.">
            <a:extLst>
              <a:ext uri="{FF2B5EF4-FFF2-40B4-BE49-F238E27FC236}">
                <a16:creationId xmlns:a16="http://schemas.microsoft.com/office/drawing/2014/main" id="{0B03DC62-F5E6-E4C2-9CF0-3F7E2B6FC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214" y="2572735"/>
            <a:ext cx="1110117" cy="15141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F637B5-9F34-DBB6-B1CA-9EAA9EB7E57C}"/>
              </a:ext>
            </a:extLst>
          </p:cNvPr>
          <p:cNvSpPr txBox="1"/>
          <p:nvPr/>
        </p:nvSpPr>
        <p:spPr>
          <a:xfrm>
            <a:off x="8343549" y="4377545"/>
            <a:ext cx="1844890" cy="601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54" i="1" noProof="1"/>
              <a:t>Explore and visualize results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CB8A23-075C-99D2-0716-3B3495A1853F}"/>
              </a:ext>
            </a:extLst>
          </p:cNvPr>
          <p:cNvCxnSpPr>
            <a:cxnSpLocks/>
          </p:cNvCxnSpPr>
          <p:nvPr/>
        </p:nvCxnSpPr>
        <p:spPr>
          <a:xfrm flipV="1">
            <a:off x="9093982" y="2655400"/>
            <a:ext cx="0" cy="520957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9DDCBED2-A7D2-126D-31DC-0459CB658646}"/>
              </a:ext>
            </a:extLst>
          </p:cNvPr>
          <p:cNvSpPr/>
          <p:nvPr/>
        </p:nvSpPr>
        <p:spPr>
          <a:xfrm>
            <a:off x="5379617" y="1867508"/>
            <a:ext cx="394035" cy="292463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26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EC8CE3E-C1E8-0082-F381-2C786B3ED0F7}"/>
              </a:ext>
            </a:extLst>
          </p:cNvPr>
          <p:cNvCxnSpPr>
            <a:cxnSpLocks/>
            <a:stCxn id="15" idx="3"/>
            <a:endCxn id="18" idx="3"/>
          </p:cNvCxnSpPr>
          <p:nvPr/>
        </p:nvCxnSpPr>
        <p:spPr>
          <a:xfrm flipH="1">
            <a:off x="10188439" y="2272012"/>
            <a:ext cx="1" cy="2406257"/>
          </a:xfrm>
          <a:prstGeom prst="bentConnector3">
            <a:avLst>
              <a:gd name="adj1" fmla="val -22860000000"/>
            </a:avLst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18" descr="SQLite logo vector (.EPS) - Anthon Code">
            <a:extLst>
              <a:ext uri="{FF2B5EF4-FFF2-40B4-BE49-F238E27FC236}">
                <a16:creationId xmlns:a16="http://schemas.microsoft.com/office/drawing/2014/main" id="{C464C4A3-5BAC-1C62-D9CA-FF58AB8CC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462" y="2820385"/>
            <a:ext cx="2312960" cy="10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8" descr="Função SELECTEDVALUE como Escala">
            <a:extLst>
              <a:ext uri="{FF2B5EF4-FFF2-40B4-BE49-F238E27FC236}">
                <a16:creationId xmlns:a16="http://schemas.microsoft.com/office/drawing/2014/main" id="{C9B49063-00C1-52A6-25BA-6A2A7759C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735" y="4284141"/>
            <a:ext cx="1953055" cy="66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EB6CE8-3C77-4AD4-6FCE-846D8A14169E}"/>
              </a:ext>
            </a:extLst>
          </p:cNvPr>
          <p:cNvCxnSpPr>
            <a:cxnSpLocks/>
          </p:cNvCxnSpPr>
          <p:nvPr/>
        </p:nvCxnSpPr>
        <p:spPr>
          <a:xfrm flipH="1">
            <a:off x="2823843" y="3281617"/>
            <a:ext cx="65178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DAC06A-6459-2970-653A-3F4622ABC545}"/>
              </a:ext>
            </a:extLst>
          </p:cNvPr>
          <p:cNvSpPr txBox="1"/>
          <p:nvPr/>
        </p:nvSpPr>
        <p:spPr>
          <a:xfrm>
            <a:off x="3416736" y="4190694"/>
            <a:ext cx="1729071" cy="601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54" i="1" noProof="1"/>
              <a:t>Generate model instance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03A41B-4A6A-355F-D3CA-0E783912EE25}"/>
              </a:ext>
            </a:extLst>
          </p:cNvPr>
          <p:cNvCxnSpPr>
            <a:cxnSpLocks/>
          </p:cNvCxnSpPr>
          <p:nvPr/>
        </p:nvCxnSpPr>
        <p:spPr>
          <a:xfrm flipV="1">
            <a:off x="9093982" y="3826437"/>
            <a:ext cx="0" cy="520957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31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344619" y="718109"/>
            <a:ext cx="10705537" cy="1855291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400" noProof="1"/>
              <a:t>CVXlab generates directory with </a:t>
            </a:r>
            <a:r>
              <a:rPr lang="en-US" sz="1400" b="1" noProof="1"/>
              <a:t>default setup files </a:t>
            </a:r>
            <a:r>
              <a:rPr lang="en-US" sz="1400" noProof="1"/>
              <a:t>(xlsx or yml).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Analyst fills setup files, defining models features (sets, data tables, variables, expressions).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CVXlab imports setup files, producing an e</a:t>
            </a:r>
            <a:r>
              <a:rPr lang="en-US" sz="1400" b="1" noProof="1"/>
              <a:t>mpty SQLite database </a:t>
            </a:r>
            <a:r>
              <a:rPr lang="en-US" sz="1400" noProof="1"/>
              <a:t>and </a:t>
            </a:r>
            <a:r>
              <a:rPr lang="en-US" sz="1400" b="1" noProof="1"/>
              <a:t>raw excel data files</a:t>
            </a:r>
            <a:r>
              <a:rPr lang="en-US" sz="1400" noProof="1"/>
              <a:t>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Analyst fills excel files with exogenous model data.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CVXlab imports exogenous data from database, generates/solves numerical problem/s, export endogenous data to database.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Database ready for data exploration and visualization. </a:t>
            </a:r>
          </a:p>
        </p:txBody>
      </p:sp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CABE4113-459C-4AA8-1E94-61E8E4BD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8868728" y="5093831"/>
            <a:ext cx="972300" cy="8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14" y="2569449"/>
            <a:ext cx="602771" cy="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BB9963AB-A76C-0A0F-A730-7E112A1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992" y="5258154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3DF1CD20-F281-A641-6AEA-2E0D4315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11" y="3949331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23CBF9B0-B66D-CD25-BC01-1DD4BCB6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54" y="2574312"/>
            <a:ext cx="600120" cy="6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atabase icon">
            <a:hlinkClick r:id="rId7" tooltip="database icon"/>
            <a:extLst>
              <a:ext uri="{FF2B5EF4-FFF2-40B4-BE49-F238E27FC236}">
                <a16:creationId xmlns:a16="http://schemas.microsoft.com/office/drawing/2014/main" id="{77770367-0CEE-2AC6-48B7-5364C5A03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49" y="5212994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A4A758-C96A-8231-27D2-518AE21B02FE}"/>
              </a:ext>
            </a:extLst>
          </p:cNvPr>
          <p:cNvSpPr txBox="1"/>
          <p:nvPr/>
        </p:nvSpPr>
        <p:spPr>
          <a:xfrm>
            <a:off x="4623604" y="3229935"/>
            <a:ext cx="2379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setup information</a:t>
            </a:r>
          </a:p>
        </p:txBody>
      </p:sp>
      <p:pic>
        <p:nvPicPr>
          <p:cNvPr id="13" name="Picture 1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01AE3B5E-77D0-CD73-3624-459F153959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44" y="3571023"/>
            <a:ext cx="1256607" cy="12530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B29EAA-4081-B986-83B9-B27997AE6E51}"/>
              </a:ext>
            </a:extLst>
          </p:cNvPr>
          <p:cNvSpPr txBox="1"/>
          <p:nvPr/>
        </p:nvSpPr>
        <p:spPr>
          <a:xfrm>
            <a:off x="4906272" y="5880025"/>
            <a:ext cx="187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SQL database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40B748-D5B0-C6E5-3FAC-FFADC202B058}"/>
              </a:ext>
            </a:extLst>
          </p:cNvPr>
          <p:cNvGrpSpPr/>
          <p:nvPr/>
        </p:nvGrpSpPr>
        <p:grpSpPr>
          <a:xfrm>
            <a:off x="8843916" y="2541135"/>
            <a:ext cx="1118089" cy="1194277"/>
            <a:chOff x="1137074" y="4713475"/>
            <a:chExt cx="1118089" cy="1194277"/>
          </a:xfrm>
        </p:grpSpPr>
        <p:pic>
          <p:nvPicPr>
            <p:cNvPr id="1074" name="Picture 50" descr="users icon">
              <a:hlinkClick r:id="rId10" tooltip="users icon"/>
              <a:extLst>
                <a:ext uri="{FF2B5EF4-FFF2-40B4-BE49-F238E27FC236}">
                  <a16:creationId xmlns:a16="http://schemas.microsoft.com/office/drawing/2014/main" id="{9C139E67-EECB-8B9F-3D7F-E8585DB81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074" y="4713475"/>
              <a:ext cx="1118089" cy="111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51477C-EC80-087D-E503-E4D3B2DDAAC0}"/>
                </a:ext>
              </a:extLst>
            </p:cNvPr>
            <p:cNvSpPr txBox="1"/>
            <p:nvPr/>
          </p:nvSpPr>
          <p:spPr>
            <a:xfrm>
              <a:off x="1153891" y="5569198"/>
              <a:ext cx="11012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/>
                <a:t>Analysts</a:t>
              </a:r>
            </a:p>
          </p:txBody>
        </p:sp>
      </p:grpSp>
      <p:pic>
        <p:nvPicPr>
          <p:cNvPr id="16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2D26F080-2386-378E-D971-E17A6722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628" y="3949331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E48778-17FD-E709-751B-D488FB4827C7}"/>
              </a:ext>
            </a:extLst>
          </p:cNvPr>
          <p:cNvSpPr txBox="1"/>
          <p:nvPr/>
        </p:nvSpPr>
        <p:spPr>
          <a:xfrm>
            <a:off x="6353758" y="3998976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EDEFA4-1371-7B33-B206-732D403BA72C}"/>
              </a:ext>
            </a:extLst>
          </p:cNvPr>
          <p:cNvSpPr txBox="1"/>
          <p:nvPr/>
        </p:nvSpPr>
        <p:spPr>
          <a:xfrm>
            <a:off x="4643730" y="4574718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exogenous data files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51B98D-0A06-A37C-1C3A-A6CC737E346E}"/>
              </a:ext>
            </a:extLst>
          </p:cNvPr>
          <p:cNvCxnSpPr>
            <a:cxnSpLocks/>
          </p:cNvCxnSpPr>
          <p:nvPr/>
        </p:nvCxnSpPr>
        <p:spPr>
          <a:xfrm flipH="1">
            <a:off x="2533618" y="2978443"/>
            <a:ext cx="2009859" cy="737789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4FEA88-EB9D-D188-6BB2-99A20AE509FD}"/>
              </a:ext>
            </a:extLst>
          </p:cNvPr>
          <p:cNvSpPr txBox="1"/>
          <p:nvPr/>
        </p:nvSpPr>
        <p:spPr>
          <a:xfrm>
            <a:off x="3317293" y="2925870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B0FC17-D47A-9DFC-CCC8-CA4BC1FB8C50}"/>
              </a:ext>
            </a:extLst>
          </p:cNvPr>
          <p:cNvCxnSpPr>
            <a:cxnSpLocks/>
          </p:cNvCxnSpPr>
          <p:nvPr/>
        </p:nvCxnSpPr>
        <p:spPr>
          <a:xfrm flipH="1">
            <a:off x="7196765" y="5637021"/>
            <a:ext cx="133577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96CA89-A1D6-DA5E-F8C7-22C6A7905333}"/>
              </a:ext>
            </a:extLst>
          </p:cNvPr>
          <p:cNvCxnSpPr>
            <a:cxnSpLocks/>
          </p:cNvCxnSpPr>
          <p:nvPr/>
        </p:nvCxnSpPr>
        <p:spPr>
          <a:xfrm>
            <a:off x="7025427" y="3147255"/>
            <a:ext cx="150710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2B70386-B73A-16EE-A29F-7D3D19C2E915}"/>
              </a:ext>
            </a:extLst>
          </p:cNvPr>
          <p:cNvSpPr txBox="1"/>
          <p:nvPr/>
        </p:nvSpPr>
        <p:spPr>
          <a:xfrm>
            <a:off x="7508999" y="3579999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4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E19CBC-94E5-3F1A-85AF-514E8DA17DE7}"/>
              </a:ext>
            </a:extLst>
          </p:cNvPr>
          <p:cNvCxnSpPr>
            <a:cxnSpLocks/>
          </p:cNvCxnSpPr>
          <p:nvPr/>
        </p:nvCxnSpPr>
        <p:spPr>
          <a:xfrm flipV="1">
            <a:off x="2590511" y="3506757"/>
            <a:ext cx="1939874" cy="728441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FBDA036-87CF-7402-4D2B-D0E2EA884109}"/>
              </a:ext>
            </a:extLst>
          </p:cNvPr>
          <p:cNvSpPr txBox="1"/>
          <p:nvPr/>
        </p:nvSpPr>
        <p:spPr>
          <a:xfrm>
            <a:off x="2853263" y="4132413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22EAE1-CEE6-C527-BEBA-B3CBB73826C3}"/>
              </a:ext>
            </a:extLst>
          </p:cNvPr>
          <p:cNvCxnSpPr>
            <a:cxnSpLocks/>
          </p:cNvCxnSpPr>
          <p:nvPr/>
        </p:nvCxnSpPr>
        <p:spPr>
          <a:xfrm flipH="1">
            <a:off x="2613398" y="4562001"/>
            <a:ext cx="1859899" cy="9348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F1871F-BE90-40BB-AAD3-66431758D81F}"/>
              </a:ext>
            </a:extLst>
          </p:cNvPr>
          <p:cNvCxnSpPr>
            <a:cxnSpLocks/>
          </p:cNvCxnSpPr>
          <p:nvPr/>
        </p:nvCxnSpPr>
        <p:spPr>
          <a:xfrm flipH="1" flipV="1">
            <a:off x="2613398" y="4571349"/>
            <a:ext cx="1830889" cy="950753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57452F-37A3-08D6-88BD-A0C70941D40E}"/>
              </a:ext>
            </a:extLst>
          </p:cNvPr>
          <p:cNvSpPr txBox="1"/>
          <p:nvPr/>
        </p:nvSpPr>
        <p:spPr>
          <a:xfrm>
            <a:off x="7523533" y="2745479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ED600C8-192B-0804-7097-2D9EB7124287}"/>
              </a:ext>
            </a:extLst>
          </p:cNvPr>
          <p:cNvCxnSpPr>
            <a:cxnSpLocks/>
          </p:cNvCxnSpPr>
          <p:nvPr/>
        </p:nvCxnSpPr>
        <p:spPr>
          <a:xfrm flipV="1">
            <a:off x="7041208" y="3606595"/>
            <a:ext cx="1491328" cy="792491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893FAD-A824-A32E-0C4A-D73CB9A16DAF}"/>
              </a:ext>
            </a:extLst>
          </p:cNvPr>
          <p:cNvCxnSpPr>
            <a:cxnSpLocks/>
          </p:cNvCxnSpPr>
          <p:nvPr/>
        </p:nvCxnSpPr>
        <p:spPr>
          <a:xfrm flipH="1" flipV="1">
            <a:off x="2613398" y="4882495"/>
            <a:ext cx="1830889" cy="950753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D09FB2F-67B2-325F-DEF7-285E2F799581}"/>
              </a:ext>
            </a:extLst>
          </p:cNvPr>
          <p:cNvSpPr txBox="1"/>
          <p:nvPr/>
        </p:nvSpPr>
        <p:spPr>
          <a:xfrm>
            <a:off x="3114413" y="5452355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5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669D6E0-1516-74AB-DDEC-A17DFFB25D58}"/>
              </a:ext>
            </a:extLst>
          </p:cNvPr>
          <p:cNvCxnSpPr>
            <a:cxnSpLocks/>
          </p:cNvCxnSpPr>
          <p:nvPr/>
        </p:nvCxnSpPr>
        <p:spPr>
          <a:xfrm flipV="1">
            <a:off x="9431279" y="3922152"/>
            <a:ext cx="0" cy="96034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11C9259-8895-995E-91E9-1FCCC3D88586}"/>
              </a:ext>
            </a:extLst>
          </p:cNvPr>
          <p:cNvSpPr txBox="1"/>
          <p:nvPr/>
        </p:nvSpPr>
        <p:spPr>
          <a:xfrm>
            <a:off x="9867584" y="5212994"/>
            <a:ext cx="1700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noProof="1"/>
              <a:t>Data exploration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9083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9" grpId="0"/>
      <p:bldP spid="21" grpId="0"/>
      <p:bldP spid="33" grpId="0"/>
      <p:bldP spid="47" grpId="0"/>
      <p:bldP spid="53" grpId="0"/>
      <p:bldP spid="61" grpId="0"/>
      <p:bldP spid="68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CABE4113-459C-4AA8-1E94-61E8E4BD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10438282" y="4705730"/>
            <a:ext cx="972300" cy="8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144" y="1399498"/>
            <a:ext cx="449020" cy="44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BB9963AB-A76C-0A0F-A730-7E112A1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230" y="3081502"/>
            <a:ext cx="998330" cy="44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23CBF9B0-B66D-CD25-BC01-1DD4BCB6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617" y="1403684"/>
            <a:ext cx="447045" cy="44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atabase icon">
            <a:hlinkClick r:id="rId7" tooltip="database icon"/>
            <a:extLst>
              <a:ext uri="{FF2B5EF4-FFF2-40B4-BE49-F238E27FC236}">
                <a16:creationId xmlns:a16="http://schemas.microsoft.com/office/drawing/2014/main" id="{77770367-0CEE-2AC6-48B7-5364C5A03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322" y="3032554"/>
            <a:ext cx="483911" cy="4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B29EAA-4081-B986-83B9-B27997AE6E51}"/>
              </a:ext>
            </a:extLst>
          </p:cNvPr>
          <p:cNvSpPr txBox="1"/>
          <p:nvPr/>
        </p:nvSpPr>
        <p:spPr>
          <a:xfrm>
            <a:off x="9742767" y="937791"/>
            <a:ext cx="187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SQL database</a:t>
            </a:r>
          </a:p>
        </p:txBody>
      </p:sp>
      <p:pic>
        <p:nvPicPr>
          <p:cNvPr id="1074" name="Picture 50" descr="users icon">
            <a:hlinkClick r:id="rId9" tooltip="users icon"/>
            <a:extLst>
              <a:ext uri="{FF2B5EF4-FFF2-40B4-BE49-F238E27FC236}">
                <a16:creationId xmlns:a16="http://schemas.microsoft.com/office/drawing/2014/main" id="{9C139E67-EECB-8B9F-3D7F-E8585DB8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312" y="5792693"/>
            <a:ext cx="801081" cy="8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B70386-B73A-16EE-A29F-7D3D19C2E915}"/>
              </a:ext>
            </a:extLst>
          </p:cNvPr>
          <p:cNvSpPr txBox="1"/>
          <p:nvPr/>
        </p:nvSpPr>
        <p:spPr>
          <a:xfrm>
            <a:off x="11149432" y="1944106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CA212-C0D8-54EE-D472-480967BE63F2}"/>
              </a:ext>
            </a:extLst>
          </p:cNvPr>
          <p:cNvSpPr txBox="1"/>
          <p:nvPr/>
        </p:nvSpPr>
        <p:spPr>
          <a:xfrm>
            <a:off x="9911322" y="1158860"/>
            <a:ext cx="2345115" cy="387191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noProof="1"/>
              <a:t>What analysts do</a:t>
            </a:r>
          </a:p>
        </p:txBody>
      </p:sp>
      <p:pic>
        <p:nvPicPr>
          <p:cNvPr id="1028" name="Picture 4" descr="Math icon">
            <a:hlinkClick r:id="rId11" tooltip="Math icon"/>
            <a:extLst>
              <a:ext uri="{FF2B5EF4-FFF2-40B4-BE49-F238E27FC236}">
                <a16:creationId xmlns:a16="http://schemas.microsoft.com/office/drawing/2014/main" id="{9E86EDEF-8E75-F44F-5822-83CAECE24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729" y="2902980"/>
            <a:ext cx="622926" cy="6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08111-6AF9-690F-15FC-FEAD236E3E3D}"/>
              </a:ext>
            </a:extLst>
          </p:cNvPr>
          <p:cNvSpPr txBox="1"/>
          <p:nvPr/>
        </p:nvSpPr>
        <p:spPr>
          <a:xfrm>
            <a:off x="1351131" y="3460120"/>
            <a:ext cx="317388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/>
          <a:p>
            <a:pPr defTabSz="360363"/>
            <a:r>
              <a:rPr lang="en-US" sz="1200" noProof="1"/>
              <a:t>0. User defines analytical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36794-43EE-F8B4-A1D8-975380D7713F}"/>
              </a:ext>
            </a:extLst>
          </p:cNvPr>
          <p:cNvSpPr txBox="1"/>
          <p:nvPr/>
        </p:nvSpPr>
        <p:spPr>
          <a:xfrm>
            <a:off x="576839" y="1255376"/>
            <a:ext cx="3173889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sz="1200" noProof="1">
                <a:solidFill>
                  <a:schemeClr val="tx1"/>
                </a:solidFill>
              </a:rPr>
              <a:t>1. Model directory generation: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model setup files (.yml or .xlsx)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tutorial file (.ipynb, optional)</a:t>
            </a:r>
          </a:p>
        </p:txBody>
      </p:sp>
      <p:pic>
        <p:nvPicPr>
          <p:cNvPr id="1030" name="Picture 6" descr="directory icon">
            <a:hlinkClick r:id="rId13" tooltip="directory icon"/>
            <a:extLst>
              <a:ext uri="{FF2B5EF4-FFF2-40B4-BE49-F238E27FC236}">
                <a16:creationId xmlns:a16="http://schemas.microsoft.com/office/drawing/2014/main" id="{C55E019E-388C-A3A8-A0D0-A0DF6B3E9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203" y="1328431"/>
            <a:ext cx="651620" cy="65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46227F-5E2E-06A5-E138-6385FC0620DF}"/>
              </a:ext>
            </a:extLst>
          </p:cNvPr>
          <p:cNvSpPr txBox="1"/>
          <p:nvPr/>
        </p:nvSpPr>
        <p:spPr>
          <a:xfrm>
            <a:off x="11216366" y="2446134"/>
            <a:ext cx="46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2</a:t>
            </a:r>
          </a:p>
        </p:txBody>
      </p:sp>
      <p:pic>
        <p:nvPicPr>
          <p:cNvPr id="25" name="Picture 24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3D63C7F3-CBC0-AA5E-D8A1-BF7291F124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9" r="1995" b="34486"/>
          <a:stretch>
            <a:fillRect/>
          </a:stretch>
        </p:blipFill>
        <p:spPr>
          <a:xfrm>
            <a:off x="1249123" y="462369"/>
            <a:ext cx="1685730" cy="52725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D606A6-3090-DD98-4BBC-DA7BD258221E}"/>
              </a:ext>
            </a:extLst>
          </p:cNvPr>
          <p:cNvCxnSpPr>
            <a:cxnSpLocks/>
          </p:cNvCxnSpPr>
          <p:nvPr/>
        </p:nvCxnSpPr>
        <p:spPr>
          <a:xfrm flipH="1">
            <a:off x="9669056" y="1776471"/>
            <a:ext cx="97777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D813D9-422D-C464-9748-5914770C822D}"/>
              </a:ext>
            </a:extLst>
          </p:cNvPr>
          <p:cNvSpPr txBox="1"/>
          <p:nvPr/>
        </p:nvSpPr>
        <p:spPr>
          <a:xfrm>
            <a:off x="2795728" y="3930190"/>
            <a:ext cx="3173889" cy="828000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sz="1200" noProof="1">
                <a:solidFill>
                  <a:schemeClr val="tx1"/>
                </a:solidFill>
              </a:rPr>
              <a:t>2. User fills model setup files, defining: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sets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data tables and related variables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mathematical expressions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01DC6B-DEFB-9B9B-0194-F994548C9CAE}"/>
              </a:ext>
            </a:extLst>
          </p:cNvPr>
          <p:cNvSpPr txBox="1"/>
          <p:nvPr/>
        </p:nvSpPr>
        <p:spPr>
          <a:xfrm>
            <a:off x="2557378" y="6157585"/>
            <a:ext cx="317388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sz="1200" noProof="1">
                <a:solidFill>
                  <a:schemeClr val="tx1"/>
                </a:solidFill>
              </a:rPr>
              <a:t>4. User fills Excel input data files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E4D101-DEAE-646D-36C9-ACED8E67B106}"/>
              </a:ext>
            </a:extLst>
          </p:cNvPr>
          <p:cNvSpPr txBox="1"/>
          <p:nvPr/>
        </p:nvSpPr>
        <p:spPr>
          <a:xfrm>
            <a:off x="2557377" y="6690920"/>
            <a:ext cx="3173889" cy="828000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sz="1200" noProof="1">
                <a:solidFill>
                  <a:schemeClr val="tx1"/>
                </a:solidFill>
              </a:rPr>
              <a:t>5. CVXlab solves numerical model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Loads data from SQLite database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Generates/solves numerical problem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Exports results to SQLite database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255D22-8978-B5C5-9100-329FAFF7DB3D}"/>
              </a:ext>
            </a:extLst>
          </p:cNvPr>
          <p:cNvSpPr txBox="1"/>
          <p:nvPr/>
        </p:nvSpPr>
        <p:spPr>
          <a:xfrm>
            <a:off x="2557379" y="5079464"/>
            <a:ext cx="3173889" cy="828000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sz="1200" noProof="1">
                <a:solidFill>
                  <a:schemeClr val="tx1"/>
                </a:solidFill>
              </a:rPr>
              <a:t>3. CVXlab model initialization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Model instance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SQLite database 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Excel input data files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754B2E-487C-53F8-E696-8AF03D5BF059}"/>
              </a:ext>
            </a:extLst>
          </p:cNvPr>
          <p:cNvSpPr txBox="1"/>
          <p:nvPr/>
        </p:nvSpPr>
        <p:spPr>
          <a:xfrm>
            <a:off x="6447735" y="1433128"/>
            <a:ext cx="2683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cvxlab</a:t>
            </a:r>
            <a:r>
              <a:rPr lang="en-US" sz="1200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create_model_dir(…)</a:t>
            </a:r>
            <a:endParaRPr lang="en-US" sz="1200" b="1" noProof="1">
              <a:solidFill>
                <a:schemeClr val="accent2"/>
              </a:solidFill>
            </a:endParaRPr>
          </a:p>
        </p:txBody>
      </p:sp>
      <p:pic>
        <p:nvPicPr>
          <p:cNvPr id="63" name="Picture 50" descr="users icon">
            <a:hlinkClick r:id="rId9" tooltip="users icon"/>
            <a:extLst>
              <a:ext uri="{FF2B5EF4-FFF2-40B4-BE49-F238E27FC236}">
                <a16:creationId xmlns:a16="http://schemas.microsoft.com/office/drawing/2014/main" id="{78C48CC6-2472-0943-27B1-E52645FD8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77" y="2045593"/>
            <a:ext cx="801081" cy="8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956590-B3FD-5748-6A91-F451CA1CDFCF}"/>
              </a:ext>
            </a:extLst>
          </p:cNvPr>
          <p:cNvCxnSpPr>
            <a:cxnSpLocks/>
          </p:cNvCxnSpPr>
          <p:nvPr/>
        </p:nvCxnSpPr>
        <p:spPr>
          <a:xfrm flipH="1">
            <a:off x="9911322" y="2552395"/>
            <a:ext cx="638513" cy="241198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BB81D36-A862-01F9-DAE7-00D1D03BFB96}"/>
              </a:ext>
            </a:extLst>
          </p:cNvPr>
          <p:cNvSpPr txBox="1"/>
          <p:nvPr/>
        </p:nvSpPr>
        <p:spPr>
          <a:xfrm>
            <a:off x="7095107" y="4065760"/>
            <a:ext cx="2451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model = cvxlab</a:t>
            </a:r>
            <a:r>
              <a:rPr lang="en-US" sz="1200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Model(…)</a:t>
            </a:r>
            <a:endParaRPr lang="en-US" sz="1200" b="1" noProof="1">
              <a:solidFill>
                <a:schemeClr val="accent2"/>
              </a:solidFill>
            </a:endParaRPr>
          </a:p>
        </p:txBody>
      </p:sp>
      <p:pic>
        <p:nvPicPr>
          <p:cNvPr id="70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38E747F8-C8EB-6D8E-A70F-6693830C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266" y="3695858"/>
            <a:ext cx="447045" cy="44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2EA581B6-9EEB-E006-6467-ED3334889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038" y="3695858"/>
            <a:ext cx="447045" cy="44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D2E0D2F8-E18F-DDE3-3064-2FB3F515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304" y="3697135"/>
            <a:ext cx="447045" cy="44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A560784-7501-B3B2-9F95-E6F05DF81C07}"/>
              </a:ext>
            </a:extLst>
          </p:cNvPr>
          <p:cNvSpPr txBox="1"/>
          <p:nvPr/>
        </p:nvSpPr>
        <p:spPr>
          <a:xfrm>
            <a:off x="7095107" y="5674111"/>
            <a:ext cx="2451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endParaRPr lang="en-US" sz="1200" b="1" noProof="1">
              <a:solidFill>
                <a:schemeClr val="accent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7E1672-CEAC-8A35-4E11-6E1541087561}"/>
              </a:ext>
            </a:extLst>
          </p:cNvPr>
          <p:cNvSpPr txBox="1"/>
          <p:nvPr/>
        </p:nvSpPr>
        <p:spPr>
          <a:xfrm>
            <a:off x="7459172" y="4383652"/>
            <a:ext cx="339115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2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load_model_coordinates(…)</a:t>
            </a:r>
            <a:endParaRPr lang="en-US" sz="1200" b="1" noProof="1">
              <a:solidFill>
                <a:schemeClr val="accent2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20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2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generate_input_data_files(…)</a:t>
            </a:r>
            <a:endParaRPr lang="en-US" sz="1200" b="1" noProof="1">
              <a:solidFill>
                <a:schemeClr val="accent2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20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2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generate_input_data_files(…)</a:t>
            </a:r>
            <a:endParaRPr lang="en-US" sz="1200" b="1" noProof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97a2c6-5066-49ad-90c0-e23f9da31bb2">
      <Terms xmlns="http://schemas.microsoft.com/office/infopath/2007/PartnerControls"/>
    </lcf76f155ced4ddcb4097134ff3c332f>
    <TaxCatchAll xmlns="c319d79e-6821-4c2a-8db8-88a02643e5e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D9CE2A426814A9054AC6C4C722ED5" ma:contentTypeVersion="9" ma:contentTypeDescription="Creare un nuovo documento." ma:contentTypeScope="" ma:versionID="4cbeb9477bceae376cd19714cd9cea09">
  <xsd:schema xmlns:xsd="http://www.w3.org/2001/XMLSchema" xmlns:xs="http://www.w3.org/2001/XMLSchema" xmlns:p="http://schemas.microsoft.com/office/2006/metadata/properties" xmlns:ns2="aa97a2c6-5066-49ad-90c0-e23f9da31bb2" xmlns:ns3="c319d79e-6821-4c2a-8db8-88a02643e5e3" targetNamespace="http://schemas.microsoft.com/office/2006/metadata/properties" ma:root="true" ma:fieldsID="7ddd9cabfb1bf303e49b0c55059771cf" ns2:_="" ns3:_="">
    <xsd:import namespace="aa97a2c6-5066-49ad-90c0-e23f9da31bb2"/>
    <xsd:import namespace="c319d79e-6821-4c2a-8db8-88a02643e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7a2c6-5066-49ad-90c0-e23f9da31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9d79e-6821-4c2a-8db8-88a02643e5e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33088f5-1065-42d3-bd54-93f61e303421}" ma:internalName="TaxCatchAll" ma:showField="CatchAllData" ma:web="c319d79e-6821-4c2a-8db8-88a02643e5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327635-AA8F-4B52-97A1-797A37FD6300}">
  <ds:schemaRefs>
    <ds:schemaRef ds:uri="http://schemas.microsoft.com/office/2006/metadata/properties"/>
    <ds:schemaRef ds:uri="http://purl.org/dc/elements/1.1/"/>
    <ds:schemaRef ds:uri="e67e9a88-35e1-4b39-8da9-a609eb308282"/>
    <ds:schemaRef ds:uri="5d44ae6a-e145-4c9d-94e7-ddf9cc58067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a97a2c6-5066-49ad-90c0-e23f9da31bb2"/>
    <ds:schemaRef ds:uri="c319d79e-6821-4c2a-8db8-88a02643e5e3"/>
  </ds:schemaRefs>
</ds:datastoreItem>
</file>

<file path=customXml/itemProps2.xml><?xml version="1.0" encoding="utf-8"?>
<ds:datastoreItem xmlns:ds="http://schemas.openxmlformats.org/officeDocument/2006/customXml" ds:itemID="{96EF2FC7-BDCD-4264-A650-7ED33B029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7a2c6-5066-49ad-90c0-e23f9da31bb2"/>
    <ds:schemaRef ds:uri="c319d79e-6821-4c2a-8db8-88a02643e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F87102-1E61-4E0B-8299-8B38A85057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6617</TotalTime>
  <Words>3956</Words>
  <Application>Microsoft Office PowerPoint</Application>
  <PresentationFormat>Widescreen</PresentationFormat>
  <Paragraphs>624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Fira Code</vt:lpstr>
      <vt:lpstr>Trebuchet MS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Nicolo' Golinucci</dc:creator>
  <cp:lastModifiedBy>Matteo Rocco</cp:lastModifiedBy>
  <cp:revision>86</cp:revision>
  <dcterms:created xsi:type="dcterms:W3CDTF">2022-03-16T08:35:39Z</dcterms:created>
  <dcterms:modified xsi:type="dcterms:W3CDTF">2025-10-13T14:03:35Z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