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6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1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8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7D64-275F-4636-93C4-908077F8CDA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8B28-43A9-41FB-903F-DED1F5EB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2051" y="1390314"/>
            <a:ext cx="585925" cy="366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7016" y="1353029"/>
            <a:ext cx="3941685" cy="3701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r>
              <a:rPr lang="en-US" altLang="ko-KR" dirty="0" smtClean="0">
                <a:solidFill>
                  <a:schemeClr val="tx1"/>
                </a:solidFill>
              </a:rPr>
              <a:t>PBA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51533" y="1120361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NOS </a:t>
            </a:r>
            <a:r>
              <a:rPr lang="ko-KR" altLang="en-US" sz="1400" dirty="0" smtClean="0">
                <a:solidFill>
                  <a:schemeClr val="tx1"/>
                </a:solidFill>
              </a:rPr>
              <a:t>밸브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51533" y="1690309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FEED </a:t>
            </a:r>
            <a:r>
              <a:rPr lang="ko-KR" altLang="en-US" sz="1400" dirty="0" smtClean="0">
                <a:solidFill>
                  <a:schemeClr val="tx1"/>
                </a:solidFill>
              </a:rPr>
              <a:t>밸브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1533" y="2830205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냉수 온도센서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51533" y="4068705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온수 온도센서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51533" y="4638653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온수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51533" y="3498757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냉수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4592" y="5458955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펌프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1533" y="5208601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만수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51533" y="5778550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저수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수위센서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51533" y="550413"/>
            <a:ext cx="202410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에어</a:t>
            </a:r>
            <a:r>
              <a:rPr lang="en-US" altLang="ko-KR" sz="1400" dirty="0" smtClean="0">
                <a:solidFill>
                  <a:schemeClr val="tx1"/>
                </a:solidFill>
              </a:rPr>
              <a:t>  Feed </a:t>
            </a:r>
            <a:r>
              <a:rPr lang="ko-KR" altLang="en-US" sz="1400" dirty="0" smtClean="0">
                <a:solidFill>
                  <a:schemeClr val="tx1"/>
                </a:solidFill>
              </a:rPr>
              <a:t>밸브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6332" y="660569"/>
            <a:ext cx="164236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디스플레이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13749" y="5458955"/>
            <a:ext cx="1562471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Comp.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0129" y="660569"/>
            <a:ext cx="1642369" cy="31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정웅[WaterCare개발팀/팀원]</dc:creator>
  <cp:lastModifiedBy>정한영[WaterCare전장개발팀/팀원]</cp:lastModifiedBy>
  <cp:revision>4</cp:revision>
  <dcterms:created xsi:type="dcterms:W3CDTF">2024-09-10T06:00:19Z</dcterms:created>
  <dcterms:modified xsi:type="dcterms:W3CDTF">2024-10-14T02:02:51Z</dcterms:modified>
</cp:coreProperties>
</file>