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6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>
        <p:scale>
          <a:sx n="75" d="100"/>
          <a:sy n="75" d="100"/>
        </p:scale>
        <p:origin x="183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9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5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5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4E5F-5E99-458F-A096-C05F7E2F4443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4068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8970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897688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IC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3923608" y="2341094"/>
            <a:ext cx="1186774" cy="286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7370443" y="2197611"/>
            <a:ext cx="1186774" cy="286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06876" y="2744792"/>
            <a:ext cx="159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UART :</a:t>
            </a:r>
            <a:r>
              <a:rPr lang="ko-KR" altLang="en-US" dirty="0" smtClean="0"/>
              <a:t> </a:t>
            </a:r>
            <a:r>
              <a:rPr lang="en-US" altLang="ko-KR" dirty="0" smtClean="0"/>
              <a:t>38400bps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3711" y="2744792"/>
            <a:ext cx="159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UART :</a:t>
            </a:r>
            <a:r>
              <a:rPr lang="ko-KR" altLang="en-US" dirty="0" smtClean="0"/>
              <a:t> </a:t>
            </a:r>
            <a:r>
              <a:rPr lang="en-US" altLang="ko-KR" dirty="0" smtClean="0"/>
              <a:t>115200bps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58499" y="2045342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UART1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53005" y="2018591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UART0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02580" y="2018591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UART2</a:t>
            </a:r>
            <a:endParaRPr lang="ko-KR" altLang="en-US" sz="1100" dirty="0"/>
          </a:p>
        </p:txBody>
      </p:sp>
      <p:graphicFrame>
        <p:nvGraphicFramePr>
          <p:cNvPr id="2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814368"/>
              </p:ext>
            </p:extLst>
          </p:nvPr>
        </p:nvGraphicFramePr>
        <p:xfrm>
          <a:off x="838200" y="4949256"/>
          <a:ext cx="84124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30918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04655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4078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1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가속도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100 ~ 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절대 위치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0 ~ 255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가속도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100 ~ 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절대 위치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0 ~ </a:t>
                      </a:r>
                      <a:r>
                        <a:rPr lang="en-US" altLang="ko-KR" dirty="0" smtClean="0"/>
                        <a:t>255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0451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8474" y="4013921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TOUCH IC – PACKET FORMAT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474" y="1323393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통신 구성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5795" y="4443190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71450" y="3890018"/>
            <a:ext cx="11334750" cy="17611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1450" y="2072495"/>
            <a:ext cx="11334750" cy="1537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 flipH="1">
            <a:off x="1082301" y="1845425"/>
            <a:ext cx="1" cy="431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375619" y="2594251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794913" y="214868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292558" y="2504877"/>
            <a:ext cx="1708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628481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193139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표시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변경 발생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4818956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619583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2927" y="5150934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상태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업데이트 완료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369094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10922" y="3824665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LED </a:t>
            </a:r>
            <a:r>
              <a:rPr lang="ko-KR" altLang="en-US" sz="900" b="1" dirty="0" smtClean="0"/>
              <a:t>화면 갱신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70294" y="1926427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버튼 입력 처리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9462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71450" y="3890018"/>
            <a:ext cx="11334750" cy="17611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1450" y="2072495"/>
            <a:ext cx="11334750" cy="1537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>
            <a:off x="1082302" y="1845425"/>
            <a:ext cx="15457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375619" y="2594251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794913" y="214868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292558" y="2504877"/>
            <a:ext cx="1708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628481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193139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표시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변경 발생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4818956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619583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2927" y="5150934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상태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업데이트 완료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369094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10922" y="3824665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LED </a:t>
            </a:r>
            <a:r>
              <a:rPr lang="ko-KR" altLang="en-US" sz="900" b="1" dirty="0" smtClean="0"/>
              <a:t>화면 갱신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70294" y="1926427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버튼 입력 처리</a:t>
            </a:r>
            <a:endParaRPr lang="ko-KR" altLang="en-US" sz="900" b="1" dirty="0"/>
          </a:p>
        </p:txBody>
      </p:sp>
      <p:sp>
        <p:nvSpPr>
          <p:cNvPr id="28" name="왼쪽/오른쪽 화살표 27"/>
          <p:cNvSpPr/>
          <p:nvPr/>
        </p:nvSpPr>
        <p:spPr>
          <a:xfrm>
            <a:off x="1129802" y="3215158"/>
            <a:ext cx="8918949" cy="351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9.5ms</a:t>
            </a:r>
            <a:endParaRPr lang="ko-KR" altLang="en-US" sz="1100" dirty="0"/>
          </a:p>
        </p:txBody>
      </p:sp>
      <p:sp>
        <p:nvSpPr>
          <p:cNvPr id="29" name="왼쪽/오른쪽 화살표 28"/>
          <p:cNvSpPr/>
          <p:nvPr/>
        </p:nvSpPr>
        <p:spPr>
          <a:xfrm>
            <a:off x="1129802" y="5850587"/>
            <a:ext cx="4531237" cy="351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26ms 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564287" y="6011810"/>
            <a:ext cx="533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입력 </a:t>
            </a:r>
            <a:r>
              <a:rPr lang="en-US" altLang="ko-KR" dirty="0" smtClean="0"/>
              <a:t>– LED </a:t>
            </a:r>
            <a:r>
              <a:rPr lang="ko-KR" altLang="en-US" dirty="0" smtClean="0"/>
              <a:t>업데이트 소요 시간 </a:t>
            </a:r>
            <a:r>
              <a:rPr lang="en-US" altLang="ko-KR" dirty="0" smtClean="0"/>
              <a:t>: 35.5ms</a:t>
            </a:r>
          </a:p>
        </p:txBody>
      </p:sp>
    </p:spTree>
    <p:extLst>
      <p:ext uri="{BB962C8B-B14F-4D97-AF65-F5344CB8AC3E}">
        <p14:creationId xmlns:p14="http://schemas.microsoft.com/office/powerpoint/2010/main" val="5815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 – </a:t>
            </a:r>
            <a:r>
              <a:rPr lang="ko-KR" altLang="en-US" sz="2400" dirty="0" smtClean="0"/>
              <a:t>통신 지연 식나  검토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03558" y="1498070"/>
            <a:ext cx="11478601" cy="4777794"/>
            <a:chOff x="503558" y="1498070"/>
            <a:chExt cx="11478601" cy="47777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330733" y="3829048"/>
              <a:ext cx="4651426" cy="2216151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503558" y="1498070"/>
              <a:ext cx="10382100" cy="4777794"/>
              <a:chOff x="1049658" y="1459970"/>
              <a:chExt cx="10382100" cy="4777794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658" y="1459970"/>
                <a:ext cx="6640192" cy="4777794"/>
              </a:xfrm>
              <a:prstGeom prst="rect">
                <a:avLst/>
              </a:prstGeom>
            </p:spPr>
          </p:pic>
          <p:sp>
            <p:nvSpPr>
              <p:cNvPr id="32" name="모서리가 둥근 직사각형 31"/>
              <p:cNvSpPr/>
              <p:nvPr/>
            </p:nvSpPr>
            <p:spPr>
              <a:xfrm>
                <a:off x="2007051" y="2004290"/>
                <a:ext cx="1872799" cy="39874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TOUCH -&gt; FRONT</a:t>
                </a:r>
              </a:p>
              <a:p>
                <a:pPr algn="ctr"/>
                <a:r>
                  <a:rPr lang="ko-KR" altLang="en-US" sz="1050" dirty="0" smtClean="0"/>
                  <a:t>버튼 입력 상태 전달</a:t>
                </a:r>
                <a:endParaRPr lang="ko-KR" altLang="en-US" sz="1050" dirty="0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275917" y="2654656"/>
                <a:ext cx="1499283" cy="39874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FROTN -&gt; MAIN</a:t>
                </a:r>
              </a:p>
              <a:p>
                <a:pPr algn="ctr"/>
                <a:r>
                  <a:rPr lang="ko-KR" altLang="en-US" sz="1050" dirty="0" smtClean="0"/>
                  <a:t>버튼 입력 전달</a:t>
                </a:r>
                <a:endParaRPr lang="ko-KR" altLang="en-US" sz="1050" dirty="0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6555350" y="3053402"/>
                <a:ext cx="1727883" cy="54891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MAIN -&gt; FRONT </a:t>
                </a:r>
              </a:p>
              <a:p>
                <a:pPr algn="ctr"/>
                <a:r>
                  <a:rPr lang="en-US" altLang="ko-KR" sz="1050" dirty="0" smtClean="0"/>
                  <a:t>LED </a:t>
                </a:r>
                <a:r>
                  <a:rPr lang="ko-KR" altLang="en-US" sz="1050" dirty="0" smtClean="0"/>
                  <a:t>상태 업데이트</a:t>
                </a:r>
                <a:endParaRPr lang="ko-KR" altLang="en-US" sz="1050" dirty="0"/>
              </a:p>
            </p:txBody>
          </p:sp>
          <p:sp>
            <p:nvSpPr>
              <p:cNvPr id="36" name="왼쪽/오른쪽 화살표 35"/>
              <p:cNvSpPr/>
              <p:nvPr/>
            </p:nvSpPr>
            <p:spPr>
              <a:xfrm>
                <a:off x="1919900" y="3589659"/>
                <a:ext cx="1257300" cy="351780"/>
              </a:xfrm>
              <a:prstGeom prst="left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9.5ms</a:t>
                </a:r>
                <a:endParaRPr lang="ko-KR" altLang="en-US" sz="1100" dirty="0"/>
              </a:p>
            </p:txBody>
          </p:sp>
          <p:sp>
            <p:nvSpPr>
              <p:cNvPr id="38" name="왼쪽/오른쪽 화살표 37"/>
              <p:cNvSpPr/>
              <p:nvPr/>
            </p:nvSpPr>
            <p:spPr>
              <a:xfrm>
                <a:off x="3177200" y="3971278"/>
                <a:ext cx="3261700" cy="351780"/>
              </a:xfrm>
              <a:prstGeom prst="left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26ms</a:t>
                </a:r>
                <a:endParaRPr lang="ko-KR" altLang="en-US" sz="1100" dirty="0"/>
              </a:p>
            </p:txBody>
          </p:sp>
          <p:sp>
            <p:nvSpPr>
              <p:cNvPr id="3" name="위로 굽은 화살표 2"/>
              <p:cNvSpPr/>
              <p:nvPr/>
            </p:nvSpPr>
            <p:spPr>
              <a:xfrm rot="5400000">
                <a:off x="2685962" y="2248851"/>
                <a:ext cx="368300" cy="811610"/>
              </a:xfrm>
              <a:prstGeom prst="bent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위로 굽은 화살표 38"/>
              <p:cNvSpPr/>
              <p:nvPr/>
            </p:nvSpPr>
            <p:spPr>
              <a:xfrm rot="5400000">
                <a:off x="5281775" y="2229569"/>
                <a:ext cx="449500" cy="2097650"/>
              </a:xfrm>
              <a:prstGeom prst="bent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431492" y="4342430"/>
                <a:ext cx="635000" cy="30711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MAIN</a:t>
                </a:r>
                <a:endParaRPr lang="ko-KR" altLang="en-US" sz="1050" dirty="0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8431492" y="5049127"/>
                <a:ext cx="679878" cy="38864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FRONT</a:t>
                </a:r>
                <a:endParaRPr lang="ko-KR" altLang="en-US" sz="1050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0682909" y="4013450"/>
                <a:ext cx="748849" cy="3289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TOUCH</a:t>
                </a:r>
                <a:endParaRPr lang="ko-KR" altLang="en-US" sz="1050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761370" y="6387050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통신 파형 캡쳐 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41601" y="6351014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통신 검토용 </a:t>
            </a:r>
            <a:r>
              <a:rPr lang="en-US" altLang="ko-KR" dirty="0" smtClean="0"/>
              <a:t>PBA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소프트웨어 검토 내용 </a:t>
            </a:r>
            <a:r>
              <a:rPr lang="en-US" altLang="ko-KR" sz="2400" dirty="0" smtClean="0"/>
              <a:t>( 2024.10.16 )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114" y="1335314"/>
            <a:ext cx="10221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절대 위치 값의 범위 는 </a:t>
            </a:r>
            <a:r>
              <a:rPr lang="en-US" altLang="ko-KR" dirty="0" smtClean="0"/>
              <a:t>: 0 ~255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슬라이드 동작을 하는 경우 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감소 되는 값의 최소치가 균일하지 않고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그 값이 꽤 큰 것으로 나옴</a:t>
            </a:r>
            <a:r>
              <a:rPr lang="en-US" altLang="ko-KR" dirty="0" smtClean="0"/>
              <a:t>. (32 -&gt; 96 -&gt; 128 -&gt; 160 -&gt; …. )</a:t>
            </a:r>
          </a:p>
          <a:p>
            <a:endParaRPr lang="en-US" altLang="ko-KR" dirty="0"/>
          </a:p>
          <a:p>
            <a:r>
              <a:rPr lang="en-US" altLang="ko-KR" dirty="0" smtClean="0"/>
              <a:t>2) 1</a:t>
            </a:r>
            <a:r>
              <a:rPr lang="ko-KR" altLang="en-US" dirty="0" smtClean="0"/>
              <a:t>번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바 아님</a:t>
            </a:r>
            <a:r>
              <a:rPr lang="en-US" altLang="ko-KR" dirty="0" smtClean="0"/>
              <a:t>) pop </a:t>
            </a:r>
            <a:r>
              <a:rPr lang="ko-KR" altLang="en-US" dirty="0" smtClean="0"/>
              <a:t>동작 시 응답이 좀 늦게 들어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 때가 간혹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슬라이드바</a:t>
            </a:r>
            <a:r>
              <a:rPr lang="ko-KR" altLang="en-US" dirty="0" smtClean="0"/>
              <a:t> 위치 값이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후 이전 값이 남아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현 사양을 유지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값을 갱신 하는 것으로 변경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99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(ver2) – ACK </a:t>
            </a:r>
            <a:r>
              <a:rPr lang="ko-KR" altLang="en-US" sz="2400" dirty="0" smtClean="0"/>
              <a:t>기능 추가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재시도 알고리즘 추가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 flipH="1">
            <a:off x="1082301" y="1845425"/>
            <a:ext cx="1" cy="431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375619" y="2594251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6"/>
            <a:ext cx="1076786" cy="832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794913" y="214868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6"/>
            <a:ext cx="1076786" cy="8910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292558" y="2504877"/>
            <a:ext cx="1708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993302"/>
            <a:ext cx="1076786" cy="8719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557961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표시 변경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5183778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984405"/>
            <a:ext cx="1076786" cy="8808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733916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596435" y="5629784"/>
            <a:ext cx="348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3672" y="5384592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REQL: [ STX | ACK_LED | CRC(2) | ETX ]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3866" y="5901892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100ms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이내에 </a:t>
            </a:r>
            <a:r>
              <a:rPr lang="en-US" altLang="ko-KR" sz="900" b="1" dirty="0" err="1" smtClean="0">
                <a:solidFill>
                  <a:schemeClr val="accent2"/>
                </a:solidFill>
              </a:rPr>
              <a:t>ack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 없으면 </a:t>
            </a:r>
            <a:r>
              <a:rPr lang="en-US" altLang="ko-KR" sz="900" b="1" dirty="0" smtClean="0">
                <a:solidFill>
                  <a:schemeClr val="accent2"/>
                </a:solidFill>
              </a:rPr>
              <a:t>retry 5 times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1644955" y="3401119"/>
            <a:ext cx="3437972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2575" y="2260281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100ms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이내에 </a:t>
            </a:r>
            <a:r>
              <a:rPr lang="en-US" altLang="ko-KR" sz="900" b="1" dirty="0" err="1" smtClean="0">
                <a:solidFill>
                  <a:schemeClr val="accent2"/>
                </a:solidFill>
              </a:rPr>
              <a:t>ack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 없으면 </a:t>
            </a:r>
            <a:r>
              <a:rPr lang="en-US" altLang="ko-KR" sz="900" b="1" dirty="0" smtClean="0">
                <a:solidFill>
                  <a:schemeClr val="accent2"/>
                </a:solidFill>
              </a:rPr>
              <a:t>retry 3 times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56829" y="3105792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ACK: [ STX | ACK_KEY | CRC(2) | ETX ]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509</Words>
  <Application>Microsoft Office PowerPoint</Application>
  <PresentationFormat>와이드스크린</PresentationFormat>
  <Paragraphs>110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터치 슬라이드</vt:lpstr>
      <vt:lpstr>터치 슬라이드(ver1)</vt:lpstr>
      <vt:lpstr>터치 슬라이드(ver1)</vt:lpstr>
      <vt:lpstr>터치 슬라이드(ver1) – 통신 지연 식나  검토</vt:lpstr>
      <vt:lpstr>1차 소프트웨어 검토 내용 ( 2024.10.16 )</vt:lpstr>
      <vt:lpstr>터치 슬라이드(ver2) – ACK 기능 추가(재시도 알고리즘 추가)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터치 슬라이드</dc:title>
  <dc:creator>Administrator</dc:creator>
  <cp:lastModifiedBy>Administrator</cp:lastModifiedBy>
  <cp:revision>67</cp:revision>
  <dcterms:created xsi:type="dcterms:W3CDTF">2024-10-15T04:03:58Z</dcterms:created>
  <dcterms:modified xsi:type="dcterms:W3CDTF">2024-10-16T08:13:47Z</dcterms:modified>
</cp:coreProperties>
</file>