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257" r:id="rId2"/>
    <p:sldId id="258" r:id="rId3"/>
    <p:sldId id="259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D728F-D2FC-4633-9238-FC5792EC0047}" type="datetimeFigureOut">
              <a:rPr lang="ko-KR" altLang="en-US" smtClean="0"/>
              <a:t>2025-09-11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8FD7E-6AC4-41ED-9216-972A41A2BD2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7">
            <a:extLst>
              <a:ext uri="{FF2B5EF4-FFF2-40B4-BE49-F238E27FC236}">
                <a16:creationId xmlns:a16="http://schemas.microsoft.com/office/drawing/2014/main" id="{B05D4CB5-EA68-EFD6-652D-AFC91712A6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98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1"/>
          <p:cNvGrpSpPr/>
          <p:nvPr/>
        </p:nvGrpSpPr>
        <p:grpSpPr bwMode="grayWhite">
          <a:xfrm rot="19693411">
            <a:off x="3335008" y="1909248"/>
            <a:ext cx="6021229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4648200" y="4419600"/>
            <a:ext cx="89535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5525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9144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216152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white">
          <a:xfrm>
            <a:off x="76200" y="1066800"/>
            <a:ext cx="2590800" cy="1219200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gray">
          <a:xfrm rot="-1315059">
            <a:off x="8659903" y="5872449"/>
            <a:ext cx="542925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 rot="-1315059" flipH="1" flipV="1">
            <a:off x="152400" y="4724400"/>
            <a:ext cx="425450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gray">
          <a:xfrm rot="-1315059">
            <a:off x="533400" y="152400"/>
            <a:ext cx="692150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21694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8714232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2670048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9144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5788152" y="1069848"/>
            <a:ext cx="3355848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61512" y="-103188"/>
            <a:ext cx="4100112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" name="그림 50" descr="로고, 상징, 등록 상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7BAE6A9-6A49-9D3A-75D1-96DC2EAACAF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320" y="-112490"/>
            <a:ext cx="1371197" cy="1369927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A7CE4CA-D216-7C35-FB9C-73A7CF0EB6ED}"/>
              </a:ext>
            </a:extLst>
          </p:cNvPr>
          <p:cNvCxnSpPr>
            <a:cxnSpLocks/>
          </p:cNvCxnSpPr>
          <p:nvPr userDrawn="1"/>
        </p:nvCxnSpPr>
        <p:spPr>
          <a:xfrm>
            <a:off x="38492" y="339569"/>
            <a:ext cx="8216987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851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1" hangingPunct="1">
        <a:spcBef>
          <a:spcPct val="0"/>
        </a:spcBef>
        <a:buNone/>
        <a:defRPr sz="18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netmarble Bold" panose="02020803020101020101" pitchFamily="18" charset="-127"/>
          <a:ea typeface="netmarble Bold" panose="02020803020101020101" pitchFamily="18" charset="-127"/>
          <a:cs typeface="Nirmala Text" panose="020B0502040204020203" pitchFamily="34" charset="0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AD1C35-E281-F9DB-CE24-92F6B1422FBC}"/>
              </a:ext>
            </a:extLst>
          </p:cNvPr>
          <p:cNvSpPr txBox="1"/>
          <p:nvPr/>
        </p:nvSpPr>
        <p:spPr>
          <a:xfrm>
            <a:off x="0" y="418012"/>
            <a:ext cx="2909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2. CO-MV </a:t>
            </a:r>
            <a:r>
              <a:rPr lang="ko-KR" altLang="en-US" dirty="0">
                <a:latin typeface="netmarble Bold" panose="02020803020101020101" pitchFamily="18" charset="-127"/>
                <a:ea typeface="netmarble Bold" panose="02020803020101020101" pitchFamily="18" charset="-127"/>
              </a:rPr>
              <a:t>를 만들어 주세요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DD2A6-80C3-FE4A-B770-9373DC487C13}"/>
              </a:ext>
            </a:extLst>
          </p:cNvPr>
          <p:cNvSpPr txBox="1"/>
          <p:nvPr/>
        </p:nvSpPr>
        <p:spPr>
          <a:xfrm>
            <a:off x="478972" y="787344"/>
            <a:ext cx="6167073" cy="77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0" i="0" dirty="0">
                <a:effectLst/>
                <a:latin typeface="-apple-system"/>
              </a:rPr>
              <a:t>LG </a:t>
            </a:r>
            <a:r>
              <a:rPr lang="ko-KR" altLang="en-US" sz="1200" b="0" i="0" dirty="0">
                <a:effectLst/>
                <a:latin typeface="-apple-system"/>
              </a:rPr>
              <a:t>에는 </a:t>
            </a:r>
            <a:r>
              <a:rPr lang="en-US" altLang="ko-KR" sz="1200" b="0" i="0" dirty="0">
                <a:effectLst/>
                <a:latin typeface="-apple-system"/>
              </a:rPr>
              <a:t>LGMV </a:t>
            </a:r>
            <a:r>
              <a:rPr lang="ko-KR" altLang="en-US" sz="1200" b="0" i="0" dirty="0">
                <a:effectLst/>
                <a:latin typeface="-apple-system"/>
              </a:rPr>
              <a:t>라는 범용 프로그램으로 개발모드에서 에어컨을 여러 조건으로 시험하고 있습니다</a:t>
            </a:r>
            <a:r>
              <a:rPr lang="en-US" altLang="ko-KR" sz="1200" b="0" i="0" dirty="0">
                <a:effectLst/>
                <a:latin typeface="-apple-system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-apple-system"/>
                <a:ea typeface="netmarble Medium" panose="02020603020101020101" pitchFamily="18" charset="-127"/>
              </a:rPr>
              <a:t>한번 만들어 놓으면 간단한 세팅 조정 만으로 </a:t>
            </a:r>
            <a:r>
              <a:rPr lang="ko-KR" altLang="en-US" sz="1200" dirty="0" err="1">
                <a:latin typeface="-apple-system"/>
                <a:ea typeface="netmarble Medium" panose="02020603020101020101" pitchFamily="18" charset="-127"/>
              </a:rPr>
              <a:t>목업</a:t>
            </a:r>
            <a:r>
              <a:rPr lang="ko-KR" altLang="en-US" sz="1200" dirty="0">
                <a:latin typeface="-apple-system"/>
                <a:ea typeface="netmarble Medium" panose="02020603020101020101" pitchFamily="18" charset="-127"/>
              </a:rPr>
              <a:t> 단계에서 많은 검토가 가능합니다</a:t>
            </a:r>
            <a:r>
              <a:rPr lang="en-US" altLang="ko-KR" sz="1200" dirty="0">
                <a:latin typeface="-apple-system"/>
                <a:ea typeface="netmarble Medium" panose="02020603020101020101" pitchFamily="18" charset="-127"/>
              </a:rPr>
              <a:t>.</a:t>
            </a:r>
            <a:r>
              <a:rPr lang="ko-KR" altLang="en-US" sz="1200" dirty="0">
                <a:latin typeface="-apple-system"/>
                <a:ea typeface="netmarble Medium" panose="02020603020101020101" pitchFamily="18" charset="-127"/>
              </a:rPr>
              <a:t> </a:t>
            </a:r>
            <a:endParaRPr lang="en-US" altLang="ko-KR" sz="1200" dirty="0">
              <a:latin typeface="-apple-system"/>
              <a:ea typeface="netmarble Medium" panose="02020603020101020101" pitchFamily="18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2A5E40D-63CD-C3BE-9EE4-F5B4F97346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40090"/>
              </p:ext>
            </p:extLst>
          </p:nvPr>
        </p:nvGraphicFramePr>
        <p:xfrm>
          <a:off x="628650" y="1992701"/>
          <a:ext cx="7886700" cy="46954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08386">
                  <a:extLst>
                    <a:ext uri="{9D8B030D-6E8A-4147-A177-3AD203B41FA5}">
                      <a16:colId xmlns:a16="http://schemas.microsoft.com/office/drawing/2014/main" val="3482178846"/>
                    </a:ext>
                  </a:extLst>
                </a:gridCol>
                <a:gridCol w="3589157">
                  <a:extLst>
                    <a:ext uri="{9D8B030D-6E8A-4147-A177-3AD203B41FA5}">
                      <a16:colId xmlns:a16="http://schemas.microsoft.com/office/drawing/2014/main" val="3817059853"/>
                    </a:ext>
                  </a:extLst>
                </a:gridCol>
                <a:gridCol w="3589157">
                  <a:extLst>
                    <a:ext uri="{9D8B030D-6E8A-4147-A177-3AD203B41FA5}">
                      <a16:colId xmlns:a16="http://schemas.microsoft.com/office/drawing/2014/main" val="2981461248"/>
                    </a:ext>
                  </a:extLst>
                </a:gridCol>
              </a:tblGrid>
              <a:tr h="3611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netmarble Light" panose="02020403020101020101" pitchFamily="18" charset="-127"/>
                        <a:ea typeface="netmarble Light" panose="02020403020101020101" pitchFamily="18" charset="-127"/>
                      </a:endParaRPr>
                    </a:p>
                  </a:txBody>
                  <a:tcPr marL="7084" marR="7084" marT="7084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하드웨어 범용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netmarble Light" panose="02020403020101020101" pitchFamily="18" charset="-127"/>
                        <a:ea typeface="netmarble Light" panose="02020403020101020101" pitchFamily="18" charset="-127"/>
                      </a:endParaRPr>
                    </a:p>
                  </a:txBody>
                  <a:tcPr marL="7084" marR="7084" marT="7084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펌웨어 범용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netmarble Light" panose="02020403020101020101" pitchFamily="18" charset="-127"/>
                        <a:ea typeface="netmarble Light" panose="02020403020101020101" pitchFamily="18" charset="-127"/>
                      </a:endParaRPr>
                    </a:p>
                  </a:txBody>
                  <a:tcPr marL="7084" marR="7084" marT="7084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394112"/>
                  </a:ext>
                </a:extLst>
              </a:tr>
              <a:tr h="3611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Main PBC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netmarble Light" panose="02020403020101020101" pitchFamily="18" charset="-127"/>
                        <a:ea typeface="netmarble Light" panose="02020403020101020101" pitchFamily="18" charset="-127"/>
                      </a:endParaRPr>
                    </a:p>
                  </a:txBody>
                  <a:tcPr marL="7084" marR="7084" marT="7084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범용 </a:t>
                      </a:r>
                      <a:r>
                        <a:rPr lang="en-US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PCB </a:t>
                      </a:r>
                      <a:r>
                        <a:rPr lang="ko-KR" altLang="en-US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사용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netmarble Light" panose="02020403020101020101" pitchFamily="18" charset="-127"/>
                        <a:ea typeface="netmarble Light" panose="02020403020101020101" pitchFamily="18" charset="-127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개발 </a:t>
                      </a:r>
                      <a:r>
                        <a:rPr lang="en-US" sz="1000" u="none" strike="noStrike" dirty="0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PBA </a:t>
                      </a:r>
                      <a:r>
                        <a:rPr lang="ko-KR" altLang="en-US" sz="1000" u="none" strike="noStrike" dirty="0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사용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etmarble Light" panose="02020403020101020101" pitchFamily="18" charset="-127"/>
                        <a:ea typeface="netmarble Light" panose="02020403020101020101" pitchFamily="18" charset="-127"/>
                      </a:endParaRPr>
                    </a:p>
                  </a:txBody>
                  <a:tcPr marL="7084" marR="7084" marT="7084" marB="0" anchor="ctr"/>
                </a:tc>
                <a:extLst>
                  <a:ext uri="{0D108BD9-81ED-4DB2-BD59-A6C34878D82A}">
                    <a16:rowId xmlns:a16="http://schemas.microsoft.com/office/drawing/2014/main" val="397303966"/>
                  </a:ext>
                </a:extLst>
              </a:tr>
              <a:tr h="36119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세팅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netmarble Light" panose="02020403020101020101" pitchFamily="18" charset="-127"/>
                        <a:ea typeface="netmarble Light" panose="02020403020101020101" pitchFamily="18" charset="-127"/>
                      </a:endParaRPr>
                    </a:p>
                  </a:txBody>
                  <a:tcPr marL="7084" marR="7084" marT="7084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범용 </a:t>
                      </a:r>
                      <a:r>
                        <a:rPr lang="en-US" altLang="ko-KR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PCB</a:t>
                      </a:r>
                      <a:r>
                        <a:rPr lang="ko-KR" altLang="en-US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와 센서</a:t>
                      </a:r>
                      <a:r>
                        <a:rPr lang="en-US" altLang="ko-KR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구동부 모두 연결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netmarble Light" panose="02020403020101020101" pitchFamily="18" charset="-127"/>
                        <a:ea typeface="netmarble Light" panose="02020403020101020101" pitchFamily="18" charset="-127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노트북과 제품 </a:t>
                      </a:r>
                      <a:r>
                        <a:rPr lang="en-US" altLang="ko-KR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PBA</a:t>
                      </a:r>
                      <a:r>
                        <a:rPr lang="ko-KR" altLang="en-US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와 연결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netmarble Light" panose="02020403020101020101" pitchFamily="18" charset="-127"/>
                        <a:ea typeface="netmarble Light" panose="02020403020101020101" pitchFamily="18" charset="-127"/>
                      </a:endParaRPr>
                    </a:p>
                  </a:txBody>
                  <a:tcPr marL="7084" marR="7084" marT="7084" marB="0" anchor="ctr"/>
                </a:tc>
                <a:extLst>
                  <a:ext uri="{0D108BD9-81ED-4DB2-BD59-A6C34878D82A}">
                    <a16:rowId xmlns:a16="http://schemas.microsoft.com/office/drawing/2014/main" val="3045002793"/>
                  </a:ext>
                </a:extLst>
              </a:tr>
              <a:tr h="7223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제어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netmarble Light" panose="02020403020101020101" pitchFamily="18" charset="-127"/>
                        <a:ea typeface="netmarble Light" panose="02020403020101020101" pitchFamily="18" charset="-127"/>
                      </a:endParaRPr>
                    </a:p>
                  </a:txBody>
                  <a:tcPr marL="7084" marR="7084" marT="7084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범용 </a:t>
                      </a:r>
                      <a:r>
                        <a:rPr lang="en-US" altLang="ko-KR" sz="1000" u="none" strike="noStrike" dirty="0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PCB</a:t>
                      </a:r>
                      <a:r>
                        <a:rPr lang="ko-KR" altLang="en-US" sz="1000" u="none" strike="noStrike" dirty="0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만 가능 → 노트북 제어만 가능함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etmarble Light" panose="02020403020101020101" pitchFamily="18" charset="-127"/>
                        <a:ea typeface="netmarble Light" panose="02020403020101020101" pitchFamily="18" charset="-127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기본적으로 제품 제어가 가능</a:t>
                      </a:r>
                      <a:br>
                        <a:rPr lang="ko-KR" altLang="en-US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</a:br>
                      <a:r>
                        <a:rPr lang="ko-KR" altLang="en-US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노트북으로 제어이전</a:t>
                      </a:r>
                      <a:r>
                        <a:rPr lang="en-US" altLang="ko-KR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모니터링 가능함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netmarble Light" panose="02020403020101020101" pitchFamily="18" charset="-127"/>
                        <a:ea typeface="netmarble Light" panose="02020403020101020101" pitchFamily="18" charset="-127"/>
                      </a:endParaRPr>
                    </a:p>
                  </a:txBody>
                  <a:tcPr marL="7084" marR="7084" marT="7084" marB="0" anchor="ctr"/>
                </a:tc>
                <a:extLst>
                  <a:ext uri="{0D108BD9-81ED-4DB2-BD59-A6C34878D82A}">
                    <a16:rowId xmlns:a16="http://schemas.microsoft.com/office/drawing/2014/main" val="4091879372"/>
                  </a:ext>
                </a:extLst>
              </a:tr>
              <a:tr h="72238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개발단계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netmarble Light" panose="02020403020101020101" pitchFamily="18" charset="-127"/>
                        <a:ea typeface="netmarble Light" panose="02020403020101020101" pitchFamily="18" charset="-127"/>
                      </a:endParaRPr>
                    </a:p>
                  </a:txBody>
                  <a:tcPr marL="7084" marR="7084" marT="7084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온도</a:t>
                      </a:r>
                      <a:r>
                        <a:rPr lang="en-US" altLang="ko-KR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/5V/12V/24V/220V/StepVV </a:t>
                      </a:r>
                      <a:r>
                        <a:rPr lang="ko-KR" altLang="en-US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등 초과세팅 필요</a:t>
                      </a:r>
                      <a:br>
                        <a:rPr lang="ko-KR" altLang="en-US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</a:br>
                      <a:r>
                        <a:rPr lang="ko-KR" altLang="en-US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제품별로 펌웨어 변경 없음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netmarble Light" panose="02020403020101020101" pitchFamily="18" charset="-127"/>
                        <a:ea typeface="netmarble Light" panose="02020403020101020101" pitchFamily="18" charset="-127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온도</a:t>
                      </a:r>
                      <a:r>
                        <a:rPr lang="en-US" altLang="ko-KR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/5V/12V/24V/220V/StepVV </a:t>
                      </a:r>
                      <a:r>
                        <a:rPr lang="ko-KR" altLang="en-US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등 초과세팅 필요</a:t>
                      </a:r>
                      <a:br>
                        <a:rPr lang="ko-KR" altLang="en-US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</a:br>
                      <a:r>
                        <a:rPr lang="ko-KR" altLang="en-US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제품별로 각 </a:t>
                      </a:r>
                      <a:r>
                        <a:rPr lang="en-US" altLang="ko-KR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#No. </a:t>
                      </a:r>
                      <a:r>
                        <a:rPr lang="ko-KR" altLang="en-US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와 매칭 필요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netmarble Light" panose="02020403020101020101" pitchFamily="18" charset="-127"/>
                        <a:ea typeface="netmarble Light" panose="02020403020101020101" pitchFamily="18" charset="-127"/>
                      </a:endParaRPr>
                    </a:p>
                  </a:txBody>
                  <a:tcPr marL="7084" marR="7084" marT="7084" marB="0" anchor="ctr"/>
                </a:tc>
                <a:extLst>
                  <a:ext uri="{0D108BD9-81ED-4DB2-BD59-A6C34878D82A}">
                    <a16:rowId xmlns:a16="http://schemas.microsoft.com/office/drawing/2014/main" val="79632765"/>
                  </a:ext>
                </a:extLst>
              </a:tr>
              <a:tr h="10835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장점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netmarble Light" panose="02020403020101020101" pitchFamily="18" charset="-127"/>
                        <a:ea typeface="netmarble Light" panose="02020403020101020101" pitchFamily="18" charset="-127"/>
                      </a:endParaRPr>
                    </a:p>
                  </a:txBody>
                  <a:tcPr marL="7084" marR="7084" marT="7084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한번 만들고 계속 쓰는 방식</a:t>
                      </a:r>
                      <a:br>
                        <a:rPr lang="ko-KR" altLang="en-US" sz="1000" u="none" strike="noStrike" dirty="0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소프트웨어 담당자에게 업무로드 없음</a:t>
                      </a:r>
                      <a:br>
                        <a:rPr lang="ko-KR" altLang="en-US" sz="1000" u="none" strike="noStrike" dirty="0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냉동 담당자도 한번만 학습하면 쓰는데 불편함 없음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etmarble Light" panose="02020403020101020101" pitchFamily="18" charset="-127"/>
                        <a:ea typeface="netmarble Light" panose="02020403020101020101" pitchFamily="18" charset="-127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제품과 노트북의 제어권과 모니터링을 병렬로 사용 가능</a:t>
                      </a:r>
                      <a:br>
                        <a:rPr lang="ko-KR" altLang="en-US" sz="1000" u="none" strike="noStrike" dirty="0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센서나 </a:t>
                      </a:r>
                      <a:r>
                        <a:rPr lang="ko-KR" altLang="en-US" sz="1000" u="none" strike="noStrike" dirty="0" err="1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하네스를</a:t>
                      </a:r>
                      <a:r>
                        <a:rPr lang="ko-KR" altLang="en-US" sz="1000" u="none" strike="noStrike" dirty="0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 수정할 필요 없음</a:t>
                      </a:r>
                      <a:br>
                        <a:rPr lang="ko-KR" altLang="en-US" sz="1000" u="none" strike="noStrike" dirty="0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복잡한 제어 방법도 개발자가 직접 조정 가능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etmarble Light" panose="02020403020101020101" pitchFamily="18" charset="-127"/>
                        <a:ea typeface="netmarble Light" panose="02020403020101020101" pitchFamily="18" charset="-127"/>
                      </a:endParaRPr>
                    </a:p>
                  </a:txBody>
                  <a:tcPr marL="7084" marR="7084" marT="7084" marB="0" anchor="ctr"/>
                </a:tc>
                <a:extLst>
                  <a:ext uri="{0D108BD9-81ED-4DB2-BD59-A6C34878D82A}">
                    <a16:rowId xmlns:a16="http://schemas.microsoft.com/office/drawing/2014/main" val="3936057146"/>
                  </a:ext>
                </a:extLst>
              </a:tr>
              <a:tr h="10835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단점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netmarble Light" panose="02020403020101020101" pitchFamily="18" charset="-127"/>
                        <a:ea typeface="netmarble Light" panose="02020403020101020101" pitchFamily="18" charset="-127"/>
                      </a:endParaRPr>
                    </a:p>
                  </a:txBody>
                  <a:tcPr marL="7084" marR="7084" marT="7084" marB="0"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범용 </a:t>
                      </a:r>
                      <a:r>
                        <a:rPr lang="en-US" altLang="ko-KR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PCB</a:t>
                      </a:r>
                      <a:r>
                        <a:rPr lang="ko-KR" altLang="en-US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와 모든 센서</a:t>
                      </a:r>
                      <a:r>
                        <a:rPr lang="en-US" altLang="ko-KR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, </a:t>
                      </a:r>
                      <a:r>
                        <a:rPr lang="ko-KR" altLang="en-US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구동부를 모두 연결해야 함</a:t>
                      </a:r>
                      <a:br>
                        <a:rPr lang="ko-KR" altLang="en-US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</a:br>
                      <a:r>
                        <a:rPr lang="ko-KR" altLang="en-US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제품에서의 제어권한을 병렬로 사용 불가</a:t>
                      </a:r>
                      <a:br>
                        <a:rPr lang="ko-KR" altLang="en-US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</a:br>
                      <a:r>
                        <a:rPr lang="ko-KR" altLang="en-US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범용 </a:t>
                      </a:r>
                      <a:r>
                        <a:rPr lang="en-US" altLang="ko-KR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PCB </a:t>
                      </a:r>
                      <a:r>
                        <a:rPr lang="ko-KR" altLang="en-US" sz="1000" u="none" strike="noStrike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단자를 초과하는 경우 사용 불가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netmarble Light" panose="02020403020101020101" pitchFamily="18" charset="-127"/>
                        <a:ea typeface="netmarble Light" panose="02020403020101020101" pitchFamily="18" charset="-127"/>
                      </a:endParaRPr>
                    </a:p>
                  </a:txBody>
                  <a:tcPr marL="7084" marR="7084" marT="708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u="none" strike="noStrike" dirty="0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각 제품 </a:t>
                      </a:r>
                      <a:r>
                        <a:rPr lang="en-US" altLang="ko-KR" sz="1000" u="none" strike="noStrike" dirty="0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PBA</a:t>
                      </a:r>
                      <a:r>
                        <a:rPr lang="ko-KR" altLang="en-US" sz="1000" u="none" strike="noStrike" dirty="0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가 만들어지면 매칭하는 작업 필요</a:t>
                      </a:r>
                      <a:br>
                        <a:rPr lang="ko-KR" altLang="en-US" sz="1000" u="none" strike="noStrike" dirty="0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</a:br>
                      <a:r>
                        <a:rPr lang="ko-KR" altLang="en-US" sz="1000" u="none" strike="noStrike" dirty="0">
                          <a:effectLst/>
                          <a:latin typeface="netmarble Light" panose="02020403020101020101" pitchFamily="18" charset="-127"/>
                          <a:ea typeface="netmarble Light" panose="02020403020101020101" pitchFamily="18" charset="-127"/>
                        </a:rPr>
                        <a:t>→ 소프트웨어 담당자의 업무로드 발생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netmarble Light" panose="02020403020101020101" pitchFamily="18" charset="-127"/>
                        <a:ea typeface="netmarble Light" panose="02020403020101020101" pitchFamily="18" charset="-127"/>
                      </a:endParaRPr>
                    </a:p>
                  </a:txBody>
                  <a:tcPr marL="7084" marR="7084" marT="7084" marB="0" anchor="ctr"/>
                </a:tc>
                <a:extLst>
                  <a:ext uri="{0D108BD9-81ED-4DB2-BD59-A6C34878D82A}">
                    <a16:rowId xmlns:a16="http://schemas.microsoft.com/office/drawing/2014/main" val="415235318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5F3398DF-A3C1-793C-C568-7154992A2E4E}"/>
              </a:ext>
            </a:extLst>
          </p:cNvPr>
          <p:cNvSpPr/>
          <p:nvPr/>
        </p:nvSpPr>
        <p:spPr>
          <a:xfrm>
            <a:off x="4911634" y="1992701"/>
            <a:ext cx="3603716" cy="46954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859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A483C6C3-0C10-FFB7-3F61-55C6DB1C4657}"/>
              </a:ext>
            </a:extLst>
          </p:cNvPr>
          <p:cNvSpPr/>
          <p:nvPr/>
        </p:nvSpPr>
        <p:spPr>
          <a:xfrm>
            <a:off x="1" y="357051"/>
            <a:ext cx="9144000" cy="650094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ㅠㅠ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1C9AB4-F212-8388-0A8F-E0C0CCCAC12F}"/>
              </a:ext>
            </a:extLst>
          </p:cNvPr>
          <p:cNvSpPr/>
          <p:nvPr/>
        </p:nvSpPr>
        <p:spPr>
          <a:xfrm>
            <a:off x="360527" y="766354"/>
            <a:ext cx="646192" cy="2525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압축기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4EC3211-1594-C360-F5BD-6DB9B95EAA7D}"/>
              </a:ext>
            </a:extLst>
          </p:cNvPr>
          <p:cNvSpPr/>
          <p:nvPr/>
        </p:nvSpPr>
        <p:spPr>
          <a:xfrm>
            <a:off x="1163788" y="766354"/>
            <a:ext cx="383177" cy="252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50</a:t>
            </a:r>
            <a:endParaRPr lang="ko-KR" altLang="en-US" sz="1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B5F90-29BA-37DA-CC00-931A3379FD51}"/>
              </a:ext>
            </a:extLst>
          </p:cNvPr>
          <p:cNvSpPr txBox="1"/>
          <p:nvPr/>
        </p:nvSpPr>
        <p:spPr>
          <a:xfrm>
            <a:off x="1038623" y="596485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목표주파수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9EB84B4-EBDF-8EB6-06AC-C461D2D7C50D}"/>
              </a:ext>
            </a:extLst>
          </p:cNvPr>
          <p:cNvSpPr/>
          <p:nvPr/>
        </p:nvSpPr>
        <p:spPr>
          <a:xfrm>
            <a:off x="1784396" y="766354"/>
            <a:ext cx="383177" cy="252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50</a:t>
            </a:r>
            <a:endParaRPr lang="ko-KR" altLang="en-US" sz="1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E5A1EE-43B1-28E2-66E9-6B4571F405E3}"/>
              </a:ext>
            </a:extLst>
          </p:cNvPr>
          <p:cNvSpPr txBox="1"/>
          <p:nvPr/>
        </p:nvSpPr>
        <p:spPr>
          <a:xfrm>
            <a:off x="1659231" y="596485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운전주파수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54EAF39-B028-A694-74A0-462405ECA268}"/>
              </a:ext>
            </a:extLst>
          </p:cNvPr>
          <p:cNvSpPr/>
          <p:nvPr/>
        </p:nvSpPr>
        <p:spPr>
          <a:xfrm>
            <a:off x="2301455" y="777212"/>
            <a:ext cx="230832" cy="23083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On</a:t>
            </a:r>
            <a:endParaRPr lang="ko-KR" altLang="en-US" sz="7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73FC7125-A0A5-5227-DBF9-5CEE91BCCB14}"/>
              </a:ext>
            </a:extLst>
          </p:cNvPr>
          <p:cNvSpPr/>
          <p:nvPr/>
        </p:nvSpPr>
        <p:spPr>
          <a:xfrm>
            <a:off x="2597546" y="777212"/>
            <a:ext cx="230832" cy="23083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j-ea"/>
                <a:ea typeface="+mj-ea"/>
              </a:rPr>
              <a:t>Off</a:t>
            </a:r>
            <a:endParaRPr lang="ko-KR" altLang="en-US" sz="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DF90424-527F-BF48-EED8-A0144F5A2B67}"/>
              </a:ext>
            </a:extLst>
          </p:cNvPr>
          <p:cNvSpPr/>
          <p:nvPr/>
        </p:nvSpPr>
        <p:spPr>
          <a:xfrm>
            <a:off x="360527" y="1755850"/>
            <a:ext cx="646192" cy="2525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팬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AF09FA0-85AD-6E6F-3A2C-ECBC89DCB0AD}"/>
              </a:ext>
            </a:extLst>
          </p:cNvPr>
          <p:cNvSpPr/>
          <p:nvPr/>
        </p:nvSpPr>
        <p:spPr>
          <a:xfrm>
            <a:off x="1169340" y="1766708"/>
            <a:ext cx="230832" cy="23083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On</a:t>
            </a:r>
            <a:endParaRPr lang="ko-KR" altLang="en-US" sz="7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5FE95DB-4100-D53D-5733-9C01F06BA503}"/>
              </a:ext>
            </a:extLst>
          </p:cNvPr>
          <p:cNvSpPr/>
          <p:nvPr/>
        </p:nvSpPr>
        <p:spPr>
          <a:xfrm>
            <a:off x="1465431" y="1766708"/>
            <a:ext cx="230832" cy="23083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j-ea"/>
                <a:ea typeface="+mj-ea"/>
              </a:rPr>
              <a:t>Off</a:t>
            </a:r>
            <a:endParaRPr lang="ko-KR" altLang="en-US" sz="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307167E-F884-A04E-ADC2-36A8FC0E0B2E}"/>
              </a:ext>
            </a:extLst>
          </p:cNvPr>
          <p:cNvSpPr/>
          <p:nvPr/>
        </p:nvSpPr>
        <p:spPr>
          <a:xfrm>
            <a:off x="360527" y="2151014"/>
            <a:ext cx="646192" cy="2525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냉수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28C2D4E-2716-7F62-94CD-3A848C4F35CF}"/>
              </a:ext>
            </a:extLst>
          </p:cNvPr>
          <p:cNvSpPr/>
          <p:nvPr/>
        </p:nvSpPr>
        <p:spPr>
          <a:xfrm>
            <a:off x="1175655" y="2151013"/>
            <a:ext cx="383177" cy="252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5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℃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4FB0EDC-CF1D-C0B3-B106-623DB2DDAC7C}"/>
              </a:ext>
            </a:extLst>
          </p:cNvPr>
          <p:cNvSpPr txBox="1"/>
          <p:nvPr/>
        </p:nvSpPr>
        <p:spPr>
          <a:xfrm>
            <a:off x="1121501" y="1999635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목표온도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45375F-3143-9FE3-073B-E4CBB308C9CB}"/>
              </a:ext>
            </a:extLst>
          </p:cNvPr>
          <p:cNvSpPr txBox="1"/>
          <p:nvPr/>
        </p:nvSpPr>
        <p:spPr>
          <a:xfrm>
            <a:off x="1698564" y="1999635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현재온도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6C3D7E5-383C-D449-DCF2-9DD4B7728F2E}"/>
              </a:ext>
            </a:extLst>
          </p:cNvPr>
          <p:cNvSpPr/>
          <p:nvPr/>
        </p:nvSpPr>
        <p:spPr>
          <a:xfrm>
            <a:off x="1765637" y="2151013"/>
            <a:ext cx="383177" cy="252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℃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4D1543-2233-53F9-1333-C74BB6BC113F}"/>
              </a:ext>
            </a:extLst>
          </p:cNvPr>
          <p:cNvSpPr txBox="1"/>
          <p:nvPr/>
        </p:nvSpPr>
        <p:spPr>
          <a:xfrm>
            <a:off x="2228148" y="1999635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목표지연시간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44DCB95-435C-F125-37E5-5C1E58178063}"/>
              </a:ext>
            </a:extLst>
          </p:cNvPr>
          <p:cNvSpPr/>
          <p:nvPr/>
        </p:nvSpPr>
        <p:spPr>
          <a:xfrm>
            <a:off x="2307772" y="2151013"/>
            <a:ext cx="572446" cy="252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900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초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A3AB7F-F84B-DFE7-4106-F2930B0698DC}"/>
              </a:ext>
            </a:extLst>
          </p:cNvPr>
          <p:cNvSpPr txBox="1"/>
          <p:nvPr/>
        </p:nvSpPr>
        <p:spPr>
          <a:xfrm>
            <a:off x="2946912" y="1999635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지연시간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DC7732-07CF-4267-2DCE-E7B10417CCA9}"/>
              </a:ext>
            </a:extLst>
          </p:cNvPr>
          <p:cNvSpPr/>
          <p:nvPr/>
        </p:nvSpPr>
        <p:spPr>
          <a:xfrm>
            <a:off x="2945477" y="2151013"/>
            <a:ext cx="572446" cy="252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000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초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E09EA2-6E64-FB67-4FEA-8D8830B33143}"/>
              </a:ext>
            </a:extLst>
          </p:cNvPr>
          <p:cNvSpPr/>
          <p:nvPr/>
        </p:nvSpPr>
        <p:spPr>
          <a:xfrm>
            <a:off x="360527" y="2531929"/>
            <a:ext cx="646192" cy="2525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트레이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7A6171F9-46D4-DD7E-E4B3-012808C0E048}"/>
              </a:ext>
            </a:extLst>
          </p:cNvPr>
          <p:cNvSpPr/>
          <p:nvPr/>
        </p:nvSpPr>
        <p:spPr>
          <a:xfrm>
            <a:off x="1169340" y="2542787"/>
            <a:ext cx="230832" cy="23083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On</a:t>
            </a:r>
            <a:endParaRPr lang="ko-KR" altLang="en-US" sz="7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F8B2C34-1189-F32D-22E9-BF4DB4357049}"/>
              </a:ext>
            </a:extLst>
          </p:cNvPr>
          <p:cNvSpPr/>
          <p:nvPr/>
        </p:nvSpPr>
        <p:spPr>
          <a:xfrm>
            <a:off x="1465431" y="2542787"/>
            <a:ext cx="230832" cy="23083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j-ea"/>
                <a:ea typeface="+mj-ea"/>
              </a:rPr>
              <a:t>Off</a:t>
            </a:r>
            <a:endParaRPr lang="ko-KR" altLang="en-US" sz="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7C394B5-8263-1552-DE58-53FFB8462936}"/>
              </a:ext>
            </a:extLst>
          </p:cNvPr>
          <p:cNvSpPr/>
          <p:nvPr/>
        </p:nvSpPr>
        <p:spPr>
          <a:xfrm>
            <a:off x="2182187" y="2531929"/>
            <a:ext cx="646192" cy="2525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펌프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ED2DD31B-5FAD-5B68-ACEE-CEBEACAA13A4}"/>
              </a:ext>
            </a:extLst>
          </p:cNvPr>
          <p:cNvSpPr/>
          <p:nvPr/>
        </p:nvSpPr>
        <p:spPr>
          <a:xfrm>
            <a:off x="2991000" y="2542787"/>
            <a:ext cx="230832" cy="2308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On</a:t>
            </a:r>
            <a:endParaRPr lang="ko-KR" altLang="en-US" sz="7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938EF68-450F-F53A-6253-197E97ED92EE}"/>
              </a:ext>
            </a:extLst>
          </p:cNvPr>
          <p:cNvSpPr/>
          <p:nvPr/>
        </p:nvSpPr>
        <p:spPr>
          <a:xfrm>
            <a:off x="3287091" y="2542787"/>
            <a:ext cx="230832" cy="23083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j-ea"/>
                <a:ea typeface="+mj-ea"/>
              </a:rPr>
              <a:t>Off</a:t>
            </a:r>
            <a:endParaRPr lang="ko-KR" altLang="en-US" sz="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D8E1E553-04B9-FE5B-D970-5B06D211A3CA}"/>
              </a:ext>
            </a:extLst>
          </p:cNvPr>
          <p:cNvSpPr/>
          <p:nvPr/>
        </p:nvSpPr>
        <p:spPr>
          <a:xfrm>
            <a:off x="360527" y="2932404"/>
            <a:ext cx="646192" cy="2525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</a:t>
            </a:r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밸브</a:t>
            </a:r>
            <a:r>
              <a:rPr lang="en-US" altLang="ko-KR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1</a:t>
            </a:r>
            <a:endParaRPr lang="ko-KR" altLang="en-US" sz="1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2FB46040-1F51-B177-B2FA-D04FCD8E0E7D}"/>
              </a:ext>
            </a:extLst>
          </p:cNvPr>
          <p:cNvSpPr/>
          <p:nvPr/>
        </p:nvSpPr>
        <p:spPr>
          <a:xfrm>
            <a:off x="1169340" y="2943262"/>
            <a:ext cx="230832" cy="23083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X</a:t>
            </a:r>
            <a:endParaRPr lang="ko-KR" altLang="en-US" sz="7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91B7C499-65AD-FCDC-85EC-E4DB7EE35F72}"/>
              </a:ext>
            </a:extLst>
          </p:cNvPr>
          <p:cNvSpPr/>
          <p:nvPr/>
        </p:nvSpPr>
        <p:spPr>
          <a:xfrm>
            <a:off x="1413177" y="2943262"/>
            <a:ext cx="230832" cy="23083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j-ea"/>
                <a:ea typeface="+mj-ea"/>
              </a:rPr>
              <a:t>A</a:t>
            </a:r>
            <a:endParaRPr lang="ko-KR" altLang="en-US" sz="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CA04F971-E26F-E5FE-0836-FD7D5A06C2E5}"/>
              </a:ext>
            </a:extLst>
          </p:cNvPr>
          <p:cNvSpPr/>
          <p:nvPr/>
        </p:nvSpPr>
        <p:spPr>
          <a:xfrm>
            <a:off x="1643608" y="2943262"/>
            <a:ext cx="230832" cy="23083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B</a:t>
            </a:r>
            <a:endParaRPr lang="ko-KR" altLang="en-US" sz="7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4D4EB4F-471F-EB87-FB44-75E3FF081EF6}"/>
              </a:ext>
            </a:extLst>
          </p:cNvPr>
          <p:cNvSpPr/>
          <p:nvPr/>
        </p:nvSpPr>
        <p:spPr>
          <a:xfrm>
            <a:off x="1870027" y="2943262"/>
            <a:ext cx="230832" cy="23083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j-ea"/>
                <a:ea typeface="+mj-ea"/>
              </a:rPr>
              <a:t>AB</a:t>
            </a:r>
            <a:endParaRPr lang="ko-KR" altLang="en-US" sz="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46C502E-EB5D-A2DD-6E7B-9BAC6FDA5F40}"/>
              </a:ext>
            </a:extLst>
          </p:cNvPr>
          <p:cNvSpPr/>
          <p:nvPr/>
        </p:nvSpPr>
        <p:spPr>
          <a:xfrm>
            <a:off x="2182187" y="2932404"/>
            <a:ext cx="646192" cy="2525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Ref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밸브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6C9D225-8D29-B94D-1024-A81024F1233F}"/>
              </a:ext>
            </a:extLst>
          </p:cNvPr>
          <p:cNvSpPr/>
          <p:nvPr/>
        </p:nvSpPr>
        <p:spPr>
          <a:xfrm>
            <a:off x="2991000" y="2943262"/>
            <a:ext cx="230832" cy="23083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X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203299E-F31F-647D-147D-6F4E370E17CA}"/>
              </a:ext>
            </a:extLst>
          </p:cNvPr>
          <p:cNvSpPr/>
          <p:nvPr/>
        </p:nvSpPr>
        <p:spPr>
          <a:xfrm>
            <a:off x="3234837" y="2943262"/>
            <a:ext cx="230832" cy="23083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A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F893698-FC0F-2CDA-F0BA-1B88B68688B6}"/>
              </a:ext>
            </a:extLst>
          </p:cNvPr>
          <p:cNvSpPr/>
          <p:nvPr/>
        </p:nvSpPr>
        <p:spPr>
          <a:xfrm>
            <a:off x="3465268" y="2943262"/>
            <a:ext cx="230832" cy="23083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B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5F5864B3-41E7-10B7-8D89-DA2CF2D60971}"/>
              </a:ext>
            </a:extLst>
          </p:cNvPr>
          <p:cNvSpPr/>
          <p:nvPr/>
        </p:nvSpPr>
        <p:spPr>
          <a:xfrm>
            <a:off x="3691687" y="2943262"/>
            <a:ext cx="230832" cy="23083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AB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0C33C27-4946-F81F-BB9A-FD9B2684E8B9}"/>
              </a:ext>
            </a:extLst>
          </p:cNvPr>
          <p:cNvSpPr/>
          <p:nvPr/>
        </p:nvSpPr>
        <p:spPr>
          <a:xfrm>
            <a:off x="360527" y="3320955"/>
            <a:ext cx="646192" cy="2525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탈빙히터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D6291B1-2D0A-B19C-E526-CA1F096D1692}"/>
              </a:ext>
            </a:extLst>
          </p:cNvPr>
          <p:cNvSpPr/>
          <p:nvPr/>
        </p:nvSpPr>
        <p:spPr>
          <a:xfrm>
            <a:off x="1169340" y="3331813"/>
            <a:ext cx="230832" cy="23083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On</a:t>
            </a:r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4CF61E62-EE26-2D3D-0073-0934A42A857D}"/>
              </a:ext>
            </a:extLst>
          </p:cNvPr>
          <p:cNvSpPr/>
          <p:nvPr/>
        </p:nvSpPr>
        <p:spPr>
          <a:xfrm>
            <a:off x="1465431" y="3331813"/>
            <a:ext cx="230832" cy="23083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Off</a:t>
            </a:r>
            <a:endParaRPr lang="ko-KR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B63C104-8DD9-FA35-A515-0965780BD73C}"/>
              </a:ext>
            </a:extLst>
          </p:cNvPr>
          <p:cNvSpPr/>
          <p:nvPr/>
        </p:nvSpPr>
        <p:spPr>
          <a:xfrm>
            <a:off x="360527" y="3780354"/>
            <a:ext cx="646192" cy="2525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온수탱크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8E55CD00-AAD2-8303-2B5E-A42CABAF462E}"/>
              </a:ext>
            </a:extLst>
          </p:cNvPr>
          <p:cNvSpPr/>
          <p:nvPr/>
        </p:nvSpPr>
        <p:spPr>
          <a:xfrm>
            <a:off x="1175655" y="3780353"/>
            <a:ext cx="383177" cy="252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80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℃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418C84A-A5E1-819E-8E65-0355264884AA}"/>
              </a:ext>
            </a:extLst>
          </p:cNvPr>
          <p:cNvSpPr txBox="1"/>
          <p:nvPr/>
        </p:nvSpPr>
        <p:spPr>
          <a:xfrm>
            <a:off x="1121501" y="3628975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목표온도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88CBDA2-D4A0-8A58-60E8-FCF4CB724B50}"/>
              </a:ext>
            </a:extLst>
          </p:cNvPr>
          <p:cNvSpPr txBox="1"/>
          <p:nvPr/>
        </p:nvSpPr>
        <p:spPr>
          <a:xfrm>
            <a:off x="1698564" y="3628975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현재온도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4CDFF71-0275-D444-AE78-500FC9C81CB7}"/>
              </a:ext>
            </a:extLst>
          </p:cNvPr>
          <p:cNvSpPr/>
          <p:nvPr/>
        </p:nvSpPr>
        <p:spPr>
          <a:xfrm>
            <a:off x="1765637" y="3780353"/>
            <a:ext cx="383177" cy="252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75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℃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EE42936-76A0-F43E-5E8F-AC04A3BD3FA7}"/>
              </a:ext>
            </a:extLst>
          </p:cNvPr>
          <p:cNvSpPr txBox="1"/>
          <p:nvPr/>
        </p:nvSpPr>
        <p:spPr>
          <a:xfrm>
            <a:off x="3531301" y="1999635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재기동온도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3AC0F6B1-F351-6C81-BECA-90F1D985204B}"/>
              </a:ext>
            </a:extLst>
          </p:cNvPr>
          <p:cNvSpPr/>
          <p:nvPr/>
        </p:nvSpPr>
        <p:spPr>
          <a:xfrm>
            <a:off x="3574749" y="2151013"/>
            <a:ext cx="572446" cy="252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8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℃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0FE530D-EF1F-BE9C-E432-7958BE25672F}"/>
              </a:ext>
            </a:extLst>
          </p:cNvPr>
          <p:cNvSpPr txBox="1"/>
          <p:nvPr/>
        </p:nvSpPr>
        <p:spPr>
          <a:xfrm>
            <a:off x="2256572" y="3628975"/>
            <a:ext cx="6335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재기동온도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B82B4E7-A11A-9114-2DF3-400A137AAA37}"/>
              </a:ext>
            </a:extLst>
          </p:cNvPr>
          <p:cNvSpPr/>
          <p:nvPr/>
        </p:nvSpPr>
        <p:spPr>
          <a:xfrm>
            <a:off x="2368528" y="3780353"/>
            <a:ext cx="383177" cy="252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70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℃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7339147-B7AC-6337-5D60-4CE36D1FA298}"/>
              </a:ext>
            </a:extLst>
          </p:cNvPr>
          <p:cNvSpPr/>
          <p:nvPr/>
        </p:nvSpPr>
        <p:spPr>
          <a:xfrm>
            <a:off x="360527" y="4263401"/>
            <a:ext cx="646192" cy="2525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Valve#01</a:t>
            </a:r>
            <a:endParaRPr lang="ko-KR" altLang="en-US" sz="1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167D79D-8EED-2EC4-3DAA-117355E3EFB3}"/>
              </a:ext>
            </a:extLst>
          </p:cNvPr>
          <p:cNvSpPr/>
          <p:nvPr/>
        </p:nvSpPr>
        <p:spPr>
          <a:xfrm>
            <a:off x="1047414" y="4274259"/>
            <a:ext cx="230832" cy="23083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1E28CDE-0323-4322-9FCA-C70068300A1A}"/>
              </a:ext>
            </a:extLst>
          </p:cNvPr>
          <p:cNvSpPr/>
          <p:nvPr/>
        </p:nvSpPr>
        <p:spPr>
          <a:xfrm>
            <a:off x="1609175" y="4263401"/>
            <a:ext cx="646192" cy="2525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Valve#02</a:t>
            </a:r>
            <a:endParaRPr lang="ko-KR" altLang="en-US" sz="1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A85C91F9-8634-3437-CBF2-B9B87F23D42A}"/>
              </a:ext>
            </a:extLst>
          </p:cNvPr>
          <p:cNvSpPr/>
          <p:nvPr/>
        </p:nvSpPr>
        <p:spPr>
          <a:xfrm>
            <a:off x="2296062" y="4274259"/>
            <a:ext cx="230832" cy="2308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8475671-2926-A333-F2AA-9BEB66D44AEE}"/>
              </a:ext>
            </a:extLst>
          </p:cNvPr>
          <p:cNvSpPr/>
          <p:nvPr/>
        </p:nvSpPr>
        <p:spPr>
          <a:xfrm>
            <a:off x="2945477" y="4263401"/>
            <a:ext cx="646192" cy="2525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Valve#03</a:t>
            </a:r>
            <a:endParaRPr lang="ko-KR" altLang="en-US" sz="1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E4B9B2FB-CEAA-FEBB-AE03-A6D1F5BE185C}"/>
              </a:ext>
            </a:extLst>
          </p:cNvPr>
          <p:cNvSpPr/>
          <p:nvPr/>
        </p:nvSpPr>
        <p:spPr>
          <a:xfrm>
            <a:off x="3632364" y="4274259"/>
            <a:ext cx="230832" cy="23083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E7196FE1-AB65-EC52-F75B-62830EBE6DCF}"/>
              </a:ext>
            </a:extLst>
          </p:cNvPr>
          <p:cNvSpPr/>
          <p:nvPr/>
        </p:nvSpPr>
        <p:spPr>
          <a:xfrm>
            <a:off x="360527" y="4645201"/>
            <a:ext cx="646192" cy="2525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Valve#04</a:t>
            </a:r>
            <a:endParaRPr lang="ko-KR" altLang="en-US" sz="1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87264F3B-F8A0-5B83-CD84-17A243E13299}"/>
              </a:ext>
            </a:extLst>
          </p:cNvPr>
          <p:cNvSpPr/>
          <p:nvPr/>
        </p:nvSpPr>
        <p:spPr>
          <a:xfrm>
            <a:off x="1047414" y="4656059"/>
            <a:ext cx="230832" cy="2308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29EA9FE-2371-3289-3D5D-B3F83CBF6927}"/>
              </a:ext>
            </a:extLst>
          </p:cNvPr>
          <p:cNvSpPr/>
          <p:nvPr/>
        </p:nvSpPr>
        <p:spPr>
          <a:xfrm>
            <a:off x="1609175" y="4645201"/>
            <a:ext cx="646192" cy="2525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Valve#05</a:t>
            </a:r>
            <a:endParaRPr lang="ko-KR" altLang="en-US" sz="1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FC8B90BA-A0EF-177F-28F7-3C02E12A7FD5}"/>
              </a:ext>
            </a:extLst>
          </p:cNvPr>
          <p:cNvSpPr/>
          <p:nvPr/>
        </p:nvSpPr>
        <p:spPr>
          <a:xfrm>
            <a:off x="2296062" y="4656059"/>
            <a:ext cx="230832" cy="23083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BA574EBA-B340-F141-7FDE-32B7CABB488B}"/>
              </a:ext>
            </a:extLst>
          </p:cNvPr>
          <p:cNvSpPr/>
          <p:nvPr/>
        </p:nvSpPr>
        <p:spPr>
          <a:xfrm>
            <a:off x="2945477" y="4645201"/>
            <a:ext cx="646192" cy="2525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Valve#06</a:t>
            </a:r>
            <a:endParaRPr lang="ko-KR" altLang="en-US" sz="1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78" name="타원 77">
            <a:extLst>
              <a:ext uri="{FF2B5EF4-FFF2-40B4-BE49-F238E27FC236}">
                <a16:creationId xmlns:a16="http://schemas.microsoft.com/office/drawing/2014/main" id="{5DEA8EDE-29BB-9214-4D79-24273915F8C9}"/>
              </a:ext>
            </a:extLst>
          </p:cNvPr>
          <p:cNvSpPr/>
          <p:nvPr/>
        </p:nvSpPr>
        <p:spPr>
          <a:xfrm>
            <a:off x="3632364" y="4656059"/>
            <a:ext cx="230832" cy="2308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BC805D9A-77BD-DB05-E4C6-0FC8787E9274}"/>
              </a:ext>
            </a:extLst>
          </p:cNvPr>
          <p:cNvSpPr/>
          <p:nvPr/>
        </p:nvSpPr>
        <p:spPr>
          <a:xfrm>
            <a:off x="360527" y="5027494"/>
            <a:ext cx="646192" cy="2525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Valve#07</a:t>
            </a:r>
            <a:endParaRPr lang="ko-KR" altLang="en-US" sz="1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CF075EBE-1E99-32D6-BFDE-107811E7193E}"/>
              </a:ext>
            </a:extLst>
          </p:cNvPr>
          <p:cNvSpPr/>
          <p:nvPr/>
        </p:nvSpPr>
        <p:spPr>
          <a:xfrm>
            <a:off x="1047414" y="5038352"/>
            <a:ext cx="230832" cy="23083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87E59FD0-30DD-33D3-A305-A718C57EFE56}"/>
              </a:ext>
            </a:extLst>
          </p:cNvPr>
          <p:cNvSpPr/>
          <p:nvPr/>
        </p:nvSpPr>
        <p:spPr>
          <a:xfrm>
            <a:off x="1609175" y="5027494"/>
            <a:ext cx="646192" cy="2525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Valve#08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18CF8296-5B29-7504-EBC6-05E2AA3D616D}"/>
              </a:ext>
            </a:extLst>
          </p:cNvPr>
          <p:cNvSpPr/>
          <p:nvPr/>
        </p:nvSpPr>
        <p:spPr>
          <a:xfrm>
            <a:off x="2296062" y="5038352"/>
            <a:ext cx="230832" cy="2308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722D55C6-AA10-78FD-5C3E-BD4255A995F3}"/>
              </a:ext>
            </a:extLst>
          </p:cNvPr>
          <p:cNvSpPr/>
          <p:nvPr/>
        </p:nvSpPr>
        <p:spPr>
          <a:xfrm>
            <a:off x="2945477" y="5027494"/>
            <a:ext cx="646192" cy="2525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Valve#09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C239D395-F2B5-5EAD-50C6-0D9E3DDD86E6}"/>
              </a:ext>
            </a:extLst>
          </p:cNvPr>
          <p:cNvSpPr/>
          <p:nvPr/>
        </p:nvSpPr>
        <p:spPr>
          <a:xfrm>
            <a:off x="3632364" y="5038352"/>
            <a:ext cx="230832" cy="2308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931BB27-6C82-31A5-B159-D9B81E5230A6}"/>
              </a:ext>
            </a:extLst>
          </p:cNvPr>
          <p:cNvSpPr/>
          <p:nvPr/>
        </p:nvSpPr>
        <p:spPr>
          <a:xfrm>
            <a:off x="360527" y="5516017"/>
            <a:ext cx="646192" cy="2525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Pump#01</a:t>
            </a:r>
            <a:endParaRPr lang="ko-KR" altLang="en-US" sz="1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5F45425D-94D5-BABB-0837-822F90877506}"/>
              </a:ext>
            </a:extLst>
          </p:cNvPr>
          <p:cNvSpPr/>
          <p:nvPr/>
        </p:nvSpPr>
        <p:spPr>
          <a:xfrm>
            <a:off x="1047414" y="5526875"/>
            <a:ext cx="230832" cy="2308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BBC26FA-FC22-7AF5-C8E6-949B77E907C2}"/>
              </a:ext>
            </a:extLst>
          </p:cNvPr>
          <p:cNvSpPr/>
          <p:nvPr/>
        </p:nvSpPr>
        <p:spPr>
          <a:xfrm>
            <a:off x="1609175" y="5516017"/>
            <a:ext cx="646192" cy="2525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Pump#02</a:t>
            </a:r>
            <a:endParaRPr lang="ko-KR" altLang="en-US" sz="1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0BFEA4AC-6A9D-2A6D-7239-5A5E188CB77D}"/>
              </a:ext>
            </a:extLst>
          </p:cNvPr>
          <p:cNvSpPr/>
          <p:nvPr/>
        </p:nvSpPr>
        <p:spPr>
          <a:xfrm>
            <a:off x="2296062" y="5526875"/>
            <a:ext cx="230832" cy="2308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647ACED2-5BCF-7BF6-CF8F-EDA5B7F1D156}"/>
              </a:ext>
            </a:extLst>
          </p:cNvPr>
          <p:cNvSpPr/>
          <p:nvPr/>
        </p:nvSpPr>
        <p:spPr>
          <a:xfrm>
            <a:off x="2945477" y="5516017"/>
            <a:ext cx="646192" cy="2525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Pump#03</a:t>
            </a:r>
            <a:endParaRPr lang="ko-KR" altLang="en-US" sz="1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5AF30704-7B34-1D14-0798-76EA76BDB355}"/>
              </a:ext>
            </a:extLst>
          </p:cNvPr>
          <p:cNvSpPr/>
          <p:nvPr/>
        </p:nvSpPr>
        <p:spPr>
          <a:xfrm>
            <a:off x="3632364" y="5526875"/>
            <a:ext cx="230832" cy="23083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34ADA8CB-FF98-F23C-4C49-7592BB38C4A6}"/>
              </a:ext>
            </a:extLst>
          </p:cNvPr>
          <p:cNvSpPr/>
          <p:nvPr/>
        </p:nvSpPr>
        <p:spPr>
          <a:xfrm>
            <a:off x="360527" y="5912308"/>
            <a:ext cx="646192" cy="2525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Pump#04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30897EEA-865A-2151-8238-B42D5E78DB96}"/>
              </a:ext>
            </a:extLst>
          </p:cNvPr>
          <p:cNvSpPr/>
          <p:nvPr/>
        </p:nvSpPr>
        <p:spPr>
          <a:xfrm>
            <a:off x="1047414" y="5923166"/>
            <a:ext cx="230832" cy="2308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1AEC28E-9C8B-C4F0-68FB-364FA63ADB0D}"/>
              </a:ext>
            </a:extLst>
          </p:cNvPr>
          <p:cNvSpPr/>
          <p:nvPr/>
        </p:nvSpPr>
        <p:spPr>
          <a:xfrm>
            <a:off x="1609175" y="5912308"/>
            <a:ext cx="646192" cy="2525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Pump#05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07DF54F6-BA40-61C4-DA3A-E5012502F19F}"/>
              </a:ext>
            </a:extLst>
          </p:cNvPr>
          <p:cNvSpPr/>
          <p:nvPr/>
        </p:nvSpPr>
        <p:spPr>
          <a:xfrm>
            <a:off x="2296062" y="5923166"/>
            <a:ext cx="230832" cy="2308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E61E2CF-1FE7-EC90-5FF2-BFDDC5BF076D}"/>
              </a:ext>
            </a:extLst>
          </p:cNvPr>
          <p:cNvSpPr/>
          <p:nvPr/>
        </p:nvSpPr>
        <p:spPr>
          <a:xfrm>
            <a:off x="2945477" y="5912308"/>
            <a:ext cx="646192" cy="2525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Pump#06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D0E00F94-B8B7-9978-0429-A8A1DA1E102B}"/>
              </a:ext>
            </a:extLst>
          </p:cNvPr>
          <p:cNvSpPr/>
          <p:nvPr/>
        </p:nvSpPr>
        <p:spPr>
          <a:xfrm>
            <a:off x="3632364" y="5923166"/>
            <a:ext cx="230832" cy="230832"/>
          </a:xfrm>
          <a:prstGeom prst="ellipse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b="1" dirty="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21EE2D3-CDB3-E657-5638-940135AE76F9}"/>
              </a:ext>
            </a:extLst>
          </p:cNvPr>
          <p:cNvSpPr/>
          <p:nvPr/>
        </p:nvSpPr>
        <p:spPr>
          <a:xfrm>
            <a:off x="2182187" y="3316663"/>
            <a:ext cx="646192" cy="2525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스윙바</a:t>
            </a:r>
            <a:endParaRPr lang="ko-KR" altLang="en-US" sz="1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FD011B8F-1ECF-F2DE-805E-57E9CBB5E12F}"/>
              </a:ext>
            </a:extLst>
          </p:cNvPr>
          <p:cNvSpPr/>
          <p:nvPr/>
        </p:nvSpPr>
        <p:spPr>
          <a:xfrm>
            <a:off x="2991000" y="3327521"/>
            <a:ext cx="230832" cy="23083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On</a:t>
            </a:r>
            <a:endParaRPr lang="ko-KR" altLang="en-US" sz="7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70786F0A-F943-D78B-C88A-BF27581B9F41}"/>
              </a:ext>
            </a:extLst>
          </p:cNvPr>
          <p:cNvSpPr/>
          <p:nvPr/>
        </p:nvSpPr>
        <p:spPr>
          <a:xfrm>
            <a:off x="3287091" y="3327521"/>
            <a:ext cx="230832" cy="23083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j-ea"/>
                <a:ea typeface="+mj-ea"/>
              </a:rPr>
              <a:t>Off</a:t>
            </a:r>
            <a:endParaRPr lang="ko-KR" altLang="en-US" sz="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49CC46EA-BE89-F7CC-9476-A296127D3AD1}"/>
              </a:ext>
            </a:extLst>
          </p:cNvPr>
          <p:cNvSpPr/>
          <p:nvPr/>
        </p:nvSpPr>
        <p:spPr>
          <a:xfrm>
            <a:off x="360527" y="6407721"/>
            <a:ext cx="646192" cy="2525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환경</a:t>
            </a:r>
            <a:r>
              <a:rPr lang="en-US" altLang="ko-KR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#1</a:t>
            </a:r>
            <a:endParaRPr lang="ko-KR" altLang="en-US" sz="1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432C014-313B-E628-5435-6E59D8F27D4B}"/>
              </a:ext>
            </a:extLst>
          </p:cNvPr>
          <p:cNvSpPr/>
          <p:nvPr/>
        </p:nvSpPr>
        <p:spPr>
          <a:xfrm>
            <a:off x="1175655" y="6407720"/>
            <a:ext cx="383177" cy="252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28</a:t>
            </a:r>
            <a:r>
              <a:rPr lang="ko-KR" altLang="en-US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℃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3E55BF9-168B-5810-FD09-C5183D4F4866}"/>
              </a:ext>
            </a:extLst>
          </p:cNvPr>
          <p:cNvSpPr/>
          <p:nvPr/>
        </p:nvSpPr>
        <p:spPr>
          <a:xfrm>
            <a:off x="2167573" y="6407721"/>
            <a:ext cx="646192" cy="2525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환경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#2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7F5F0764-624C-0608-CD45-4FB16C921937}"/>
              </a:ext>
            </a:extLst>
          </p:cNvPr>
          <p:cNvSpPr/>
          <p:nvPr/>
        </p:nvSpPr>
        <p:spPr>
          <a:xfrm>
            <a:off x="2982701" y="6407720"/>
            <a:ext cx="383177" cy="252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00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℃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10207037-6C91-AC4F-C532-4BB31D1B3A78}"/>
              </a:ext>
            </a:extLst>
          </p:cNvPr>
          <p:cNvSpPr/>
          <p:nvPr/>
        </p:nvSpPr>
        <p:spPr>
          <a:xfrm>
            <a:off x="4225565" y="727789"/>
            <a:ext cx="4180115" cy="133614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FF510BC-898C-307B-8EEA-01FE48419594}"/>
              </a:ext>
            </a:extLst>
          </p:cNvPr>
          <p:cNvSpPr txBox="1"/>
          <p:nvPr/>
        </p:nvSpPr>
        <p:spPr>
          <a:xfrm>
            <a:off x="8096040" y="2044484"/>
            <a:ext cx="3946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+mj-ea"/>
                <a:ea typeface="+mj-ea"/>
              </a:rPr>
              <a:t>Time</a:t>
            </a:r>
            <a:endParaRPr lang="ko-KR" altLang="en-US" sz="700" b="1" dirty="0">
              <a:latin typeface="+mj-ea"/>
              <a:ea typeface="+mj-ea"/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E911D01-0F31-A4A4-1099-272FD2E8DD81}"/>
              </a:ext>
            </a:extLst>
          </p:cNvPr>
          <p:cNvSpPr/>
          <p:nvPr/>
        </p:nvSpPr>
        <p:spPr>
          <a:xfrm>
            <a:off x="8447314" y="727789"/>
            <a:ext cx="672469" cy="133614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438867D5-A62F-967B-94AF-C96921DFA9EC}"/>
              </a:ext>
            </a:extLst>
          </p:cNvPr>
          <p:cNvCxnSpPr>
            <a:cxnSpLocks/>
          </p:cNvCxnSpPr>
          <p:nvPr/>
        </p:nvCxnSpPr>
        <p:spPr>
          <a:xfrm>
            <a:off x="4267200" y="2144511"/>
            <a:ext cx="38840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B7E10D7-D3DE-2688-8508-5F9A7478A167}"/>
              </a:ext>
            </a:extLst>
          </p:cNvPr>
          <p:cNvCxnSpPr>
            <a:cxnSpLocks/>
          </p:cNvCxnSpPr>
          <p:nvPr/>
        </p:nvCxnSpPr>
        <p:spPr>
          <a:xfrm flipH="1">
            <a:off x="8554689" y="1069681"/>
            <a:ext cx="5745" cy="9681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3A71B7DA-4B27-B8CF-CD10-010AB49596AC}"/>
              </a:ext>
            </a:extLst>
          </p:cNvPr>
          <p:cNvSpPr txBox="1"/>
          <p:nvPr/>
        </p:nvSpPr>
        <p:spPr>
          <a:xfrm rot="16200000">
            <a:off x="8433969" y="846061"/>
            <a:ext cx="2471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+mj-ea"/>
                <a:ea typeface="+mj-ea"/>
              </a:rPr>
              <a:t>A</a:t>
            </a:r>
            <a:endParaRPr lang="ko-KR" altLang="en-US" sz="700" b="1" dirty="0">
              <a:latin typeface="+mj-ea"/>
              <a:ea typeface="+mj-ea"/>
            </a:endParaRPr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0B043C05-AF11-AC35-E039-F539ACC0E0F6}"/>
              </a:ext>
            </a:extLst>
          </p:cNvPr>
          <p:cNvCxnSpPr>
            <a:cxnSpLocks/>
          </p:cNvCxnSpPr>
          <p:nvPr/>
        </p:nvCxnSpPr>
        <p:spPr>
          <a:xfrm flipH="1">
            <a:off x="8711442" y="1069681"/>
            <a:ext cx="5745" cy="9681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47FBC095-942C-FB40-85CE-DD919C298EAB}"/>
              </a:ext>
            </a:extLst>
          </p:cNvPr>
          <p:cNvSpPr txBox="1"/>
          <p:nvPr/>
        </p:nvSpPr>
        <p:spPr>
          <a:xfrm rot="16200000">
            <a:off x="8590722" y="846061"/>
            <a:ext cx="24718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+mj-ea"/>
                <a:ea typeface="+mj-ea"/>
              </a:rPr>
              <a:t>V</a:t>
            </a:r>
            <a:endParaRPr lang="ko-KR" altLang="en-US" sz="700" b="1" dirty="0">
              <a:latin typeface="+mj-ea"/>
              <a:ea typeface="+mj-ea"/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75200CCE-9C0E-8CB7-89E6-4EDC7E646DCF}"/>
              </a:ext>
            </a:extLst>
          </p:cNvPr>
          <p:cNvCxnSpPr>
            <a:cxnSpLocks/>
          </p:cNvCxnSpPr>
          <p:nvPr/>
        </p:nvCxnSpPr>
        <p:spPr>
          <a:xfrm flipH="1">
            <a:off x="8885613" y="1069681"/>
            <a:ext cx="5745" cy="9681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5F47C6EC-DB71-AADF-B43E-2FA80F38BA67}"/>
              </a:ext>
            </a:extLst>
          </p:cNvPr>
          <p:cNvSpPr txBox="1"/>
          <p:nvPr/>
        </p:nvSpPr>
        <p:spPr>
          <a:xfrm rot="16200000">
            <a:off x="8740047" y="846061"/>
            <a:ext cx="2968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+mj-ea"/>
                <a:ea typeface="+mj-ea"/>
              </a:rPr>
              <a:t>V2</a:t>
            </a:r>
            <a:endParaRPr lang="ko-KR" altLang="en-US" sz="700" b="1" dirty="0">
              <a:latin typeface="+mj-ea"/>
              <a:ea typeface="+mj-ea"/>
            </a:endParaRPr>
          </a:p>
        </p:txBody>
      </p: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7AADB736-0352-2710-66AF-85CA43D77209}"/>
              </a:ext>
            </a:extLst>
          </p:cNvPr>
          <p:cNvCxnSpPr>
            <a:cxnSpLocks/>
          </p:cNvCxnSpPr>
          <p:nvPr/>
        </p:nvCxnSpPr>
        <p:spPr>
          <a:xfrm flipH="1">
            <a:off x="9041100" y="1069681"/>
            <a:ext cx="5745" cy="9681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3D94ECC7-8AEA-4E1C-373E-19DA37AF735D}"/>
              </a:ext>
            </a:extLst>
          </p:cNvPr>
          <p:cNvSpPr txBox="1"/>
          <p:nvPr/>
        </p:nvSpPr>
        <p:spPr>
          <a:xfrm rot="16200000">
            <a:off x="8906755" y="846061"/>
            <a:ext cx="27443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+mj-ea"/>
                <a:ea typeface="+mj-ea"/>
              </a:rPr>
              <a:t>℃</a:t>
            </a: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AD3BCC50-14E3-947E-A380-95138EA9A22C}"/>
              </a:ext>
            </a:extLst>
          </p:cNvPr>
          <p:cNvSpPr/>
          <p:nvPr/>
        </p:nvSpPr>
        <p:spPr>
          <a:xfrm>
            <a:off x="4225565" y="2546224"/>
            <a:ext cx="4180115" cy="133614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0DB27D5-5A55-5B64-B695-6F8A67805278}"/>
              </a:ext>
            </a:extLst>
          </p:cNvPr>
          <p:cNvSpPr txBox="1"/>
          <p:nvPr/>
        </p:nvSpPr>
        <p:spPr>
          <a:xfrm>
            <a:off x="8096040" y="3862919"/>
            <a:ext cx="3946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+mj-ea"/>
                <a:ea typeface="+mj-ea"/>
              </a:rPr>
              <a:t>Time</a:t>
            </a:r>
            <a:endParaRPr lang="ko-KR" altLang="en-US" sz="700" b="1" dirty="0">
              <a:latin typeface="+mj-ea"/>
              <a:ea typeface="+mj-ea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E92C8A53-D75F-ADBF-F84A-9FC478E8060E}"/>
              </a:ext>
            </a:extLst>
          </p:cNvPr>
          <p:cNvSpPr/>
          <p:nvPr/>
        </p:nvSpPr>
        <p:spPr>
          <a:xfrm>
            <a:off x="8447314" y="2546224"/>
            <a:ext cx="672469" cy="133614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E40DE08E-A58C-91A4-2A8F-ABFEC27FB49E}"/>
              </a:ext>
            </a:extLst>
          </p:cNvPr>
          <p:cNvCxnSpPr>
            <a:cxnSpLocks/>
          </p:cNvCxnSpPr>
          <p:nvPr/>
        </p:nvCxnSpPr>
        <p:spPr>
          <a:xfrm>
            <a:off x="4267200" y="3962946"/>
            <a:ext cx="388402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747CB04D-4774-85FD-028E-5732ACD37442}"/>
              </a:ext>
            </a:extLst>
          </p:cNvPr>
          <p:cNvCxnSpPr>
            <a:cxnSpLocks/>
          </p:cNvCxnSpPr>
          <p:nvPr/>
        </p:nvCxnSpPr>
        <p:spPr>
          <a:xfrm flipH="1">
            <a:off x="8554689" y="2888116"/>
            <a:ext cx="5745" cy="9681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80998E0D-C6A4-72E7-0EC1-AF4A8A2D49EB}"/>
              </a:ext>
            </a:extLst>
          </p:cNvPr>
          <p:cNvSpPr txBox="1"/>
          <p:nvPr/>
        </p:nvSpPr>
        <p:spPr>
          <a:xfrm rot="16200000">
            <a:off x="8409123" y="2664496"/>
            <a:ext cx="2968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+mj-ea"/>
                <a:ea typeface="+mj-ea"/>
              </a:rPr>
              <a:t>V1</a:t>
            </a:r>
            <a:endParaRPr lang="ko-KR" altLang="en-US" sz="700" b="1" dirty="0">
              <a:latin typeface="+mj-ea"/>
              <a:ea typeface="+mj-ea"/>
            </a:endParaRPr>
          </a:p>
        </p:txBody>
      </p: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0DDC4C3D-9336-889A-7C13-942F8C964465}"/>
              </a:ext>
            </a:extLst>
          </p:cNvPr>
          <p:cNvCxnSpPr>
            <a:cxnSpLocks/>
          </p:cNvCxnSpPr>
          <p:nvPr/>
        </p:nvCxnSpPr>
        <p:spPr>
          <a:xfrm flipH="1">
            <a:off x="8711442" y="2888116"/>
            <a:ext cx="5745" cy="9681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1AF38C1F-5EF5-ACBE-26F8-66C05738C080}"/>
              </a:ext>
            </a:extLst>
          </p:cNvPr>
          <p:cNvSpPr txBox="1"/>
          <p:nvPr/>
        </p:nvSpPr>
        <p:spPr>
          <a:xfrm rot="16200000">
            <a:off x="8565876" y="2664496"/>
            <a:ext cx="29687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+mj-ea"/>
                <a:ea typeface="+mj-ea"/>
              </a:rPr>
              <a:t>V2</a:t>
            </a:r>
            <a:endParaRPr lang="ko-KR" altLang="en-US" sz="700" b="1" dirty="0">
              <a:latin typeface="+mj-ea"/>
              <a:ea typeface="+mj-ea"/>
            </a:endParaRPr>
          </a:p>
        </p:txBody>
      </p: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9466DCD1-ADAA-10E3-C2BE-2AA064C0E599}"/>
              </a:ext>
            </a:extLst>
          </p:cNvPr>
          <p:cNvCxnSpPr>
            <a:cxnSpLocks/>
          </p:cNvCxnSpPr>
          <p:nvPr/>
        </p:nvCxnSpPr>
        <p:spPr>
          <a:xfrm flipH="1">
            <a:off x="8885613" y="2888116"/>
            <a:ext cx="5745" cy="9681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A910700B-D8EF-9BA7-A696-E1CA2791C0CB}"/>
              </a:ext>
            </a:extLst>
          </p:cNvPr>
          <p:cNvSpPr txBox="1"/>
          <p:nvPr/>
        </p:nvSpPr>
        <p:spPr>
          <a:xfrm rot="16200000">
            <a:off x="8743253" y="2664496"/>
            <a:ext cx="2904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+mj-ea"/>
                <a:ea typeface="+mj-ea"/>
              </a:rPr>
              <a:t>P1</a:t>
            </a:r>
            <a:endParaRPr lang="ko-KR" altLang="en-US" sz="700" b="1" dirty="0">
              <a:latin typeface="+mj-ea"/>
              <a:ea typeface="+mj-ea"/>
            </a:endParaRP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56B869E8-1B6F-0C0B-1330-25A9593EB248}"/>
              </a:ext>
            </a:extLst>
          </p:cNvPr>
          <p:cNvCxnSpPr>
            <a:cxnSpLocks/>
          </p:cNvCxnSpPr>
          <p:nvPr/>
        </p:nvCxnSpPr>
        <p:spPr>
          <a:xfrm flipH="1">
            <a:off x="9041100" y="2888116"/>
            <a:ext cx="5745" cy="968125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C11FA6B9-4AE1-151B-BC6D-73EAA196B540}"/>
              </a:ext>
            </a:extLst>
          </p:cNvPr>
          <p:cNvSpPr txBox="1"/>
          <p:nvPr/>
        </p:nvSpPr>
        <p:spPr>
          <a:xfrm rot="16200000">
            <a:off x="8898740" y="2664496"/>
            <a:ext cx="29046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+mj-ea"/>
                <a:ea typeface="+mj-ea"/>
              </a:rPr>
              <a:t>P2</a:t>
            </a:r>
            <a:endParaRPr lang="ko-KR" altLang="en-US" sz="700" b="1" dirty="0">
              <a:latin typeface="+mj-ea"/>
              <a:ea typeface="+mj-ea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6DF9F8C-6B0E-35AE-4144-81A7B23AA67C}"/>
              </a:ext>
            </a:extLst>
          </p:cNvPr>
          <p:cNvSpPr/>
          <p:nvPr/>
        </p:nvSpPr>
        <p:spPr>
          <a:xfrm>
            <a:off x="4415208" y="4491834"/>
            <a:ext cx="1015427" cy="42850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업데이트</a:t>
            </a:r>
            <a:endParaRPr lang="ko-KR" altLang="en-US" sz="1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2DF33586-E6E6-0542-B268-EC0EF209239F}"/>
              </a:ext>
            </a:extLst>
          </p:cNvPr>
          <p:cNvSpPr/>
          <p:nvPr/>
        </p:nvSpPr>
        <p:spPr>
          <a:xfrm>
            <a:off x="5552333" y="4491834"/>
            <a:ext cx="1015427" cy="428509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보기</a:t>
            </a:r>
            <a:endParaRPr lang="ko-KR" altLang="en-US" sz="1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41" name="타원 140">
            <a:extLst>
              <a:ext uri="{FF2B5EF4-FFF2-40B4-BE49-F238E27FC236}">
                <a16:creationId xmlns:a16="http://schemas.microsoft.com/office/drawing/2014/main" id="{F7AD5DF1-FE34-26C9-7AB3-6D9FB4BA0705}"/>
              </a:ext>
            </a:extLst>
          </p:cNvPr>
          <p:cNvSpPr/>
          <p:nvPr/>
        </p:nvSpPr>
        <p:spPr>
          <a:xfrm>
            <a:off x="2883426" y="3786579"/>
            <a:ext cx="230832" cy="23083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7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142" name="자유형: 도형 141">
            <a:extLst>
              <a:ext uri="{FF2B5EF4-FFF2-40B4-BE49-F238E27FC236}">
                <a16:creationId xmlns:a16="http://schemas.microsoft.com/office/drawing/2014/main" id="{F6A40DA2-0433-B2EC-E436-92D130B0F340}"/>
              </a:ext>
            </a:extLst>
          </p:cNvPr>
          <p:cNvSpPr/>
          <p:nvPr/>
        </p:nvSpPr>
        <p:spPr>
          <a:xfrm>
            <a:off x="4511040" y="1027611"/>
            <a:ext cx="3614057" cy="635726"/>
          </a:xfrm>
          <a:custGeom>
            <a:avLst/>
            <a:gdLst>
              <a:gd name="connsiteX0" fmla="*/ 0 w 3614057"/>
              <a:gd name="connsiteY0" fmla="*/ 522515 h 635726"/>
              <a:gd name="connsiteX1" fmla="*/ 26126 w 3614057"/>
              <a:gd name="connsiteY1" fmla="*/ 461555 h 635726"/>
              <a:gd name="connsiteX2" fmla="*/ 165463 w 3614057"/>
              <a:gd name="connsiteY2" fmla="*/ 87086 h 635726"/>
              <a:gd name="connsiteX3" fmla="*/ 296091 w 3614057"/>
              <a:gd name="connsiteY3" fmla="*/ 278675 h 635726"/>
              <a:gd name="connsiteX4" fmla="*/ 391886 w 3614057"/>
              <a:gd name="connsiteY4" fmla="*/ 470263 h 635726"/>
              <a:gd name="connsiteX5" fmla="*/ 426720 w 3614057"/>
              <a:gd name="connsiteY5" fmla="*/ 478972 h 635726"/>
              <a:gd name="connsiteX6" fmla="*/ 531223 w 3614057"/>
              <a:gd name="connsiteY6" fmla="*/ 383178 h 635726"/>
              <a:gd name="connsiteX7" fmla="*/ 705394 w 3614057"/>
              <a:gd name="connsiteY7" fmla="*/ 130629 h 635726"/>
              <a:gd name="connsiteX8" fmla="*/ 836023 w 3614057"/>
              <a:gd name="connsiteY8" fmla="*/ 461555 h 635726"/>
              <a:gd name="connsiteX9" fmla="*/ 905691 w 3614057"/>
              <a:gd name="connsiteY9" fmla="*/ 566058 h 635726"/>
              <a:gd name="connsiteX10" fmla="*/ 1132114 w 3614057"/>
              <a:gd name="connsiteY10" fmla="*/ 313509 h 635726"/>
              <a:gd name="connsiteX11" fmla="*/ 1375954 w 3614057"/>
              <a:gd name="connsiteY11" fmla="*/ 52252 h 635726"/>
              <a:gd name="connsiteX12" fmla="*/ 1506583 w 3614057"/>
              <a:gd name="connsiteY12" fmla="*/ 217715 h 635726"/>
              <a:gd name="connsiteX13" fmla="*/ 1793966 w 3614057"/>
              <a:gd name="connsiteY13" fmla="*/ 600892 h 635726"/>
              <a:gd name="connsiteX14" fmla="*/ 1942011 w 3614057"/>
              <a:gd name="connsiteY14" fmla="*/ 426720 h 635726"/>
              <a:gd name="connsiteX15" fmla="*/ 2185851 w 3614057"/>
              <a:gd name="connsiteY15" fmla="*/ 60960 h 635726"/>
              <a:gd name="connsiteX16" fmla="*/ 2333897 w 3614057"/>
              <a:gd name="connsiteY16" fmla="*/ 235132 h 635726"/>
              <a:gd name="connsiteX17" fmla="*/ 2569029 w 3614057"/>
              <a:gd name="connsiteY17" fmla="*/ 548640 h 635726"/>
              <a:gd name="connsiteX18" fmla="*/ 2690949 w 3614057"/>
              <a:gd name="connsiteY18" fmla="*/ 635726 h 635726"/>
              <a:gd name="connsiteX19" fmla="*/ 2821577 w 3614057"/>
              <a:gd name="connsiteY19" fmla="*/ 531223 h 635726"/>
              <a:gd name="connsiteX20" fmla="*/ 3143794 w 3614057"/>
              <a:gd name="connsiteY20" fmla="*/ 43543 h 635726"/>
              <a:gd name="connsiteX21" fmla="*/ 3265714 w 3614057"/>
              <a:gd name="connsiteY21" fmla="*/ 348343 h 635726"/>
              <a:gd name="connsiteX22" fmla="*/ 3370217 w 3614057"/>
              <a:gd name="connsiteY22" fmla="*/ 548640 h 635726"/>
              <a:gd name="connsiteX23" fmla="*/ 3535680 w 3614057"/>
              <a:gd name="connsiteY23" fmla="*/ 191589 h 635726"/>
              <a:gd name="connsiteX24" fmla="*/ 3596640 w 3614057"/>
              <a:gd name="connsiteY24" fmla="*/ 26126 h 635726"/>
              <a:gd name="connsiteX25" fmla="*/ 3614057 w 3614057"/>
              <a:gd name="connsiteY25" fmla="*/ 0 h 635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14057" h="635726">
                <a:moveTo>
                  <a:pt x="0" y="522515"/>
                </a:moveTo>
                <a:cubicBezTo>
                  <a:pt x="8709" y="502195"/>
                  <a:pt x="18606" y="482344"/>
                  <a:pt x="26126" y="461555"/>
                </a:cubicBezTo>
                <a:cubicBezTo>
                  <a:pt x="160668" y="89586"/>
                  <a:pt x="79027" y="216742"/>
                  <a:pt x="165463" y="87086"/>
                </a:cubicBezTo>
                <a:cubicBezTo>
                  <a:pt x="209006" y="150949"/>
                  <a:pt x="256769" y="212130"/>
                  <a:pt x="296091" y="278675"/>
                </a:cubicBezTo>
                <a:cubicBezTo>
                  <a:pt x="332415" y="340146"/>
                  <a:pt x="352882" y="410457"/>
                  <a:pt x="391886" y="470263"/>
                </a:cubicBezTo>
                <a:cubicBezTo>
                  <a:pt x="398424" y="480288"/>
                  <a:pt x="415109" y="476069"/>
                  <a:pt x="426720" y="478972"/>
                </a:cubicBezTo>
                <a:cubicBezTo>
                  <a:pt x="461554" y="447041"/>
                  <a:pt x="500274" y="418888"/>
                  <a:pt x="531223" y="383178"/>
                </a:cubicBezTo>
                <a:cubicBezTo>
                  <a:pt x="616933" y="284282"/>
                  <a:pt x="645711" y="230102"/>
                  <a:pt x="705394" y="130629"/>
                </a:cubicBezTo>
                <a:cubicBezTo>
                  <a:pt x="828163" y="393707"/>
                  <a:pt x="703616" y="115262"/>
                  <a:pt x="836023" y="461555"/>
                </a:cubicBezTo>
                <a:cubicBezTo>
                  <a:pt x="874747" y="562833"/>
                  <a:pt x="848546" y="547008"/>
                  <a:pt x="905691" y="566058"/>
                </a:cubicBezTo>
                <a:cubicBezTo>
                  <a:pt x="1050721" y="493543"/>
                  <a:pt x="908861" y="573972"/>
                  <a:pt x="1132114" y="313509"/>
                </a:cubicBezTo>
                <a:cubicBezTo>
                  <a:pt x="1209638" y="223064"/>
                  <a:pt x="1375954" y="52252"/>
                  <a:pt x="1375954" y="52252"/>
                </a:cubicBezTo>
                <a:cubicBezTo>
                  <a:pt x="1419497" y="107406"/>
                  <a:pt x="1465440" y="160748"/>
                  <a:pt x="1506583" y="217715"/>
                </a:cubicBezTo>
                <a:cubicBezTo>
                  <a:pt x="1780549" y="597051"/>
                  <a:pt x="1615263" y="422189"/>
                  <a:pt x="1793966" y="600892"/>
                </a:cubicBezTo>
                <a:cubicBezTo>
                  <a:pt x="1843314" y="542835"/>
                  <a:pt x="1898800" y="489479"/>
                  <a:pt x="1942011" y="426720"/>
                </a:cubicBezTo>
                <a:cubicBezTo>
                  <a:pt x="2201807" y="49396"/>
                  <a:pt x="2025026" y="114572"/>
                  <a:pt x="2185851" y="60960"/>
                </a:cubicBezTo>
                <a:cubicBezTo>
                  <a:pt x="2235200" y="119017"/>
                  <a:pt x="2286821" y="175217"/>
                  <a:pt x="2333897" y="235132"/>
                </a:cubicBezTo>
                <a:cubicBezTo>
                  <a:pt x="2414602" y="337848"/>
                  <a:pt x="2482113" y="451124"/>
                  <a:pt x="2569029" y="548640"/>
                </a:cubicBezTo>
                <a:cubicBezTo>
                  <a:pt x="2602259" y="585923"/>
                  <a:pt x="2650309" y="606697"/>
                  <a:pt x="2690949" y="635726"/>
                </a:cubicBezTo>
                <a:cubicBezTo>
                  <a:pt x="2754147" y="614661"/>
                  <a:pt x="2750242" y="619910"/>
                  <a:pt x="2821577" y="531223"/>
                </a:cubicBezTo>
                <a:cubicBezTo>
                  <a:pt x="3000130" y="309238"/>
                  <a:pt x="3022314" y="256132"/>
                  <a:pt x="3143794" y="43543"/>
                </a:cubicBezTo>
                <a:cubicBezTo>
                  <a:pt x="3255196" y="234518"/>
                  <a:pt x="3166575" y="64144"/>
                  <a:pt x="3265714" y="348343"/>
                </a:cubicBezTo>
                <a:cubicBezTo>
                  <a:pt x="3327771" y="526239"/>
                  <a:pt x="3288377" y="487261"/>
                  <a:pt x="3370217" y="548640"/>
                </a:cubicBezTo>
                <a:cubicBezTo>
                  <a:pt x="3474007" y="367008"/>
                  <a:pt x="3436452" y="445172"/>
                  <a:pt x="3535680" y="191589"/>
                </a:cubicBezTo>
                <a:cubicBezTo>
                  <a:pt x="3557099" y="136852"/>
                  <a:pt x="3574385" y="80528"/>
                  <a:pt x="3596640" y="26126"/>
                </a:cubicBezTo>
                <a:cubicBezTo>
                  <a:pt x="3600603" y="16439"/>
                  <a:pt x="3614057" y="0"/>
                  <a:pt x="361405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자유형: 도형 142">
            <a:extLst>
              <a:ext uri="{FF2B5EF4-FFF2-40B4-BE49-F238E27FC236}">
                <a16:creationId xmlns:a16="http://schemas.microsoft.com/office/drawing/2014/main" id="{D7FB4218-A68E-CBC1-7608-95782B5AA9D9}"/>
              </a:ext>
            </a:extLst>
          </p:cNvPr>
          <p:cNvSpPr/>
          <p:nvPr/>
        </p:nvSpPr>
        <p:spPr>
          <a:xfrm>
            <a:off x="4406537" y="2908663"/>
            <a:ext cx="3779520" cy="801188"/>
          </a:xfrm>
          <a:custGeom>
            <a:avLst/>
            <a:gdLst>
              <a:gd name="connsiteX0" fmla="*/ 0 w 3779520"/>
              <a:gd name="connsiteY0" fmla="*/ 121920 h 801188"/>
              <a:gd name="connsiteX1" fmla="*/ 365760 w 3779520"/>
              <a:gd name="connsiteY1" fmla="*/ 748937 h 801188"/>
              <a:gd name="connsiteX2" fmla="*/ 409303 w 3779520"/>
              <a:gd name="connsiteY2" fmla="*/ 714103 h 801188"/>
              <a:gd name="connsiteX3" fmla="*/ 574766 w 3779520"/>
              <a:gd name="connsiteY3" fmla="*/ 226423 h 801188"/>
              <a:gd name="connsiteX4" fmla="*/ 609600 w 3779520"/>
              <a:gd name="connsiteY4" fmla="*/ 121920 h 801188"/>
              <a:gd name="connsiteX5" fmla="*/ 775063 w 3779520"/>
              <a:gd name="connsiteY5" fmla="*/ 557348 h 801188"/>
              <a:gd name="connsiteX6" fmla="*/ 879566 w 3779520"/>
              <a:gd name="connsiteY6" fmla="*/ 757646 h 801188"/>
              <a:gd name="connsiteX7" fmla="*/ 923109 w 3779520"/>
              <a:gd name="connsiteY7" fmla="*/ 801188 h 801188"/>
              <a:gd name="connsiteX8" fmla="*/ 1062446 w 3779520"/>
              <a:gd name="connsiteY8" fmla="*/ 687977 h 801188"/>
              <a:gd name="connsiteX9" fmla="*/ 1323703 w 3779520"/>
              <a:gd name="connsiteY9" fmla="*/ 69668 h 801188"/>
              <a:gd name="connsiteX10" fmla="*/ 1558834 w 3779520"/>
              <a:gd name="connsiteY10" fmla="*/ 627017 h 801188"/>
              <a:gd name="connsiteX11" fmla="*/ 1680754 w 3779520"/>
              <a:gd name="connsiteY11" fmla="*/ 792480 h 801188"/>
              <a:gd name="connsiteX12" fmla="*/ 1907177 w 3779520"/>
              <a:gd name="connsiteY12" fmla="*/ 740228 h 801188"/>
              <a:gd name="connsiteX13" fmla="*/ 2133600 w 3779520"/>
              <a:gd name="connsiteY13" fmla="*/ 357051 h 801188"/>
              <a:gd name="connsiteX14" fmla="*/ 2194560 w 3779520"/>
              <a:gd name="connsiteY14" fmla="*/ 217714 h 801188"/>
              <a:gd name="connsiteX15" fmla="*/ 2368732 w 3779520"/>
              <a:gd name="connsiteY15" fmla="*/ 592183 h 801188"/>
              <a:gd name="connsiteX16" fmla="*/ 2447109 w 3779520"/>
              <a:gd name="connsiteY16" fmla="*/ 696686 h 801188"/>
              <a:gd name="connsiteX17" fmla="*/ 2682240 w 3779520"/>
              <a:gd name="connsiteY17" fmla="*/ 470263 h 801188"/>
              <a:gd name="connsiteX18" fmla="*/ 2978332 w 3779520"/>
              <a:gd name="connsiteY18" fmla="*/ 8708 h 801188"/>
              <a:gd name="connsiteX19" fmla="*/ 3309257 w 3779520"/>
              <a:gd name="connsiteY19" fmla="*/ 487680 h 801188"/>
              <a:gd name="connsiteX20" fmla="*/ 3361509 w 3779520"/>
              <a:gd name="connsiteY20" fmla="*/ 557348 h 801188"/>
              <a:gd name="connsiteX21" fmla="*/ 3405052 w 3779520"/>
              <a:gd name="connsiteY21" fmla="*/ 531223 h 801188"/>
              <a:gd name="connsiteX22" fmla="*/ 3709852 w 3779520"/>
              <a:gd name="connsiteY22" fmla="*/ 0 h 801188"/>
              <a:gd name="connsiteX23" fmla="*/ 3753394 w 3779520"/>
              <a:gd name="connsiteY23" fmla="*/ 148046 h 801188"/>
              <a:gd name="connsiteX24" fmla="*/ 3779520 w 3779520"/>
              <a:gd name="connsiteY24" fmla="*/ 235131 h 801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779520" h="801188">
                <a:moveTo>
                  <a:pt x="0" y="121920"/>
                </a:moveTo>
                <a:cubicBezTo>
                  <a:pt x="106371" y="355936"/>
                  <a:pt x="168957" y="574001"/>
                  <a:pt x="365760" y="748937"/>
                </a:cubicBezTo>
                <a:cubicBezTo>
                  <a:pt x="379652" y="761286"/>
                  <a:pt x="394789" y="725714"/>
                  <a:pt x="409303" y="714103"/>
                </a:cubicBezTo>
                <a:lnTo>
                  <a:pt x="574766" y="226423"/>
                </a:lnTo>
                <a:cubicBezTo>
                  <a:pt x="586531" y="191640"/>
                  <a:pt x="609600" y="121920"/>
                  <a:pt x="609600" y="121920"/>
                </a:cubicBezTo>
                <a:cubicBezTo>
                  <a:pt x="711694" y="275065"/>
                  <a:pt x="565237" y="50871"/>
                  <a:pt x="775063" y="557348"/>
                </a:cubicBezTo>
                <a:cubicBezTo>
                  <a:pt x="803886" y="626921"/>
                  <a:pt x="840483" y="693275"/>
                  <a:pt x="879566" y="757646"/>
                </a:cubicBezTo>
                <a:cubicBezTo>
                  <a:pt x="890219" y="775191"/>
                  <a:pt x="908595" y="786674"/>
                  <a:pt x="923109" y="801188"/>
                </a:cubicBezTo>
                <a:cubicBezTo>
                  <a:pt x="969555" y="763451"/>
                  <a:pt x="1032602" y="739848"/>
                  <a:pt x="1062446" y="687977"/>
                </a:cubicBezTo>
                <a:cubicBezTo>
                  <a:pt x="1167328" y="505683"/>
                  <a:pt x="1248173" y="277377"/>
                  <a:pt x="1323703" y="69668"/>
                </a:cubicBezTo>
                <a:cubicBezTo>
                  <a:pt x="1393109" y="252649"/>
                  <a:pt x="1463963" y="456250"/>
                  <a:pt x="1558834" y="627017"/>
                </a:cubicBezTo>
                <a:cubicBezTo>
                  <a:pt x="1592105" y="686905"/>
                  <a:pt x="1640114" y="737326"/>
                  <a:pt x="1680754" y="792480"/>
                </a:cubicBezTo>
                <a:cubicBezTo>
                  <a:pt x="1756228" y="775063"/>
                  <a:pt x="1841829" y="781813"/>
                  <a:pt x="1907177" y="740228"/>
                </a:cubicBezTo>
                <a:cubicBezTo>
                  <a:pt x="2058837" y="643717"/>
                  <a:pt x="2075368" y="504574"/>
                  <a:pt x="2133600" y="357051"/>
                </a:cubicBezTo>
                <a:cubicBezTo>
                  <a:pt x="2152214" y="309896"/>
                  <a:pt x="2174240" y="264160"/>
                  <a:pt x="2194560" y="217714"/>
                </a:cubicBezTo>
                <a:cubicBezTo>
                  <a:pt x="2349894" y="373048"/>
                  <a:pt x="2184638" y="190524"/>
                  <a:pt x="2368732" y="592183"/>
                </a:cubicBezTo>
                <a:cubicBezTo>
                  <a:pt x="2386874" y="631766"/>
                  <a:pt x="2420983" y="661852"/>
                  <a:pt x="2447109" y="696686"/>
                </a:cubicBezTo>
                <a:cubicBezTo>
                  <a:pt x="2568659" y="648064"/>
                  <a:pt x="2538992" y="667229"/>
                  <a:pt x="2682240" y="470263"/>
                </a:cubicBezTo>
                <a:cubicBezTo>
                  <a:pt x="2789751" y="322436"/>
                  <a:pt x="2978332" y="8708"/>
                  <a:pt x="2978332" y="8708"/>
                </a:cubicBezTo>
                <a:lnTo>
                  <a:pt x="3309257" y="487680"/>
                </a:lnTo>
                <a:cubicBezTo>
                  <a:pt x="3325878" y="511479"/>
                  <a:pt x="3361509" y="557348"/>
                  <a:pt x="3361509" y="557348"/>
                </a:cubicBezTo>
                <a:cubicBezTo>
                  <a:pt x="3376023" y="548640"/>
                  <a:pt x="3396207" y="545654"/>
                  <a:pt x="3405052" y="531223"/>
                </a:cubicBezTo>
                <a:cubicBezTo>
                  <a:pt x="3768549" y="-61852"/>
                  <a:pt x="3550652" y="159191"/>
                  <a:pt x="3709852" y="0"/>
                </a:cubicBezTo>
                <a:cubicBezTo>
                  <a:pt x="3724366" y="49349"/>
                  <a:pt x="3739525" y="98512"/>
                  <a:pt x="3753394" y="148046"/>
                </a:cubicBezTo>
                <a:cubicBezTo>
                  <a:pt x="3777564" y="234366"/>
                  <a:pt x="3758703" y="193495"/>
                  <a:pt x="3779520" y="23513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D1396932-ABD8-2718-2BFD-B4319275E917}"/>
              </a:ext>
            </a:extLst>
          </p:cNvPr>
          <p:cNvSpPr/>
          <p:nvPr/>
        </p:nvSpPr>
        <p:spPr>
          <a:xfrm>
            <a:off x="4415208" y="5247391"/>
            <a:ext cx="1015427" cy="42850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환경</a:t>
            </a:r>
            <a:endParaRPr lang="en-US" altLang="ko-KR" sz="1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불러오기</a:t>
            </a:r>
          </a:p>
        </p:txBody>
      </p:sp>
      <p:sp>
        <p:nvSpPr>
          <p:cNvPr id="146" name="직사각형 145">
            <a:extLst>
              <a:ext uri="{FF2B5EF4-FFF2-40B4-BE49-F238E27FC236}">
                <a16:creationId xmlns:a16="http://schemas.microsoft.com/office/drawing/2014/main" id="{4FC143E4-28DB-CC62-B948-0AEB59C7FEE8}"/>
              </a:ext>
            </a:extLst>
          </p:cNvPr>
          <p:cNvSpPr/>
          <p:nvPr/>
        </p:nvSpPr>
        <p:spPr>
          <a:xfrm>
            <a:off x="5552333" y="5247391"/>
            <a:ext cx="1015427" cy="42850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환경</a:t>
            </a:r>
            <a:endParaRPr lang="en-US" altLang="ko-KR" sz="1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저장하기</a:t>
            </a:r>
          </a:p>
        </p:txBody>
      </p:sp>
      <p:sp>
        <p:nvSpPr>
          <p:cNvPr id="147" name="직사각형 146">
            <a:extLst>
              <a:ext uri="{FF2B5EF4-FFF2-40B4-BE49-F238E27FC236}">
                <a16:creationId xmlns:a16="http://schemas.microsoft.com/office/drawing/2014/main" id="{148447F0-DBF0-163D-56B0-564B6B00668C}"/>
              </a:ext>
            </a:extLst>
          </p:cNvPr>
          <p:cNvSpPr/>
          <p:nvPr/>
        </p:nvSpPr>
        <p:spPr>
          <a:xfrm>
            <a:off x="6701865" y="5247391"/>
            <a:ext cx="1015427" cy="42850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환경</a:t>
            </a:r>
            <a:endParaRPr lang="en-US" altLang="ko-KR" sz="1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세팅하기</a:t>
            </a:r>
          </a:p>
        </p:txBody>
      </p:sp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270C867C-C71D-23F3-0B2B-4A0341EE5894}"/>
              </a:ext>
            </a:extLst>
          </p:cNvPr>
          <p:cNvSpPr/>
          <p:nvPr/>
        </p:nvSpPr>
        <p:spPr>
          <a:xfrm>
            <a:off x="7860105" y="5247391"/>
            <a:ext cx="1015427" cy="42850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환경</a:t>
            </a:r>
            <a:endParaRPr lang="en-US" altLang="ko-KR" sz="1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세팅완료</a:t>
            </a:r>
            <a:endParaRPr lang="ko-KR" altLang="en-US" sz="1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220B6E-E42B-9EFD-F819-A2A5F442C3E1}"/>
              </a:ext>
            </a:extLst>
          </p:cNvPr>
          <p:cNvSpPr/>
          <p:nvPr/>
        </p:nvSpPr>
        <p:spPr>
          <a:xfrm>
            <a:off x="4415208" y="5952785"/>
            <a:ext cx="1015427" cy="42850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DATA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불러오기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617C23-9D41-E0A6-A4B9-992B19BDFCB1}"/>
              </a:ext>
            </a:extLst>
          </p:cNvPr>
          <p:cNvSpPr/>
          <p:nvPr/>
        </p:nvSpPr>
        <p:spPr>
          <a:xfrm>
            <a:off x="5564740" y="5952785"/>
            <a:ext cx="1015427" cy="428509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DATA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저장하기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08FDCD94-539D-AE1A-FAE3-CC8243645AD4}"/>
              </a:ext>
            </a:extLst>
          </p:cNvPr>
          <p:cNvCxnSpPr/>
          <p:nvPr/>
        </p:nvCxnSpPr>
        <p:spPr>
          <a:xfrm>
            <a:off x="2945477" y="461554"/>
            <a:ext cx="0" cy="69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BE732C-4E36-0DB0-8C70-78364A92CEB5}"/>
              </a:ext>
            </a:extLst>
          </p:cNvPr>
          <p:cNvSpPr txBox="1"/>
          <p:nvPr/>
        </p:nvSpPr>
        <p:spPr>
          <a:xfrm>
            <a:off x="1352515" y="351773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인버터</a:t>
            </a:r>
            <a:endParaRPr lang="ko-KR" altLang="en-US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5F5D18-BBCC-FFC7-5584-D1D53AC54CD8}"/>
              </a:ext>
            </a:extLst>
          </p:cNvPr>
          <p:cNvSpPr txBox="1"/>
          <p:nvPr/>
        </p:nvSpPr>
        <p:spPr>
          <a:xfrm>
            <a:off x="3278121" y="351773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/>
              <a:t>정속형</a:t>
            </a:r>
            <a:endParaRPr lang="ko-KR" altLang="en-US" sz="1400" dirty="0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31E1BC2-960F-7812-485C-6396AC88045F}"/>
              </a:ext>
            </a:extLst>
          </p:cNvPr>
          <p:cNvSpPr/>
          <p:nvPr/>
        </p:nvSpPr>
        <p:spPr>
          <a:xfrm>
            <a:off x="3348868" y="777212"/>
            <a:ext cx="230832" cy="230832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+mj-ea"/>
                <a:ea typeface="+mj-ea"/>
              </a:rPr>
              <a:t>On</a:t>
            </a:r>
            <a:endParaRPr lang="ko-KR" altLang="en-US" sz="7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BE94338-D194-26EE-5ED8-29DCF53CC472}"/>
              </a:ext>
            </a:extLst>
          </p:cNvPr>
          <p:cNvSpPr/>
          <p:nvPr/>
        </p:nvSpPr>
        <p:spPr>
          <a:xfrm>
            <a:off x="3644959" y="777212"/>
            <a:ext cx="230832" cy="23083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  <a:latin typeface="+mj-ea"/>
                <a:ea typeface="+mj-ea"/>
              </a:rPr>
              <a:t>Off</a:t>
            </a:r>
            <a:endParaRPr lang="ko-KR" altLang="en-US" sz="600" b="1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13107EA-4BFF-0B91-B1DD-9050B56858F2}"/>
              </a:ext>
            </a:extLst>
          </p:cNvPr>
          <p:cNvSpPr/>
          <p:nvPr/>
        </p:nvSpPr>
        <p:spPr>
          <a:xfrm>
            <a:off x="360527" y="1267327"/>
            <a:ext cx="646192" cy="25254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TEM</a:t>
            </a:r>
            <a:endParaRPr lang="ko-KR" altLang="en-US" sz="1000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FB157356-A78E-1DBF-3B00-DB28AB6C5570}"/>
              </a:ext>
            </a:extLst>
          </p:cNvPr>
          <p:cNvSpPr/>
          <p:nvPr/>
        </p:nvSpPr>
        <p:spPr>
          <a:xfrm>
            <a:off x="1163788" y="1332317"/>
            <a:ext cx="383177" cy="252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24</a:t>
            </a:r>
            <a:endParaRPr lang="ko-KR" altLang="en-US" sz="1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3D68F4C-3B20-5A23-0C8D-7BA1DC5693D0}"/>
              </a:ext>
            </a:extLst>
          </p:cNvPr>
          <p:cNvSpPr txBox="1"/>
          <p:nvPr/>
        </p:nvSpPr>
        <p:spPr>
          <a:xfrm>
            <a:off x="1083507" y="1162448"/>
            <a:ext cx="5437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목표전압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0E807DF-D3A2-83AB-8092-D6E5C181135B}"/>
              </a:ext>
            </a:extLst>
          </p:cNvPr>
          <p:cNvSpPr/>
          <p:nvPr/>
        </p:nvSpPr>
        <p:spPr>
          <a:xfrm>
            <a:off x="1784396" y="1332317"/>
            <a:ext cx="383177" cy="252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24</a:t>
            </a:r>
            <a:endParaRPr lang="ko-KR" altLang="en-US" sz="1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31F09EA-C42D-0E9F-159A-C729117514AD}"/>
              </a:ext>
            </a:extLst>
          </p:cNvPr>
          <p:cNvSpPr txBox="1"/>
          <p:nvPr/>
        </p:nvSpPr>
        <p:spPr>
          <a:xfrm>
            <a:off x="1704115" y="1162448"/>
            <a:ext cx="54374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운전전압</a:t>
            </a:r>
          </a:p>
        </p:txBody>
      </p: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FC50C5F3-FA2A-8F7C-8171-31B8225FB6D5}"/>
              </a:ext>
            </a:extLst>
          </p:cNvPr>
          <p:cNvCxnSpPr/>
          <p:nvPr/>
        </p:nvCxnSpPr>
        <p:spPr>
          <a:xfrm>
            <a:off x="2945477" y="1311713"/>
            <a:ext cx="0" cy="696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EBAC59C-2FFB-6749-82D7-495C1E63C774}"/>
              </a:ext>
            </a:extLst>
          </p:cNvPr>
          <p:cNvSpPr/>
          <p:nvPr/>
        </p:nvSpPr>
        <p:spPr>
          <a:xfrm>
            <a:off x="2994422" y="1763650"/>
            <a:ext cx="383177" cy="252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700</a:t>
            </a:r>
            <a:endParaRPr lang="ko-KR" altLang="en-US" sz="1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FCDC0CAB-DBC3-767B-25E1-9EE04B1ACA5A}"/>
              </a:ext>
            </a:extLst>
          </p:cNvPr>
          <p:cNvSpPr txBox="1"/>
          <p:nvPr/>
        </p:nvSpPr>
        <p:spPr>
          <a:xfrm>
            <a:off x="2910135" y="1593781"/>
            <a:ext cx="5517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목표</a:t>
            </a:r>
            <a:r>
              <a:rPr lang="en-US" altLang="ko-KR" sz="700" dirty="0">
                <a:latin typeface="+mj-ea"/>
                <a:ea typeface="+mj-ea"/>
              </a:rPr>
              <a:t>RPM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5C1453DE-E109-982E-7663-2F18D6108D7C}"/>
              </a:ext>
            </a:extLst>
          </p:cNvPr>
          <p:cNvSpPr/>
          <p:nvPr/>
        </p:nvSpPr>
        <p:spPr>
          <a:xfrm>
            <a:off x="3615030" y="1763650"/>
            <a:ext cx="383177" cy="25254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700</a:t>
            </a:r>
            <a:endParaRPr lang="ko-KR" altLang="en-US" sz="1000" b="1" dirty="0">
              <a:solidFill>
                <a:schemeClr val="tx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A978922-5AA3-9F48-708C-FD65DF501A90}"/>
              </a:ext>
            </a:extLst>
          </p:cNvPr>
          <p:cNvSpPr txBox="1"/>
          <p:nvPr/>
        </p:nvSpPr>
        <p:spPr>
          <a:xfrm>
            <a:off x="3530743" y="1593781"/>
            <a:ext cx="5517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700" dirty="0">
                <a:latin typeface="+mj-ea"/>
                <a:ea typeface="+mj-ea"/>
              </a:rPr>
              <a:t>운전</a:t>
            </a:r>
            <a:r>
              <a:rPr lang="en-US" altLang="ko-KR" sz="700" dirty="0">
                <a:latin typeface="+mj-ea"/>
                <a:ea typeface="+mj-ea"/>
              </a:rPr>
              <a:t>RPM</a:t>
            </a:r>
            <a:endParaRPr lang="ko-KR" altLang="en-US" sz="700" dirty="0">
              <a:latin typeface="+mj-ea"/>
              <a:ea typeface="+mj-ea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EFD432A-1173-2189-2B88-9BA154734A5D}"/>
              </a:ext>
            </a:extLst>
          </p:cNvPr>
          <p:cNvSpPr txBox="1"/>
          <p:nvPr/>
        </p:nvSpPr>
        <p:spPr>
          <a:xfrm>
            <a:off x="3278121" y="1407612"/>
            <a:ext cx="5613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BLDC</a:t>
            </a:r>
            <a:endParaRPr lang="ko-KR" altLang="en-US" sz="14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D98545F-51B1-3219-82DB-5A13FB5E76E0}"/>
              </a:ext>
            </a:extLst>
          </p:cNvPr>
          <p:cNvSpPr txBox="1"/>
          <p:nvPr/>
        </p:nvSpPr>
        <p:spPr>
          <a:xfrm>
            <a:off x="1135772" y="1554246"/>
            <a:ext cx="77136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 err="1"/>
              <a:t>박스팬</a:t>
            </a:r>
            <a:r>
              <a:rPr lang="en-US" altLang="ko-KR" sz="1050" dirty="0"/>
              <a:t>/AC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62946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D5D6A88-2B80-37B2-06DA-03A76C8C9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" y="1236617"/>
            <a:ext cx="8969829" cy="543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032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460F26E6-F275-C7C3-F654-682D484FAC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95" y="373962"/>
            <a:ext cx="7573432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36327"/>
      </p:ext>
    </p:extLst>
  </p:cSld>
  <p:clrMapOvr>
    <a:masterClrMapping/>
  </p:clrMapOvr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우주 테마</Template>
  <TotalTime>1291</TotalTime>
  <Words>361</Words>
  <Application>Microsoft Office PowerPoint</Application>
  <PresentationFormat>화면 슬라이드 쇼(4:3)</PresentationFormat>
  <Paragraphs>133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4" baseType="lpstr">
      <vt:lpstr>-apple-system</vt:lpstr>
      <vt:lpstr>HY견고딕</vt:lpstr>
      <vt:lpstr>netmarble Bold</vt:lpstr>
      <vt:lpstr>netmarble Light</vt:lpstr>
      <vt:lpstr>맑은 고딕</vt:lpstr>
      <vt:lpstr>Arial</vt:lpstr>
      <vt:lpstr>Tw Cen MT</vt:lpstr>
      <vt:lpstr>Wingdings</vt:lpstr>
      <vt:lpstr>Wingdings 2</vt:lpstr>
      <vt:lpstr>New_Korea03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용민철[Water시스템개발팀/팀원]</dc:creator>
  <cp:lastModifiedBy>허성환[Water시스템개발팀/팀원]</cp:lastModifiedBy>
  <cp:revision>10</cp:revision>
  <dcterms:created xsi:type="dcterms:W3CDTF">2025-08-06T08:54:06Z</dcterms:created>
  <dcterms:modified xsi:type="dcterms:W3CDTF">2025-09-11T09:00:20Z</dcterms:modified>
</cp:coreProperties>
</file>