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4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0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7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4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1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2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9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A513-F486-464C-A79D-2BA5BAB1BC1D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7986-939A-4775-AC23-2DC6016E5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6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3568" y="476672"/>
            <a:ext cx="603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BAS22 </a:t>
            </a:r>
            <a:r>
              <a:rPr lang="ko-KR" altLang="en-US" dirty="0" smtClean="0"/>
              <a:t>워터리스 수위센서 </a:t>
            </a:r>
            <a:r>
              <a:rPr lang="ko-KR" altLang="en-US" smtClean="0"/>
              <a:t>미삽입 </a:t>
            </a:r>
            <a:r>
              <a:rPr lang="ko-KR" altLang="en-US" dirty="0" smtClean="0"/>
              <a:t>검출을 위한 </a:t>
            </a:r>
            <a:r>
              <a:rPr lang="ko-KR" altLang="en-US" dirty="0" smtClean="0"/>
              <a:t>회로 변경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02246" y="1287647"/>
            <a:ext cx="3365690" cy="1467473"/>
            <a:chOff x="830108" y="1227987"/>
            <a:chExt cx="3365690" cy="146747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49" b="29562"/>
            <a:stretch>
              <a:fillRect/>
            </a:stretch>
          </p:blipFill>
          <p:spPr bwMode="auto">
            <a:xfrm>
              <a:off x="830108" y="1227987"/>
              <a:ext cx="2622859" cy="14674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3452967" y="1707464"/>
              <a:ext cx="742831" cy="4229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마이콤</a:t>
              </a:r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(PORT 45)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04048" y="1287647"/>
            <a:ext cx="3491954" cy="1469381"/>
            <a:chOff x="4676775" y="1772817"/>
            <a:chExt cx="3491954" cy="1469381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35" b="21732"/>
            <a:stretch>
              <a:fillRect/>
            </a:stretch>
          </p:blipFill>
          <p:spPr bwMode="auto">
            <a:xfrm>
              <a:off x="4676775" y="1772817"/>
              <a:ext cx="2631529" cy="14693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7308304" y="2089190"/>
              <a:ext cx="860425" cy="3371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마이콤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(PORT 45)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312020" y="2506552"/>
              <a:ext cx="856709" cy="3240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마이콤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(PORT 120)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0359" y="2708920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err="1" smtClean="0"/>
              <a:t>변경전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err="1" smtClean="0"/>
              <a:t>변경후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67283"/>
              </p:ext>
            </p:extLst>
          </p:nvPr>
        </p:nvGraphicFramePr>
        <p:xfrm>
          <a:off x="1272041" y="3989289"/>
          <a:ext cx="609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수위센서 커넥터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미삽입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수위센서 커넥터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삽입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err="1" smtClean="0"/>
                        <a:t>저수위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수위센서 커넥터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삽입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- </a:t>
                      </a:r>
                      <a:r>
                        <a:rPr lang="ko-KR" altLang="en-US" sz="1200" baseline="0" dirty="0" smtClean="0"/>
                        <a:t>만수위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기존회로 출력전압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0V</a:t>
                      </a:r>
                      <a:endParaRPr lang="ko-KR" altLang="en-US" sz="1400" dirty="0"/>
                    </a:p>
                  </a:txBody>
                  <a:tcPr/>
                </a:tc>
              </a:tr>
              <a:tr h="1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변경회로 출력전압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5V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0V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2951889" y="4725144"/>
            <a:ext cx="2808312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3887993" y="5589240"/>
            <a:ext cx="3816424" cy="1008112"/>
          </a:xfrm>
          <a:prstGeom prst="wedgeRoundRectCallout">
            <a:avLst>
              <a:gd name="adj1" fmla="val -44361"/>
              <a:gd name="adj2" fmla="val -9749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수위센서 커넥터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미삽입일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워터리스 설비에서 전압으로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미삽</a:t>
            </a:r>
            <a:r>
              <a:rPr lang="ko-KR" altLang="en-US" sz="1200" dirty="0" smtClean="0">
                <a:solidFill>
                  <a:schemeClr val="tx1"/>
                </a:solidFill>
              </a:rPr>
              <a:t> 감지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35730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회로 변경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07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65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2016-11-29T01:58:59Z</dcterms:created>
  <dcterms:modified xsi:type="dcterms:W3CDTF">2018-06-07T08:12:03Z</dcterms:modified>
</cp:coreProperties>
</file>