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96442" autoAdjust="0"/>
  </p:normalViewPr>
  <p:slideViewPr>
    <p:cSldViewPr snapToGrid="0">
      <p:cViewPr varScale="1">
        <p:scale>
          <a:sx n="112" d="100"/>
          <a:sy n="112" d="100"/>
        </p:scale>
        <p:origin x="5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726B6-7BA8-48D6-B5CE-EDF1CF7B0A37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03D7-7D16-4908-B797-531E9C3671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86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03D7-7D16-4908-B797-531E9C36716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9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1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AF85738-54E4-40E5-945E-F889F45FBE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53811"/>
            <a:ext cx="920917" cy="2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584"/>
            <a:ext cx="12192000" cy="2804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6"/>
            <a:ext cx="12192000" cy="359664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162B346C-5B75-4F37-A5ED-7654BCC800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53811"/>
            <a:ext cx="920917" cy="2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6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6"/>
            <a:ext cx="12192000" cy="3596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584"/>
            <a:ext cx="12192000" cy="280416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3601187-BBC3-4DD7-8466-B417C90ED8D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74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53811"/>
            <a:ext cx="920917" cy="2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10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AF85738-54E4-40E5-945E-F889F45FBE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75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162B346C-5B75-4F37-A5ED-7654BCC800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6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0190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23601187-BBC3-4DD7-8466-B417C90ED8D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4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60" r:id="rId3"/>
    <p:sldLayoutId id="2147483667" r:id="rId4"/>
    <p:sldLayoutId id="2147483674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88571" y="726236"/>
            <a:ext cx="8762443" cy="169277"/>
            <a:chOff x="2988571" y="726236"/>
            <a:chExt cx="8762443" cy="169277"/>
          </a:xfrm>
        </p:grpSpPr>
        <p:sp>
          <p:nvSpPr>
            <p:cNvPr id="2" name="TextBox 9"/>
            <p:cNvSpPr txBox="1">
              <a:spLocks noChangeArrowheads="1"/>
            </p:cNvSpPr>
            <p:nvPr/>
          </p:nvSpPr>
          <p:spPr bwMode="auto">
            <a:xfrm>
              <a:off x="2988571" y="726236"/>
              <a:ext cx="237778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ko-KR" altLang="en-US" sz="1100" kern="1800" spc="-70" dirty="0" smtClean="0">
                  <a:solidFill>
                    <a:srgbClr val="6C6560"/>
                  </a:solidFill>
                  <a:latin typeface="+mj-ea"/>
                  <a:ea typeface="+mj-ea"/>
                </a:rPr>
                <a:t>생산본부</a:t>
              </a:r>
              <a:endParaRPr kumimoji="0" lang="ko-KR" altLang="en-US" sz="1100" kern="1800" spc="-70" dirty="0">
                <a:solidFill>
                  <a:srgbClr val="6C6560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9"/>
            <p:cNvSpPr txBox="1">
              <a:spLocks noChangeArrowheads="1"/>
            </p:cNvSpPr>
            <p:nvPr/>
          </p:nvSpPr>
          <p:spPr bwMode="auto">
            <a:xfrm>
              <a:off x="5549030" y="726236"/>
              <a:ext cx="237778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ko-KR" altLang="en-US" sz="1100" kern="1800" spc="-70" dirty="0" smtClean="0">
                  <a:solidFill>
                    <a:srgbClr val="6C6560"/>
                  </a:solidFill>
                  <a:latin typeface="+mj-ea"/>
                  <a:ea typeface="+mj-ea"/>
                </a:rPr>
                <a:t>생산기술</a:t>
              </a:r>
              <a:r>
                <a:rPr kumimoji="0" lang="ko-KR" altLang="en-US" sz="1100" kern="1800" spc="-70" dirty="0" smtClean="0">
                  <a:solidFill>
                    <a:srgbClr val="6C6560"/>
                  </a:solidFill>
                  <a:latin typeface="+mj-ea"/>
                  <a:ea typeface="+mj-ea"/>
                </a:rPr>
                <a:t>팀 </a:t>
              </a:r>
              <a:r>
                <a:rPr kumimoji="0" lang="en-US" altLang="ko-KR" sz="1100" kern="1800" spc="-70" dirty="0" smtClean="0">
                  <a:solidFill>
                    <a:srgbClr val="6C6560"/>
                  </a:solidFill>
                  <a:latin typeface="+mj-ea"/>
                  <a:ea typeface="+mj-ea"/>
                </a:rPr>
                <a:t>/</a:t>
              </a:r>
              <a:r>
                <a:rPr kumimoji="0" lang="ko-KR" altLang="en-US" sz="1100" kern="1800" spc="-70" dirty="0" smtClean="0">
                  <a:solidFill>
                    <a:srgbClr val="6C6560"/>
                  </a:solidFill>
                  <a:latin typeface="+mj-ea"/>
                  <a:ea typeface="+mj-ea"/>
                </a:rPr>
                <a:t> 김승원</a:t>
              </a:r>
              <a:endParaRPr kumimoji="0" lang="ko-KR" altLang="en-US" sz="1100" kern="1800" spc="-70" dirty="0">
                <a:solidFill>
                  <a:srgbClr val="6C656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9"/>
            <p:cNvSpPr txBox="1">
              <a:spLocks noChangeArrowheads="1"/>
            </p:cNvSpPr>
            <p:nvPr/>
          </p:nvSpPr>
          <p:spPr bwMode="auto">
            <a:xfrm>
              <a:off x="8124083" y="726236"/>
              <a:ext cx="1717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kumimoji="0" lang="en-US" altLang="ko-KR" sz="1100" kern="1800" dirty="0" smtClean="0">
                  <a:solidFill>
                    <a:srgbClr val="6C6560"/>
                  </a:solidFill>
                  <a:latin typeface="+mj-ea"/>
                  <a:ea typeface="+mj-ea"/>
                </a:rPr>
                <a:t>21.02.25</a:t>
              </a:r>
              <a:endParaRPr kumimoji="0" lang="ko-KR" altLang="en-US" sz="1100" kern="1800" dirty="0">
                <a:solidFill>
                  <a:srgbClr val="6C656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10033748" y="726236"/>
              <a:ext cx="1717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en-US" altLang="ko-KR" sz="1100" kern="1800" dirty="0" smtClean="0">
                  <a:solidFill>
                    <a:srgbClr val="6C6560"/>
                  </a:solidFill>
                  <a:latin typeface="+mj-ea"/>
                  <a:ea typeface="+mj-ea"/>
                </a:rPr>
                <a:t>-</a:t>
              </a:r>
              <a:endParaRPr lang="ko-KR" altLang="en-US" sz="1100" kern="1800" dirty="0">
                <a:solidFill>
                  <a:srgbClr val="6C656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2024345"/>
            <a:ext cx="1219199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800" kern="1100" spc="-200" dirty="0" smtClean="0">
                <a:solidFill>
                  <a:srgbClr val="5D4C41"/>
                </a:solidFill>
                <a:latin typeface="+mn-ea"/>
                <a:cs typeface="Arial" panose="020B0604020202020204" pitchFamily="34" charset="0"/>
              </a:rPr>
              <a:t>BAS31 </a:t>
            </a:r>
            <a:r>
              <a:rPr lang="ko-KR" altLang="en-US" sz="3800" kern="1100" spc="-200" dirty="0" smtClean="0">
                <a:solidFill>
                  <a:srgbClr val="5D4C41"/>
                </a:solidFill>
                <a:latin typeface="+mn-ea"/>
                <a:cs typeface="Arial" panose="020B0604020202020204" pitchFamily="34" charset="0"/>
              </a:rPr>
              <a:t>키검사 지그</a:t>
            </a:r>
            <a:r>
              <a:rPr lang="ko-KR" altLang="en-US" sz="3800" kern="1100" spc="-200" dirty="0">
                <a:solidFill>
                  <a:srgbClr val="5D4C4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800" kern="1100" spc="-200" dirty="0" smtClean="0">
                <a:solidFill>
                  <a:srgbClr val="5D4C41"/>
                </a:solidFill>
                <a:latin typeface="+mn-ea"/>
                <a:cs typeface="Arial" panose="020B0604020202020204" pitchFamily="34" charset="0"/>
              </a:rPr>
              <a:t>제작사양</a:t>
            </a:r>
            <a:endParaRPr kumimoji="0" lang="ko-KR" altLang="en-US" sz="3800" kern="1100" spc="-200" dirty="0">
              <a:solidFill>
                <a:srgbClr val="5D4C4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381624" y="4120398"/>
            <a:ext cx="5400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kumimoji="0" lang="en-US" altLang="ko-KR" sz="1600" kern="1100" spc="-200" dirty="0" smtClean="0">
              <a:solidFill>
                <a:srgbClr val="5D4C4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600" kern="1100" spc="-200" dirty="0" smtClean="0">
                <a:solidFill>
                  <a:srgbClr val="5D4C41"/>
                </a:solidFill>
                <a:latin typeface="+mj-ea"/>
                <a:ea typeface="+mj-ea"/>
              </a:rPr>
              <a:t>21.02..25</a:t>
            </a:r>
            <a:endParaRPr kumimoji="0" lang="ko-KR" altLang="en-US" sz="1600" kern="1100" spc="-200" dirty="0">
              <a:solidFill>
                <a:srgbClr val="5D4C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8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5738-54E4-40E5-945E-F889F45FBE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2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346C-5B75-4F37-A5ED-7654BCC800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315" y="3920179"/>
            <a:ext cx="5331395" cy="224676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BAS31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키검사 지그 사양제작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PBA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검사지그와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PBA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커넥터 체결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검사지그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RESET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 누름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LED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모두 점등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LED 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 누름검사 진행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버튼 누름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소등 및 소리알림 추가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검사완료 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SANY0177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rcRect l="2484" r="4564"/>
          <a:stretch>
            <a:fillRect/>
          </a:stretch>
        </p:blipFill>
        <p:spPr>
          <a:xfrm rot="5400000">
            <a:off x="3295805" y="1558229"/>
            <a:ext cx="2614367" cy="21094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315" y="1305765"/>
            <a:ext cx="3221952" cy="2614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279" y="1044071"/>
            <a:ext cx="102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BA35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8898" y="3130424"/>
            <a:ext cx="572654" cy="526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6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</Words>
  <Application>Microsoft Office PowerPoint</Application>
  <PresentationFormat>와이드스크린</PresentationFormat>
  <Paragraphs>20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Coway</dc:creator>
  <cp:lastModifiedBy>김승원</cp:lastModifiedBy>
  <cp:revision>29</cp:revision>
  <dcterms:created xsi:type="dcterms:W3CDTF">2018-10-12T07:21:50Z</dcterms:created>
  <dcterms:modified xsi:type="dcterms:W3CDTF">2021-02-25T08:23:36Z</dcterms:modified>
</cp:coreProperties>
</file>