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2E2E6-B32D-4D77-9FC3-C069095925A8}" type="datetimeFigureOut">
              <a:rPr lang="de-DE" smtClean="0"/>
              <a:pPr/>
              <a:t>31.12.2016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25D54-EA77-4FF6-A1F6-DA00B70B23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1111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4C7E-C478-4C18-9442-FC1BF6A1046D}" type="datetime1">
              <a:rPr lang="de-DE" smtClean="0"/>
              <a:pPr/>
              <a:t>31.12.2016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426B-889F-4A5B-B279-7BD5B2B698A8}" type="datetime1">
              <a:rPr lang="de-DE" smtClean="0"/>
              <a:pPr/>
              <a:t>31.12.2016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95A9-AEB4-4693-ADFD-92C38F381FA2}" type="datetime1">
              <a:rPr lang="de-DE" smtClean="0"/>
              <a:pPr/>
              <a:t>31.12.2016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1B9D-402F-46CC-9C7B-D0E92CE80162}" type="datetime1">
              <a:rPr lang="de-DE" smtClean="0"/>
              <a:pPr/>
              <a:t>31.12.2016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71C31A-0B0F-487A-AFFA-0847AD77B10E}" type="datetime1">
              <a:rPr lang="de-DE" smtClean="0"/>
              <a:pPr/>
              <a:t>31.12.2016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dirty="0"/>
              <a:t>© BluLab - Software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5488-7241-4B2D-BC13-7E354D1D8228}" type="datetime1">
              <a:rPr lang="de-DE" smtClean="0"/>
              <a:pPr/>
              <a:t>31.12.2016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701-D75E-4257-A52A-FDACF964FA91}" type="datetime1">
              <a:rPr lang="de-DE" smtClean="0"/>
              <a:pPr/>
              <a:t>31.12.2016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581-027C-418F-80FA-CEC13C6376BA}" type="datetime1">
              <a:rPr lang="de-DE" smtClean="0"/>
              <a:pPr/>
              <a:t>31.12.2016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1B4D-2FF1-4EFA-B501-2F30B33B0EC6}" type="datetime1">
              <a:rPr lang="de-DE" smtClean="0"/>
              <a:pPr/>
              <a:t>31.12.2016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D554-8BC7-4AAF-A66C-34D43C597721}" type="datetime1">
              <a:rPr lang="de-DE" smtClean="0"/>
              <a:pPr/>
              <a:t>31.12.2016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6946-BA5A-4AA3-A747-1E9CCBD350BF}" type="datetime1">
              <a:rPr lang="de-DE" smtClean="0"/>
              <a:pPr/>
              <a:t>31.12.2016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0786D20-6AEF-4787-A8CF-3B03A6691A9E}" type="datetime1">
              <a:rPr lang="de-DE" smtClean="0"/>
              <a:pPr/>
              <a:t>31.12.2016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BluLab - Software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BluRay</a:t>
            </a:r>
            <a:r>
              <a:rPr lang="de-DE" dirty="0"/>
              <a:t> – Kreisel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3200" dirty="0"/>
              <a:t>„Alle 11 Minuten leiht sich jmd. eine </a:t>
            </a:r>
            <a:r>
              <a:rPr lang="de-DE" sz="3200" dirty="0" err="1"/>
              <a:t>BluRay</a:t>
            </a:r>
            <a:r>
              <a:rPr lang="de-DE" sz="3200" dirty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Innovation am </a:t>
            </a:r>
            <a:r>
              <a:rPr lang="de-DE" dirty="0" err="1"/>
              <a:t>BluRay</a:t>
            </a:r>
            <a:r>
              <a:rPr lang="de-DE" dirty="0"/>
              <a:t> – Markt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eine webbasierte </a:t>
            </a:r>
            <a:r>
              <a:rPr lang="de-DE" dirty="0" err="1"/>
              <a:t>BluRay</a:t>
            </a:r>
            <a:r>
              <a:rPr lang="de-DE" dirty="0"/>
              <a:t> - Tauschbörse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BluLab</a:t>
            </a:r>
            <a:r>
              <a:rPr lang="en-US" dirty="0"/>
              <a:t> - Software</a:t>
            </a:r>
          </a:p>
        </p:txBody>
      </p:sp>
    </p:spTree>
    <p:extLst>
      <p:ext uri="{BB962C8B-B14F-4D97-AF65-F5344CB8AC3E}">
        <p14:creationId xmlns="" xmlns:p14="http://schemas.microsoft.com/office/powerpoint/2010/main" val="37778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Zwischenstand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Entwicklungsgrundlagen:</a:t>
            </a:r>
            <a:endParaRPr lang="de-DE" dirty="0"/>
          </a:p>
          <a:p>
            <a:pPr lvl="1"/>
            <a:r>
              <a:rPr lang="de-DE" dirty="0" smtClean="0"/>
              <a:t>Festlegung  und Einrichtung der Java-Entwicklungsumgebung (</a:t>
            </a:r>
            <a:r>
              <a:rPr lang="de-DE" dirty="0" err="1" smtClean="0"/>
              <a:t>NetBeans</a:t>
            </a:r>
            <a:r>
              <a:rPr lang="de-DE" dirty="0" smtClean="0"/>
              <a:t>) 		</a:t>
            </a:r>
            <a:r>
              <a:rPr lang="de-DE" dirty="0" smtClean="0">
                <a:solidFill>
                  <a:srgbClr val="92D050"/>
                </a:solidFill>
              </a:rPr>
              <a:t>100%</a:t>
            </a:r>
          </a:p>
          <a:p>
            <a:pPr lvl="1"/>
            <a:r>
              <a:rPr lang="de-DE" dirty="0" smtClean="0"/>
              <a:t>Erarbeitung eines verständlichen Code-Styles					</a:t>
            </a:r>
            <a:r>
              <a:rPr lang="de-DE" dirty="0" smtClean="0">
                <a:solidFill>
                  <a:srgbClr val="92D050"/>
                </a:solidFill>
              </a:rPr>
              <a:t>100%</a:t>
            </a:r>
          </a:p>
          <a:p>
            <a:pPr lvl="1"/>
            <a:r>
              <a:rPr lang="de-DE" dirty="0" smtClean="0"/>
              <a:t>Einrichtung einer Versionsverwaltungs-Software (</a:t>
            </a:r>
            <a:r>
              <a:rPr lang="de-DE" dirty="0" err="1" smtClean="0"/>
              <a:t>Git</a:t>
            </a:r>
            <a:r>
              <a:rPr lang="de-DE" dirty="0" smtClean="0"/>
              <a:t>)				</a:t>
            </a:r>
            <a:r>
              <a:rPr lang="de-DE" dirty="0" smtClean="0">
                <a:solidFill>
                  <a:srgbClr val="92D050"/>
                </a:solidFill>
              </a:rPr>
              <a:t>100%</a:t>
            </a:r>
          </a:p>
          <a:p>
            <a:pPr lvl="1"/>
            <a:r>
              <a:rPr lang="de-DE" dirty="0" smtClean="0"/>
              <a:t>Strukturierung des Projektes							</a:t>
            </a:r>
            <a:r>
              <a:rPr lang="de-DE" dirty="0" smtClean="0">
                <a:solidFill>
                  <a:srgbClr val="92D050"/>
                </a:solidFill>
              </a:rPr>
              <a:t>100%</a:t>
            </a:r>
          </a:p>
          <a:p>
            <a:pPr lvl="1"/>
            <a:r>
              <a:rPr lang="de-DE" dirty="0" smtClean="0"/>
              <a:t>Verteilung der Aufgaben							</a:t>
            </a:r>
            <a:r>
              <a:rPr lang="de-DE" dirty="0" smtClean="0">
                <a:solidFill>
                  <a:srgbClr val="92D050"/>
                </a:solidFill>
              </a:rPr>
              <a:t>100%</a:t>
            </a:r>
          </a:p>
          <a:p>
            <a:pPr lvl="1">
              <a:buNone/>
            </a:pPr>
            <a:endParaRPr lang="de-DE" dirty="0" smtClean="0">
              <a:solidFill>
                <a:srgbClr val="92D05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</p:spTree>
    <p:extLst>
      <p:ext uri="{BB962C8B-B14F-4D97-AF65-F5344CB8AC3E}">
        <p14:creationId xmlns="" xmlns:p14="http://schemas.microsoft.com/office/powerpoint/2010/main" val="320147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Zwischenstand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Programm:</a:t>
            </a:r>
          </a:p>
          <a:p>
            <a:pPr lvl="1"/>
            <a:r>
              <a:rPr lang="de-DE" dirty="0" smtClean="0"/>
              <a:t>Grundstruktur erstellt								</a:t>
            </a:r>
            <a:r>
              <a:rPr lang="de-DE" dirty="0" smtClean="0">
                <a:solidFill>
                  <a:srgbClr val="FFC000"/>
                </a:solidFill>
              </a:rPr>
              <a:t>50%</a:t>
            </a:r>
          </a:p>
          <a:p>
            <a:pPr lvl="1"/>
            <a:r>
              <a:rPr lang="de-DE" dirty="0" smtClean="0"/>
              <a:t>Hauptklasse sowie die Klassen zur Abbildung von </a:t>
            </a:r>
          </a:p>
          <a:p>
            <a:pPr lvl="1">
              <a:buNone/>
            </a:pPr>
            <a:r>
              <a:rPr lang="de-DE" dirty="0" smtClean="0"/>
              <a:t>	BluRay‘s und Kunden implementiert						</a:t>
            </a:r>
            <a:r>
              <a:rPr lang="de-DE" dirty="0" smtClean="0">
                <a:solidFill>
                  <a:srgbClr val="FFC000"/>
                </a:solidFill>
              </a:rPr>
              <a:t>40%</a:t>
            </a:r>
          </a:p>
          <a:p>
            <a:pPr lvl="1"/>
            <a:r>
              <a:rPr lang="de-DE" dirty="0" smtClean="0"/>
              <a:t>Attribute der Klassen erstellt							</a:t>
            </a:r>
            <a:r>
              <a:rPr lang="de-DE" dirty="0" smtClean="0">
                <a:solidFill>
                  <a:srgbClr val="92D050"/>
                </a:solidFill>
              </a:rPr>
              <a:t>70%</a:t>
            </a:r>
          </a:p>
          <a:p>
            <a:pPr lvl="1"/>
            <a:r>
              <a:rPr lang="de-DE" dirty="0" smtClean="0"/>
              <a:t>Methoden der Klassen realisiert						</a:t>
            </a:r>
            <a:r>
              <a:rPr lang="de-DE" dirty="0" smtClean="0">
                <a:solidFill>
                  <a:srgbClr val="FF0000"/>
                </a:solidFill>
              </a:rPr>
              <a:t>30%</a:t>
            </a:r>
          </a:p>
          <a:p>
            <a:pPr lvl="1"/>
            <a:r>
              <a:rPr lang="de-DE" dirty="0" smtClean="0"/>
              <a:t>Unit-Tests erstellt								</a:t>
            </a:r>
            <a:r>
              <a:rPr lang="de-DE" dirty="0" smtClean="0">
                <a:solidFill>
                  <a:srgbClr val="FF0000"/>
                </a:solidFill>
              </a:rPr>
              <a:t>10%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BluLab - Software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Zwischenstand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BluLab - Software</a:t>
            </a:r>
            <a:endParaRPr lang="en-US" dirty="0"/>
          </a:p>
        </p:txBody>
      </p:sp>
      <p:pic>
        <p:nvPicPr>
          <p:cNvPr id="8" name="Inhaltsplatzhalter 7" descr="u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316" y="1597572"/>
            <a:ext cx="8820698" cy="473755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Zwischenstand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Dokumentation:</a:t>
            </a:r>
          </a:p>
          <a:p>
            <a:pPr lvl="1"/>
            <a:r>
              <a:rPr lang="de-DE" dirty="0" smtClean="0"/>
              <a:t>Code-Dokumentation								</a:t>
            </a:r>
            <a:r>
              <a:rPr lang="de-DE" dirty="0" smtClean="0">
                <a:solidFill>
                  <a:srgbClr val="FFC000"/>
                </a:solidFill>
              </a:rPr>
              <a:t>40%</a:t>
            </a:r>
          </a:p>
          <a:p>
            <a:pPr lvl="1"/>
            <a:r>
              <a:rPr lang="de-DE" dirty="0" smtClean="0"/>
              <a:t>Allgemeine Programmdokumentation</a:t>
            </a:r>
            <a:r>
              <a:rPr lang="de-DE" dirty="0" smtClean="0">
                <a:solidFill>
                  <a:srgbClr val="FFC000"/>
                </a:solidFill>
              </a:rPr>
              <a:t>						</a:t>
            </a:r>
            <a:r>
              <a:rPr lang="de-DE" dirty="0" smtClean="0">
                <a:solidFill>
                  <a:srgbClr val="FF0000"/>
                </a:solidFill>
              </a:rPr>
              <a:t>30%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BluLab - Software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…noch zu erledigen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Programm:</a:t>
            </a:r>
          </a:p>
          <a:p>
            <a:pPr lvl="1"/>
            <a:r>
              <a:rPr lang="de-DE" dirty="0" smtClean="0"/>
              <a:t>Bestehende Klassen um Methoden und Attribute erweitern</a:t>
            </a:r>
          </a:p>
          <a:p>
            <a:pPr lvl="1"/>
            <a:r>
              <a:rPr lang="de-DE" dirty="0" smtClean="0"/>
              <a:t>Neue Klassen implementieren (Newsletter, …)</a:t>
            </a:r>
          </a:p>
          <a:p>
            <a:pPr lvl="1"/>
            <a:r>
              <a:rPr lang="de-DE" dirty="0" smtClean="0"/>
              <a:t>Unit-Tests erstellen, Methoden testen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Dokumentation:</a:t>
            </a:r>
          </a:p>
          <a:p>
            <a:pPr lvl="1"/>
            <a:r>
              <a:rPr lang="de-DE" dirty="0" smtClean="0"/>
              <a:t>Code-Dokumentation und allgemeine Dokumentation ergänzen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BluLab - Software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97</Words>
  <Application>Microsoft Office PowerPoint</Application>
  <PresentationFormat>Benutzerdefiniert</PresentationFormat>
  <Paragraphs>52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Holzart</vt:lpstr>
      <vt:lpstr>BluRay – Kreisel  „Alle 11 Minuten leiht sich jmd. eine BluRay“</vt:lpstr>
      <vt:lpstr>Zwischenstand</vt:lpstr>
      <vt:lpstr>Zwischenstand</vt:lpstr>
      <vt:lpstr>Zwischenstand</vt:lpstr>
      <vt:lpstr>Zwischenstand</vt:lpstr>
      <vt:lpstr>…noch zu erledigen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BluRay – Circle  „Alle 11 Minuten leiht sich jmd. eine BluRay“</dc:title>
  <dc:creator>marco.eckardt</dc:creator>
  <cp:lastModifiedBy>Christoph</cp:lastModifiedBy>
  <cp:revision>18</cp:revision>
  <dcterms:created xsi:type="dcterms:W3CDTF">2016-11-07T10:39:57Z</dcterms:created>
  <dcterms:modified xsi:type="dcterms:W3CDTF">2016-12-31T12:35:04Z</dcterms:modified>
</cp:coreProperties>
</file>