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2E2E6-B32D-4D77-9FC3-C069095925A8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25D54-EA77-4FF6-A1F6-DA00B70B2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C7E-C478-4C18-9442-FC1BF6A1046D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426B-889F-4A5B-B279-7BD5B2B698A8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95A9-AEB4-4693-ADFD-92C38F381FA2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71C31A-0B0F-487A-AFFA-0847AD77B10E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5488-7241-4B2D-BC13-7E354D1D8228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701-D75E-4257-A52A-FDACF964FA91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581-027C-418F-80FA-CEC13C6376BA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B4D-2FF1-4EFA-B501-2F30B33B0EC6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D554-8BC7-4AAF-A66C-34D43C597721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946-BA5A-4AA3-A747-1E9CCBD350BF}" type="datetime1">
              <a:rPr lang="de-DE" smtClean="0"/>
              <a:t>08.11.2016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786D20-6AEF-4787-A8CF-3B03A6691A9E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 BluLab - Software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BluRay</a:t>
            </a:r>
            <a:r>
              <a:rPr lang="de-DE" dirty="0"/>
              <a:t> – Kreisel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„Alle 11 Minuten leiht sich jmd. eine </a:t>
            </a:r>
            <a:r>
              <a:rPr lang="de-DE" sz="3200" dirty="0" err="1"/>
              <a:t>BluRay</a:t>
            </a:r>
            <a:r>
              <a:rPr lang="de-DE" sz="3200" dirty="0"/>
              <a:t>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Innovation am </a:t>
            </a:r>
            <a:r>
              <a:rPr lang="de-DE" dirty="0" err="1"/>
              <a:t>BluRay</a:t>
            </a:r>
            <a:r>
              <a:rPr lang="de-DE" dirty="0"/>
              <a:t> – Markt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eine webbasierte </a:t>
            </a:r>
            <a:r>
              <a:rPr lang="de-DE" dirty="0" err="1"/>
              <a:t>BluRay</a:t>
            </a:r>
            <a:r>
              <a:rPr lang="de-DE" dirty="0"/>
              <a:t> - Tauschbörse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2309-CB06-4F8A-8F2C-237011E82EE6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BluLab</a:t>
            </a:r>
            <a:r>
              <a:rPr lang="en-US" dirty="0"/>
              <a:t> - Software</a:t>
            </a:r>
          </a:p>
        </p:txBody>
      </p:sp>
    </p:spTree>
    <p:extLst>
      <p:ext uri="{BB962C8B-B14F-4D97-AF65-F5344CB8AC3E}">
        <p14:creationId xmlns:p14="http://schemas.microsoft.com/office/powerpoint/2010/main" val="37778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BluLab</a:t>
            </a:r>
            <a:r>
              <a:rPr lang="de-DE" dirty="0"/>
              <a:t>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 Portfolio umfasst bisher…</a:t>
            </a:r>
          </a:p>
          <a:p>
            <a:pPr marL="0" indent="0">
              <a:buNone/>
            </a:pPr>
            <a:r>
              <a:rPr lang="de-DE" dirty="0"/>
              <a:t>	… die erfolgreiche Etablierung diverser Single – Börsen,</a:t>
            </a:r>
          </a:p>
          <a:p>
            <a:pPr marL="0" indent="0">
              <a:buNone/>
            </a:pPr>
            <a:r>
              <a:rPr lang="de-DE" dirty="0"/>
              <a:t>	Verkaufsplattformen und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FileSharing</a:t>
            </a:r>
            <a:r>
              <a:rPr lang="de-DE" dirty="0"/>
              <a:t> – Plattformen …</a:t>
            </a:r>
          </a:p>
          <a:p>
            <a:endParaRPr lang="de-DE" dirty="0"/>
          </a:p>
          <a:p>
            <a:r>
              <a:rPr lang="de-DE" dirty="0"/>
              <a:t>Unser Team:</a:t>
            </a:r>
          </a:p>
          <a:p>
            <a:pPr lvl="1"/>
            <a:r>
              <a:rPr lang="de-DE" dirty="0" err="1"/>
              <a:t>Betcher</a:t>
            </a:r>
            <a:r>
              <a:rPr lang="de-DE" dirty="0"/>
              <a:t>, Dennis	-	Praktikant</a:t>
            </a:r>
          </a:p>
          <a:p>
            <a:pPr lvl="1"/>
            <a:r>
              <a:rPr lang="de-DE" dirty="0"/>
              <a:t>Eckardt, Marco	-	CEO </a:t>
            </a:r>
          </a:p>
          <a:p>
            <a:pPr lvl="1"/>
            <a:r>
              <a:rPr lang="de-DE" dirty="0"/>
              <a:t>Huss, Torsten		-	Senior Developer / Environment-Administrator</a:t>
            </a:r>
          </a:p>
          <a:p>
            <a:pPr lvl="1"/>
            <a:r>
              <a:rPr lang="de-DE" dirty="0"/>
              <a:t>Wagner, Christoph	-	Chief Developer / Team-Leader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1-1DFE-45D3-85E9-7196B988F254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Benutzerkontext</a:t>
            </a:r>
          </a:p>
          <a:p>
            <a:pPr lvl="1"/>
            <a:r>
              <a:rPr lang="de-DE" dirty="0"/>
              <a:t>Benutzerkonto anlegen</a:t>
            </a:r>
          </a:p>
          <a:p>
            <a:pPr lvl="1"/>
            <a:r>
              <a:rPr lang="de-DE" dirty="0"/>
              <a:t>Benutzerkonto ändern</a:t>
            </a:r>
          </a:p>
          <a:p>
            <a:pPr lvl="1"/>
            <a:r>
              <a:rPr lang="de-DE" dirty="0"/>
              <a:t>Benutzerkonto löschen</a:t>
            </a:r>
          </a:p>
          <a:p>
            <a:pPr lvl="1"/>
            <a:r>
              <a:rPr lang="de-DE" dirty="0"/>
              <a:t>Freundes-Liste</a:t>
            </a:r>
          </a:p>
          <a:p>
            <a:pPr lvl="1"/>
            <a:r>
              <a:rPr lang="de-DE" dirty="0"/>
              <a:t>Lieblings-GENRE hinterlegen</a:t>
            </a:r>
          </a:p>
          <a:p>
            <a:pPr lvl="1"/>
            <a:r>
              <a:rPr lang="de-DE" dirty="0"/>
              <a:t>Newsletter bei NEU-Veröffentlichungen sowie NEU-Inventarisierung von </a:t>
            </a:r>
            <a:r>
              <a:rPr lang="de-DE" dirty="0" err="1"/>
              <a:t>BluRays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BluRay</a:t>
            </a:r>
            <a:r>
              <a:rPr lang="de-DE" dirty="0"/>
              <a:t>-Inventarisierung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erfassen und zum Verleih „Freigeben“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7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BluRay</a:t>
            </a:r>
            <a:r>
              <a:rPr lang="de-DE" dirty="0"/>
              <a:t>-Verleihprozess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nach div. Attributen suchen (Name, Genre, Erscheinungsjahr…)</a:t>
            </a:r>
          </a:p>
          <a:p>
            <a:pPr lvl="1"/>
            <a:r>
              <a:rPr lang="de-DE" dirty="0" err="1"/>
              <a:t>BluRay</a:t>
            </a:r>
            <a:r>
              <a:rPr lang="de-DE" dirty="0"/>
              <a:t> in den „Warenkorb“ legen</a:t>
            </a:r>
          </a:p>
          <a:p>
            <a:pPr lvl="1"/>
            <a:r>
              <a:rPr lang="de-DE" dirty="0"/>
              <a:t>Versand- und Bezahloptionen festlegen</a:t>
            </a:r>
          </a:p>
          <a:p>
            <a:pPr lvl="1"/>
            <a:r>
              <a:rPr lang="de-DE" dirty="0"/>
              <a:t>Rückversand überwachen</a:t>
            </a:r>
          </a:p>
          <a:p>
            <a:endParaRPr lang="de-DE" dirty="0"/>
          </a:p>
          <a:p>
            <a:r>
              <a:rPr lang="de-DE" dirty="0"/>
              <a:t>Realisierung der Umgebung</a:t>
            </a:r>
          </a:p>
          <a:p>
            <a:pPr lvl="1"/>
            <a:r>
              <a:rPr lang="de-DE" dirty="0"/>
              <a:t>webbasierte Lösung (JAVA-Applet)</a:t>
            </a:r>
          </a:p>
          <a:p>
            <a:pPr lvl="1"/>
            <a:r>
              <a:rPr lang="de-DE" dirty="0"/>
              <a:t>Optimiert für mobile Endgeräte</a:t>
            </a:r>
          </a:p>
          <a:p>
            <a:pPr lvl="1"/>
            <a:r>
              <a:rPr lang="de-DE" dirty="0"/>
              <a:t>Webserver und Datenbank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0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247" y="0"/>
            <a:ext cx="10058400" cy="1609344"/>
          </a:xfrm>
        </p:spPr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47" y="1309944"/>
            <a:ext cx="10799856" cy="526224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1B9D-402F-46CC-9C7B-D0E92CE80162}" type="datetime1">
              <a:rPr lang="de-DE" smtClean="0"/>
              <a:t>08.11.2016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BluLab -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3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118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Trebuchet MS</vt:lpstr>
      <vt:lpstr>Wingdings</vt:lpstr>
      <vt:lpstr>Holzart</vt:lpstr>
      <vt:lpstr>BluRay – Kreisel  „Alle 11 Minuten leiht sich jmd. eine BluRay“</vt:lpstr>
      <vt:lpstr>BluLab - Software</vt:lpstr>
      <vt:lpstr>Funktionalitäten</vt:lpstr>
      <vt:lpstr>Funktionalitäten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BluRay – Circle  „Alle 11 Minuten leiht sich jmd. eine BluRay“</dc:title>
  <dc:creator>marco.eckardt</dc:creator>
  <cp:lastModifiedBy>marco.eckardt</cp:lastModifiedBy>
  <cp:revision>12</cp:revision>
  <dcterms:created xsi:type="dcterms:W3CDTF">2016-11-07T10:39:57Z</dcterms:created>
  <dcterms:modified xsi:type="dcterms:W3CDTF">2016-11-08T10:53:51Z</dcterms:modified>
</cp:coreProperties>
</file>