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pPr/>
              <a:t>03.01.2017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3542-015D-432D-8CD3-2BFF7C403743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220-7EA3-4997-966D-C102691003EE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341A-FF8C-439F-B620-10D2658A2A64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D24B-0CB8-41BD-A0A0-52EFD6A1FD7B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2E7C00-E90C-4ED1-AEC3-DFFBF3B5739F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728F-6561-450B-B8F5-55CBAD9AFCA8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E4D4-224E-4CED-BC16-9604F713FD31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51A-87AF-4339-93D3-733F3EEFBE91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C3-02F5-48C7-8459-060FB16E714C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3A73-588B-4F4B-A060-C1D346F71B00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ABAE-B55B-4612-9B2A-84ECFA2135E7}" type="datetime1">
              <a:rPr lang="de-DE" smtClean="0"/>
              <a:t>03.01.2017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72DEEBB-A763-4423-8B21-E14CD46442D5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BluLab - Software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B3C7-72A0-4131-BBC8-F778FF338009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:p14="http://schemas.microsoft.com/office/powerpoint/2010/main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Entwicklungsgrundlagen:</a:t>
            </a:r>
          </a:p>
          <a:p>
            <a:pPr lvl="1"/>
            <a:r>
              <a:rPr lang="de-DE" dirty="0"/>
              <a:t>Festlegung  und Einrichtung der Java-Entwicklungsumgebung (</a:t>
            </a:r>
            <a:r>
              <a:rPr lang="de-DE" dirty="0" err="1"/>
              <a:t>NetBeans</a:t>
            </a:r>
            <a:r>
              <a:rPr lang="de-DE" dirty="0"/>
              <a:t>) 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/>
              <a:t>Erarbeitung eines verständlichen Code-Styles			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/>
              <a:t>Einrichtung einer Versionsverwaltungs-Software (</a:t>
            </a:r>
            <a:r>
              <a:rPr lang="de-DE" dirty="0" err="1"/>
              <a:t>Git</a:t>
            </a:r>
            <a:r>
              <a:rPr lang="de-DE" dirty="0"/>
              <a:t>)		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/>
              <a:t>Strukturierung des Projektes					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/>
              <a:t>Verteilung der Aufgaben					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>
              <a:buNone/>
            </a:pP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5F2B-2085-4E54-9EFB-E4B22D50ECAB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  <p:extLst>
      <p:ext uri="{BB962C8B-B14F-4D97-AF65-F5344CB8AC3E}">
        <p14:creationId xmlns:p14="http://schemas.microsoft.com/office/powerpoint/2010/main" val="32014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Programm:</a:t>
            </a:r>
          </a:p>
          <a:p>
            <a:pPr lvl="1"/>
            <a:r>
              <a:rPr lang="de-DE" dirty="0"/>
              <a:t>Grundstruktur erstellt								</a:t>
            </a:r>
            <a:r>
              <a:rPr lang="de-DE" dirty="0">
                <a:solidFill>
                  <a:srgbClr val="FFC000"/>
                </a:solidFill>
              </a:rPr>
              <a:t>50%</a:t>
            </a:r>
          </a:p>
          <a:p>
            <a:pPr lvl="1"/>
            <a:r>
              <a:rPr lang="de-DE" dirty="0"/>
              <a:t>Hauptklasse sowie die Klassen zur Abbildung von </a:t>
            </a:r>
          </a:p>
          <a:p>
            <a:pPr lvl="1">
              <a:buNone/>
            </a:pPr>
            <a:r>
              <a:rPr lang="de-DE" dirty="0"/>
              <a:t>	BluRay‘s und Kunden implementiert						</a:t>
            </a:r>
            <a:r>
              <a:rPr lang="de-DE" dirty="0">
                <a:solidFill>
                  <a:srgbClr val="FFC000"/>
                </a:solidFill>
              </a:rPr>
              <a:t>40%</a:t>
            </a:r>
          </a:p>
          <a:p>
            <a:pPr lvl="1"/>
            <a:r>
              <a:rPr lang="de-DE" dirty="0"/>
              <a:t>Attribute der Klassen erstellt							</a:t>
            </a:r>
            <a:r>
              <a:rPr lang="de-DE" dirty="0">
                <a:solidFill>
                  <a:srgbClr val="92D050"/>
                </a:solidFill>
              </a:rPr>
              <a:t>70%</a:t>
            </a:r>
          </a:p>
          <a:p>
            <a:pPr lvl="1"/>
            <a:r>
              <a:rPr lang="de-DE" dirty="0"/>
              <a:t>Methoden der Klassen realisiert						</a:t>
            </a:r>
            <a:r>
              <a:rPr lang="de-D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de-DE" dirty="0"/>
              <a:t>Unit-Tests erstellt								</a:t>
            </a:r>
            <a:r>
              <a:rPr lang="de-DE" dirty="0">
                <a:solidFill>
                  <a:srgbClr val="FF0000"/>
                </a:solidFill>
              </a:rPr>
              <a:t>10%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BE9F-E15B-4084-BDCE-B83EDE56A1DB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27E5-F4C0-44C0-944A-4D4382A1D216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pic>
        <p:nvPicPr>
          <p:cNvPr id="8" name="Inhaltsplatzhalter 7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16" y="1597572"/>
            <a:ext cx="8820698" cy="473755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Dokumentation:</a:t>
            </a:r>
          </a:p>
          <a:p>
            <a:pPr lvl="1"/>
            <a:r>
              <a:rPr lang="de-DE" dirty="0"/>
              <a:t>Code-Dokumentation								</a:t>
            </a:r>
            <a:r>
              <a:rPr lang="de-DE" dirty="0">
                <a:solidFill>
                  <a:srgbClr val="FFC000"/>
                </a:solidFill>
              </a:rPr>
              <a:t>40%</a:t>
            </a:r>
          </a:p>
          <a:p>
            <a:pPr lvl="1"/>
            <a:r>
              <a:rPr lang="de-DE" dirty="0"/>
              <a:t>Allgemeine Programmdokumentation</a:t>
            </a:r>
            <a:r>
              <a:rPr lang="de-DE" dirty="0">
                <a:solidFill>
                  <a:srgbClr val="FFC000"/>
                </a:solidFill>
              </a:rPr>
              <a:t>						</a:t>
            </a:r>
            <a:r>
              <a:rPr lang="de-DE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5404-11B8-4782-8CF7-CA4F481D2713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…noch zu erledigen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Programm:</a:t>
            </a:r>
          </a:p>
          <a:p>
            <a:pPr lvl="1"/>
            <a:r>
              <a:rPr lang="de-DE" dirty="0"/>
              <a:t>Bestehende Klassen um Methoden und Attribute erweitern</a:t>
            </a:r>
          </a:p>
          <a:p>
            <a:pPr lvl="1"/>
            <a:r>
              <a:rPr lang="de-DE" dirty="0"/>
              <a:t>Neue Klassen implementieren (Newsletter, …)</a:t>
            </a:r>
          </a:p>
          <a:p>
            <a:pPr lvl="1"/>
            <a:r>
              <a:rPr lang="de-DE" dirty="0"/>
              <a:t>Unit-Tests erstellen, Methoden testen</a:t>
            </a:r>
          </a:p>
          <a:p>
            <a:pPr lvl="1"/>
            <a:endParaRPr lang="de-DE" dirty="0"/>
          </a:p>
          <a:p>
            <a:r>
              <a:rPr lang="de-DE" dirty="0"/>
              <a:t>Dokumentation:</a:t>
            </a:r>
          </a:p>
          <a:p>
            <a:pPr lvl="1"/>
            <a:r>
              <a:rPr lang="de-DE" dirty="0"/>
              <a:t>Code-Dokumentation und allgemeine Dokumentation ergänzen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C512-92D6-4489-AF42-18F7D0377B29}" type="datetime1">
              <a:rPr lang="de-DE" smtClean="0"/>
              <a:t>03.01.2017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97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Trebuchet MS</vt:lpstr>
      <vt:lpstr>Wingdings</vt:lpstr>
      <vt:lpstr>Holzart</vt:lpstr>
      <vt:lpstr>BluRay – Kreisel  „Alle 11 Minuten leiht sich jmd. eine BluRay“</vt:lpstr>
      <vt:lpstr>Zwischenstand</vt:lpstr>
      <vt:lpstr>Zwischenstand</vt:lpstr>
      <vt:lpstr>Zwischenstand</vt:lpstr>
      <vt:lpstr>Zwischenstand</vt:lpstr>
      <vt:lpstr>…noch zu erledigen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Marco</cp:lastModifiedBy>
  <cp:revision>19</cp:revision>
  <dcterms:created xsi:type="dcterms:W3CDTF">2016-11-07T10:39:57Z</dcterms:created>
  <dcterms:modified xsi:type="dcterms:W3CDTF">2017-01-03T10:41:04Z</dcterms:modified>
</cp:coreProperties>
</file>