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75" r:id="rId6"/>
    <p:sldId id="260" r:id="rId7"/>
    <p:sldId id="261" r:id="rId8"/>
    <p:sldId id="264" r:id="rId9"/>
    <p:sldId id="265" r:id="rId10"/>
    <p:sldId id="267" r:id="rId11"/>
    <p:sldId id="268" r:id="rId12"/>
    <p:sldId id="278" r:id="rId13"/>
    <p:sldId id="270" r:id="rId14"/>
    <p:sldId id="274" r:id="rId15"/>
  </p:sldIdLst>
  <p:sldSz cx="12192000" cy="6858000"/>
  <p:notesSz cx="6858000" cy="9144000"/>
  <p:defaultText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6971E3-0B08-4738-A02F-3D6602F293F8}" type="datetimeFigureOut">
              <a:rPr lang="mr-IN" smtClean="0"/>
              <a:t>25-09-2018</a:t>
            </a:fld>
            <a:endParaRPr lang="mr-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                                    TIFR, FCRIT                                 22/07/2018</a:t>
            </a:r>
            <a:endParaRPr lang="mr-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F1686-1048-48C4-AFFB-3C79804F51F9}" type="slidenum">
              <a:rPr lang="mr-IN" smtClean="0"/>
              <a:t>‹#›</a:t>
            </a:fld>
            <a:endParaRPr lang="mr-IN"/>
          </a:p>
        </p:txBody>
      </p:sp>
    </p:spTree>
    <p:extLst>
      <p:ext uri="{BB962C8B-B14F-4D97-AF65-F5344CB8AC3E}">
        <p14:creationId xmlns:p14="http://schemas.microsoft.com/office/powerpoint/2010/main" val="22956823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376A2-75B6-4847-B64A-107A226F6E4E}" type="datetimeFigureOut">
              <a:rPr lang="mr-IN" smtClean="0"/>
              <a:t>25-09-2018</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r-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                                    TIFR, FCRIT                                 22/07/2018</a:t>
            </a:r>
            <a:endParaRPr lang="mr-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903A1-C9B5-4EF1-8D86-2C988960C747}" type="slidenum">
              <a:rPr lang="mr-IN" smtClean="0"/>
              <a:t>‹#›</a:t>
            </a:fld>
            <a:endParaRPr lang="mr-IN"/>
          </a:p>
        </p:txBody>
      </p:sp>
    </p:spTree>
    <p:extLst>
      <p:ext uri="{BB962C8B-B14F-4D97-AF65-F5344CB8AC3E}">
        <p14:creationId xmlns:p14="http://schemas.microsoft.com/office/powerpoint/2010/main" val="414611317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a:p>
        </p:txBody>
      </p:sp>
      <p:sp>
        <p:nvSpPr>
          <p:cNvPr id="4" name="Slide Number Placeholder 3"/>
          <p:cNvSpPr>
            <a:spLocks noGrp="1"/>
          </p:cNvSpPr>
          <p:nvPr>
            <p:ph type="sldNum" sz="quarter" idx="10"/>
          </p:nvPr>
        </p:nvSpPr>
        <p:spPr/>
        <p:txBody>
          <a:bodyPr/>
          <a:lstStyle/>
          <a:p>
            <a:fld id="{DD6903A1-C9B5-4EF1-8D86-2C988960C747}" type="slidenum">
              <a:rPr lang="mr-IN" smtClean="0"/>
              <a:t>1</a:t>
            </a:fld>
            <a:endParaRPr lang="mr-IN"/>
          </a:p>
        </p:txBody>
      </p:sp>
      <p:sp>
        <p:nvSpPr>
          <p:cNvPr id="5" name="Footer Placeholder 4"/>
          <p:cNvSpPr>
            <a:spLocks noGrp="1"/>
          </p:cNvSpPr>
          <p:nvPr>
            <p:ph type="ftr" sz="quarter" idx="11"/>
          </p:nvPr>
        </p:nvSpPr>
        <p:spPr/>
        <p:txBody>
          <a:bodyPr/>
          <a:lstStyle/>
          <a:p>
            <a:r>
              <a:rPr lang="en-IN"/>
              <a:t>1                                    TIFR, FCRIT                                 22/07/2018</a:t>
            </a:r>
            <a:endParaRPr lang="mr-IN"/>
          </a:p>
        </p:txBody>
      </p:sp>
    </p:spTree>
    <p:extLst>
      <p:ext uri="{BB962C8B-B14F-4D97-AF65-F5344CB8AC3E}">
        <p14:creationId xmlns:p14="http://schemas.microsoft.com/office/powerpoint/2010/main" val="2226016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mr-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mr-IN"/>
          </a:p>
        </p:txBody>
      </p:sp>
      <p:sp>
        <p:nvSpPr>
          <p:cNvPr id="4" name="Date Placeholder 3"/>
          <p:cNvSpPr>
            <a:spLocks noGrp="1"/>
          </p:cNvSpPr>
          <p:nvPr>
            <p:ph type="dt" sz="half" idx="10"/>
          </p:nvPr>
        </p:nvSpPr>
        <p:spPr/>
        <p:txBody>
          <a:bodyPr/>
          <a:lstStyle/>
          <a:p>
            <a:fld id="{41A3C1A4-7369-4BB7-8CE8-F80B658F5986}" type="datetime1">
              <a:rPr lang="en-IN" smtClean="0"/>
              <a:t>25-09-2018</a:t>
            </a:fld>
            <a:endParaRPr lang="mr-IN"/>
          </a:p>
        </p:txBody>
      </p:sp>
      <p:sp>
        <p:nvSpPr>
          <p:cNvPr id="5" name="Footer Placeholder 4"/>
          <p:cNvSpPr>
            <a:spLocks noGrp="1"/>
          </p:cNvSpPr>
          <p:nvPr>
            <p:ph type="ftr" sz="quarter" idx="11"/>
          </p:nvPr>
        </p:nvSpPr>
        <p:spPr/>
        <p:txBody>
          <a:bodyPr/>
          <a:lstStyle/>
          <a:p>
            <a:r>
              <a:rPr lang="en-IN"/>
              <a:t>AISCM, FCRIT   TIFR</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307006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r-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4" name="Date Placeholder 3"/>
          <p:cNvSpPr>
            <a:spLocks noGrp="1"/>
          </p:cNvSpPr>
          <p:nvPr>
            <p:ph type="dt" sz="half" idx="10"/>
          </p:nvPr>
        </p:nvSpPr>
        <p:spPr/>
        <p:txBody>
          <a:bodyPr/>
          <a:lstStyle/>
          <a:p>
            <a:fld id="{F063A6C4-373E-4CF7-9355-207F5945D238}" type="datetime1">
              <a:rPr lang="en-IN" smtClean="0"/>
              <a:t>25-09-2018</a:t>
            </a:fld>
            <a:endParaRPr lang="mr-IN"/>
          </a:p>
        </p:txBody>
      </p:sp>
      <p:sp>
        <p:nvSpPr>
          <p:cNvPr id="5" name="Footer Placeholder 4"/>
          <p:cNvSpPr>
            <a:spLocks noGrp="1"/>
          </p:cNvSpPr>
          <p:nvPr>
            <p:ph type="ftr" sz="quarter" idx="11"/>
          </p:nvPr>
        </p:nvSpPr>
        <p:spPr/>
        <p:txBody>
          <a:bodyPr/>
          <a:lstStyle/>
          <a:p>
            <a:r>
              <a:rPr lang="en-IN"/>
              <a:t>AISCM, FCRIT   TIFR</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266604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mr-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4" name="Date Placeholder 3"/>
          <p:cNvSpPr>
            <a:spLocks noGrp="1"/>
          </p:cNvSpPr>
          <p:nvPr>
            <p:ph type="dt" sz="half" idx="10"/>
          </p:nvPr>
        </p:nvSpPr>
        <p:spPr/>
        <p:txBody>
          <a:bodyPr/>
          <a:lstStyle/>
          <a:p>
            <a:fld id="{460A928E-7729-449D-8D62-C7B55C9F9398}" type="datetime1">
              <a:rPr lang="en-IN" smtClean="0"/>
              <a:t>25-09-2018</a:t>
            </a:fld>
            <a:endParaRPr lang="mr-IN"/>
          </a:p>
        </p:txBody>
      </p:sp>
      <p:sp>
        <p:nvSpPr>
          <p:cNvPr id="5" name="Footer Placeholder 4"/>
          <p:cNvSpPr>
            <a:spLocks noGrp="1"/>
          </p:cNvSpPr>
          <p:nvPr>
            <p:ph type="ftr" sz="quarter" idx="11"/>
          </p:nvPr>
        </p:nvSpPr>
        <p:spPr/>
        <p:txBody>
          <a:bodyPr/>
          <a:lstStyle/>
          <a:p>
            <a:r>
              <a:rPr lang="en-IN"/>
              <a:t>AISCM, FCRIT   TIFR</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302568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r-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4" name="Date Placeholder 3"/>
          <p:cNvSpPr>
            <a:spLocks noGrp="1"/>
          </p:cNvSpPr>
          <p:nvPr>
            <p:ph type="dt" sz="half" idx="10"/>
          </p:nvPr>
        </p:nvSpPr>
        <p:spPr/>
        <p:txBody>
          <a:bodyPr/>
          <a:lstStyle/>
          <a:p>
            <a:fld id="{2572C399-496E-4CE1-9F03-B2C9AD401C7C}" type="datetime1">
              <a:rPr lang="en-IN" smtClean="0"/>
              <a:t>25-09-2018</a:t>
            </a:fld>
            <a:endParaRPr lang="mr-IN"/>
          </a:p>
        </p:txBody>
      </p:sp>
      <p:sp>
        <p:nvSpPr>
          <p:cNvPr id="5" name="Footer Placeholder 4"/>
          <p:cNvSpPr>
            <a:spLocks noGrp="1"/>
          </p:cNvSpPr>
          <p:nvPr>
            <p:ph type="ftr" sz="quarter" idx="11"/>
          </p:nvPr>
        </p:nvSpPr>
        <p:spPr/>
        <p:txBody>
          <a:bodyPr/>
          <a:lstStyle/>
          <a:p>
            <a:r>
              <a:rPr lang="en-IN"/>
              <a:t>AISCM, FCRIT   TIFR</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89612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mr-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91DA4-1958-488C-AF28-2830DF39432C}" type="datetime1">
              <a:rPr lang="en-IN" smtClean="0"/>
              <a:t>25-09-2018</a:t>
            </a:fld>
            <a:endParaRPr lang="mr-IN"/>
          </a:p>
        </p:txBody>
      </p:sp>
      <p:sp>
        <p:nvSpPr>
          <p:cNvPr id="5" name="Footer Placeholder 4"/>
          <p:cNvSpPr>
            <a:spLocks noGrp="1"/>
          </p:cNvSpPr>
          <p:nvPr>
            <p:ph type="ftr" sz="quarter" idx="11"/>
          </p:nvPr>
        </p:nvSpPr>
        <p:spPr/>
        <p:txBody>
          <a:bodyPr/>
          <a:lstStyle/>
          <a:p>
            <a:r>
              <a:rPr lang="en-IN"/>
              <a:t>AISCM, FCRIT   TIFR</a:t>
            </a:r>
            <a:endParaRPr lang="mr-IN"/>
          </a:p>
        </p:txBody>
      </p:sp>
      <p:sp>
        <p:nvSpPr>
          <p:cNvPr id="6" name="Slide Number Placeholder 5"/>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422827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r-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5" name="Date Placeholder 4"/>
          <p:cNvSpPr>
            <a:spLocks noGrp="1"/>
          </p:cNvSpPr>
          <p:nvPr>
            <p:ph type="dt" sz="half" idx="10"/>
          </p:nvPr>
        </p:nvSpPr>
        <p:spPr/>
        <p:txBody>
          <a:bodyPr/>
          <a:lstStyle/>
          <a:p>
            <a:fld id="{4FB43DEC-2766-491E-97E6-A5D911FCE329}" type="datetime1">
              <a:rPr lang="en-IN" smtClean="0"/>
              <a:t>25-09-2018</a:t>
            </a:fld>
            <a:endParaRPr lang="mr-IN"/>
          </a:p>
        </p:txBody>
      </p:sp>
      <p:sp>
        <p:nvSpPr>
          <p:cNvPr id="6" name="Footer Placeholder 5"/>
          <p:cNvSpPr>
            <a:spLocks noGrp="1"/>
          </p:cNvSpPr>
          <p:nvPr>
            <p:ph type="ftr" sz="quarter" idx="11"/>
          </p:nvPr>
        </p:nvSpPr>
        <p:spPr/>
        <p:txBody>
          <a:bodyPr/>
          <a:lstStyle/>
          <a:p>
            <a:r>
              <a:rPr lang="en-IN"/>
              <a:t>AISCM, FCRIT   TIFR</a:t>
            </a:r>
            <a:endParaRPr lang="mr-IN"/>
          </a:p>
        </p:txBody>
      </p:sp>
      <p:sp>
        <p:nvSpPr>
          <p:cNvPr id="7" name="Slide Number Placeholder 6"/>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180929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mr-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7" name="Date Placeholder 6"/>
          <p:cNvSpPr>
            <a:spLocks noGrp="1"/>
          </p:cNvSpPr>
          <p:nvPr>
            <p:ph type="dt" sz="half" idx="10"/>
          </p:nvPr>
        </p:nvSpPr>
        <p:spPr/>
        <p:txBody>
          <a:bodyPr/>
          <a:lstStyle/>
          <a:p>
            <a:fld id="{49DF347D-D2D9-40B2-9F48-511B4EF7FAC4}" type="datetime1">
              <a:rPr lang="en-IN" smtClean="0"/>
              <a:t>25-09-2018</a:t>
            </a:fld>
            <a:endParaRPr lang="mr-IN"/>
          </a:p>
        </p:txBody>
      </p:sp>
      <p:sp>
        <p:nvSpPr>
          <p:cNvPr id="8" name="Footer Placeholder 7"/>
          <p:cNvSpPr>
            <a:spLocks noGrp="1"/>
          </p:cNvSpPr>
          <p:nvPr>
            <p:ph type="ftr" sz="quarter" idx="11"/>
          </p:nvPr>
        </p:nvSpPr>
        <p:spPr/>
        <p:txBody>
          <a:bodyPr/>
          <a:lstStyle/>
          <a:p>
            <a:r>
              <a:rPr lang="en-IN"/>
              <a:t>AISCM, FCRIT   TIFR</a:t>
            </a:r>
            <a:endParaRPr lang="mr-IN"/>
          </a:p>
        </p:txBody>
      </p:sp>
      <p:sp>
        <p:nvSpPr>
          <p:cNvPr id="9" name="Slide Number Placeholder 8"/>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28645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mr-IN"/>
          </a:p>
        </p:txBody>
      </p:sp>
      <p:sp>
        <p:nvSpPr>
          <p:cNvPr id="3" name="Date Placeholder 2"/>
          <p:cNvSpPr>
            <a:spLocks noGrp="1"/>
          </p:cNvSpPr>
          <p:nvPr>
            <p:ph type="dt" sz="half" idx="10"/>
          </p:nvPr>
        </p:nvSpPr>
        <p:spPr/>
        <p:txBody>
          <a:bodyPr/>
          <a:lstStyle/>
          <a:p>
            <a:fld id="{D8988074-A417-4B77-88D1-FE4B1121C14B}" type="datetime1">
              <a:rPr lang="en-IN" smtClean="0"/>
              <a:t>25-09-2018</a:t>
            </a:fld>
            <a:endParaRPr lang="mr-IN"/>
          </a:p>
        </p:txBody>
      </p:sp>
      <p:sp>
        <p:nvSpPr>
          <p:cNvPr id="4" name="Footer Placeholder 3"/>
          <p:cNvSpPr>
            <a:spLocks noGrp="1"/>
          </p:cNvSpPr>
          <p:nvPr>
            <p:ph type="ftr" sz="quarter" idx="11"/>
          </p:nvPr>
        </p:nvSpPr>
        <p:spPr/>
        <p:txBody>
          <a:bodyPr/>
          <a:lstStyle/>
          <a:p>
            <a:r>
              <a:rPr lang="en-IN"/>
              <a:t>AISCM, FCRIT   TIFR</a:t>
            </a:r>
            <a:endParaRPr lang="mr-IN"/>
          </a:p>
        </p:txBody>
      </p:sp>
      <p:sp>
        <p:nvSpPr>
          <p:cNvPr id="5" name="Slide Number Placeholder 4"/>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58260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56AC6-5AD8-4EF0-BC1A-04EB7EA0079F}" type="datetime1">
              <a:rPr lang="en-IN" smtClean="0"/>
              <a:t>25-09-2018</a:t>
            </a:fld>
            <a:endParaRPr lang="mr-IN"/>
          </a:p>
        </p:txBody>
      </p:sp>
      <p:sp>
        <p:nvSpPr>
          <p:cNvPr id="3" name="Footer Placeholder 2"/>
          <p:cNvSpPr>
            <a:spLocks noGrp="1"/>
          </p:cNvSpPr>
          <p:nvPr>
            <p:ph type="ftr" sz="quarter" idx="11"/>
          </p:nvPr>
        </p:nvSpPr>
        <p:spPr/>
        <p:txBody>
          <a:bodyPr/>
          <a:lstStyle/>
          <a:p>
            <a:r>
              <a:rPr lang="en-IN"/>
              <a:t>AISCM, FCRIT   TIFR</a:t>
            </a:r>
            <a:endParaRPr lang="mr-IN"/>
          </a:p>
        </p:txBody>
      </p:sp>
      <p:sp>
        <p:nvSpPr>
          <p:cNvPr id="4" name="Slide Number Placeholder 3"/>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3092114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r-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A376B1-A541-4EA4-BF5F-C6B38417E884}" type="datetime1">
              <a:rPr lang="en-IN" smtClean="0"/>
              <a:t>25-09-2018</a:t>
            </a:fld>
            <a:endParaRPr lang="mr-IN"/>
          </a:p>
        </p:txBody>
      </p:sp>
      <p:sp>
        <p:nvSpPr>
          <p:cNvPr id="6" name="Footer Placeholder 5"/>
          <p:cNvSpPr>
            <a:spLocks noGrp="1"/>
          </p:cNvSpPr>
          <p:nvPr>
            <p:ph type="ftr" sz="quarter" idx="11"/>
          </p:nvPr>
        </p:nvSpPr>
        <p:spPr/>
        <p:txBody>
          <a:bodyPr/>
          <a:lstStyle/>
          <a:p>
            <a:r>
              <a:rPr lang="en-IN"/>
              <a:t>AISCM, FCRIT   TIFR</a:t>
            </a:r>
            <a:endParaRPr lang="mr-IN"/>
          </a:p>
        </p:txBody>
      </p:sp>
      <p:sp>
        <p:nvSpPr>
          <p:cNvPr id="7" name="Slide Number Placeholder 6"/>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10414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r-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707941-77AC-4AF9-B93A-D8965A54BA72}" type="datetime1">
              <a:rPr lang="en-IN" smtClean="0"/>
              <a:t>25-09-2018</a:t>
            </a:fld>
            <a:endParaRPr lang="mr-IN"/>
          </a:p>
        </p:txBody>
      </p:sp>
      <p:sp>
        <p:nvSpPr>
          <p:cNvPr id="6" name="Footer Placeholder 5"/>
          <p:cNvSpPr>
            <a:spLocks noGrp="1"/>
          </p:cNvSpPr>
          <p:nvPr>
            <p:ph type="ftr" sz="quarter" idx="11"/>
          </p:nvPr>
        </p:nvSpPr>
        <p:spPr/>
        <p:txBody>
          <a:bodyPr/>
          <a:lstStyle/>
          <a:p>
            <a:r>
              <a:rPr lang="en-IN"/>
              <a:t>AISCM, FCRIT   TIFR</a:t>
            </a:r>
            <a:endParaRPr lang="mr-IN"/>
          </a:p>
        </p:txBody>
      </p:sp>
      <p:sp>
        <p:nvSpPr>
          <p:cNvPr id="7" name="Slide Number Placeholder 6"/>
          <p:cNvSpPr>
            <a:spLocks noGrp="1"/>
          </p:cNvSpPr>
          <p:nvPr>
            <p:ph type="sldNum" sz="quarter" idx="12"/>
          </p:nvPr>
        </p:nvSpPr>
        <p:spPr/>
        <p:txBody>
          <a:bodyPr/>
          <a:lstStyle/>
          <a:p>
            <a:fld id="{3B98BF58-0D66-4FCC-924A-4551877D6127}" type="slidenum">
              <a:rPr lang="mr-IN" smtClean="0"/>
              <a:t>‹#›</a:t>
            </a:fld>
            <a:endParaRPr lang="mr-IN"/>
          </a:p>
        </p:txBody>
      </p:sp>
    </p:spTree>
    <p:extLst>
      <p:ext uri="{BB962C8B-B14F-4D97-AF65-F5344CB8AC3E}">
        <p14:creationId xmlns:p14="http://schemas.microsoft.com/office/powerpoint/2010/main" val="59496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mr-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r-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8DDA2-0D9C-4429-8BE2-58A87E07FA44}" type="datetime1">
              <a:rPr lang="en-IN" smtClean="0"/>
              <a:t>25-09-2018</a:t>
            </a:fld>
            <a:endParaRPr lang="mr-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AISCM, FCRIT   TIFR</a:t>
            </a:r>
            <a:endParaRPr lang="mr-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8BF58-0D66-4FCC-924A-4551877D6127}" type="slidenum">
              <a:rPr lang="mr-IN" smtClean="0"/>
              <a:t>‹#›</a:t>
            </a:fld>
            <a:endParaRPr lang="mr-IN"/>
          </a:p>
        </p:txBody>
      </p:sp>
    </p:spTree>
    <p:extLst>
      <p:ext uri="{BB962C8B-B14F-4D97-AF65-F5344CB8AC3E}">
        <p14:creationId xmlns:p14="http://schemas.microsoft.com/office/powerpoint/2010/main" val="261994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r-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5997"/>
            <a:ext cx="9144000" cy="1015530"/>
          </a:xfrm>
        </p:spPr>
        <p:txBody>
          <a:bodyPr>
            <a:normAutofit fontScale="90000"/>
          </a:bodyPr>
          <a:lstStyle/>
          <a:p>
            <a:r>
              <a:rPr lang="en-IN" sz="4400" dirty="0"/>
              <a:t>Astute Irrigation System and </a:t>
            </a:r>
            <a:r>
              <a:rPr lang="en-IN" sz="4400"/>
              <a:t>Crop Management</a:t>
            </a:r>
            <a:endParaRPr lang="mr-IN" sz="4400" dirty="0"/>
          </a:p>
        </p:txBody>
      </p:sp>
      <p:sp>
        <p:nvSpPr>
          <p:cNvPr id="3" name="Subtitle 2"/>
          <p:cNvSpPr>
            <a:spLocks noGrp="1"/>
          </p:cNvSpPr>
          <p:nvPr>
            <p:ph type="subTitle" idx="1"/>
          </p:nvPr>
        </p:nvSpPr>
        <p:spPr>
          <a:xfrm>
            <a:off x="1524000" y="2176530"/>
            <a:ext cx="9144000" cy="3425779"/>
          </a:xfrm>
        </p:spPr>
        <p:txBody>
          <a:bodyPr>
            <a:normAutofit/>
          </a:bodyPr>
          <a:lstStyle/>
          <a:p>
            <a:pPr lvl="0"/>
            <a:endParaRPr lang="en-IN" sz="3900" dirty="0"/>
          </a:p>
          <a:p>
            <a:pPr lvl="0"/>
            <a:r>
              <a:rPr lang="en-IN" sz="3000" dirty="0"/>
              <a:t>Lasya Vadapalli (501528)</a:t>
            </a:r>
          </a:p>
          <a:p>
            <a:pPr lvl="0"/>
            <a:r>
              <a:rPr lang="en-IN" sz="3000" dirty="0"/>
              <a:t>Suraj Padhy (501541)</a:t>
            </a:r>
          </a:p>
          <a:p>
            <a:pPr lvl="0"/>
            <a:r>
              <a:rPr lang="en-IN" sz="3000" dirty="0"/>
              <a:t>Yashshree Patil (501546)</a:t>
            </a:r>
          </a:p>
          <a:p>
            <a:pPr lvl="0"/>
            <a:r>
              <a:rPr lang="en-IN" sz="3000" dirty="0"/>
              <a:t>Rashmi Pawar (501548)</a:t>
            </a:r>
          </a:p>
          <a:p>
            <a:endParaRPr lang="mr-IN" dirty="0"/>
          </a:p>
        </p:txBody>
      </p:sp>
      <p:sp>
        <p:nvSpPr>
          <p:cNvPr id="7" name="Date Placeholder 6">
            <a:extLst>
              <a:ext uri="{FF2B5EF4-FFF2-40B4-BE49-F238E27FC236}">
                <a16:creationId xmlns:a16="http://schemas.microsoft.com/office/drawing/2014/main" xmlns="" id="{8E2753D0-D259-4182-925E-F17110C329EA}"/>
              </a:ext>
            </a:extLst>
          </p:cNvPr>
          <p:cNvSpPr>
            <a:spLocks noGrp="1"/>
          </p:cNvSpPr>
          <p:nvPr>
            <p:ph type="dt" sz="half" idx="10"/>
          </p:nvPr>
        </p:nvSpPr>
        <p:spPr/>
        <p:txBody>
          <a:bodyPr/>
          <a:lstStyle/>
          <a:p>
            <a:fld id="{477452DC-AEF4-4558-A1E7-23C76D9252AB}" type="datetime1">
              <a:rPr lang="en-IN" smtClean="0"/>
              <a:t>25-09-2018</a:t>
            </a:fld>
            <a:endParaRPr lang="mr-IN"/>
          </a:p>
        </p:txBody>
      </p:sp>
      <p:sp>
        <p:nvSpPr>
          <p:cNvPr id="8" name="Footer Placeholder 7">
            <a:extLst>
              <a:ext uri="{FF2B5EF4-FFF2-40B4-BE49-F238E27FC236}">
                <a16:creationId xmlns:a16="http://schemas.microsoft.com/office/drawing/2014/main" xmlns="" id="{BB597076-D938-43DB-AE9F-8FE70967D6CB}"/>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85FFC14A-E7B7-4BEC-8BE8-EE9F5912E10C}"/>
              </a:ext>
            </a:extLst>
          </p:cNvPr>
          <p:cNvSpPr>
            <a:spLocks noGrp="1"/>
          </p:cNvSpPr>
          <p:nvPr>
            <p:ph type="sldNum" sz="quarter" idx="12"/>
          </p:nvPr>
        </p:nvSpPr>
        <p:spPr/>
        <p:txBody>
          <a:bodyPr/>
          <a:lstStyle/>
          <a:p>
            <a:fld id="{3B98BF58-0D66-4FCC-924A-4551877D6127}" type="slidenum">
              <a:rPr lang="mr-IN" smtClean="0"/>
              <a:t>1</a:t>
            </a:fld>
            <a:endParaRPr lang="mr-IN"/>
          </a:p>
        </p:txBody>
      </p:sp>
    </p:spTree>
    <p:extLst>
      <p:ext uri="{BB962C8B-B14F-4D97-AF65-F5344CB8AC3E}">
        <p14:creationId xmlns:p14="http://schemas.microsoft.com/office/powerpoint/2010/main" val="941269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t>Connecting Ultrasonic sensor to NodeMCU.</a:t>
            </a:r>
            <a:r>
              <a:rPr lang="en-US" sz="4000" dirty="0"/>
              <a:t/>
            </a:r>
            <a:br>
              <a:rPr lang="en-US" sz="4000" dirty="0"/>
            </a:br>
            <a:endParaRPr lang="en-US" sz="4000" dirty="0"/>
          </a:p>
        </p:txBody>
      </p:sp>
      <p:sp>
        <p:nvSpPr>
          <p:cNvPr id="3" name="Content Placeholder 2"/>
          <p:cNvSpPr>
            <a:spLocks noGrp="1"/>
          </p:cNvSpPr>
          <p:nvPr>
            <p:ph idx="1"/>
          </p:nvPr>
        </p:nvSpPr>
        <p:spPr/>
        <p:txBody>
          <a:bodyPr>
            <a:normAutofit fontScale="92500" lnSpcReduction="10000"/>
          </a:bodyPr>
          <a:lstStyle/>
          <a:p>
            <a:r>
              <a:rPr lang="en-US" dirty="0"/>
              <a:t>HC-SR 04 ultrasonic distance sensor is used to measure water level in storage tank. This sensor operates on 5V. </a:t>
            </a:r>
          </a:p>
          <a:p>
            <a:r>
              <a:rPr lang="en-US" dirty="0"/>
              <a:t>The maximum measuring distance </a:t>
            </a:r>
            <a:r>
              <a:rPr lang="en-US"/>
              <a:t>is </a:t>
            </a:r>
            <a:r>
              <a:rPr lang="en-US" smtClean="0"/>
              <a:t>400cm.The </a:t>
            </a:r>
            <a:r>
              <a:rPr lang="en-US" dirty="0"/>
              <a:t>Ultrasonic transmitter transmits an ultrasonic wave, this wave travels in air and when it gets objected by water it gets reflected back toward the sensor this reflected wave is observed by the Ultrasonic receiver. </a:t>
            </a:r>
          </a:p>
          <a:p>
            <a:r>
              <a:rPr lang="en-US" dirty="0"/>
              <a:t>Once the signal is received by receiver using time distance speed formula we can calculate the water level in the tank. A basic ultrasonic sensor consists of one or more ultrasonic transmitters (basically speakers), a receiver, and a control circuit. The transmitters emit a high frequency ultrasonic sound, which bounce off any nearby objects. Some of that ultrasonic noise is reflected and detected by the receiver on the sensor.</a:t>
            </a:r>
          </a:p>
          <a:p>
            <a:endParaRPr lang="en-US" dirty="0"/>
          </a:p>
        </p:txBody>
      </p:sp>
      <p:sp>
        <p:nvSpPr>
          <p:cNvPr id="7" name="Date Placeholder 6">
            <a:extLst>
              <a:ext uri="{FF2B5EF4-FFF2-40B4-BE49-F238E27FC236}">
                <a16:creationId xmlns:a16="http://schemas.microsoft.com/office/drawing/2014/main" xmlns="" id="{41315F3C-CD3D-44A8-A1FF-8AC7120FAD51}"/>
              </a:ext>
            </a:extLst>
          </p:cNvPr>
          <p:cNvSpPr>
            <a:spLocks noGrp="1"/>
          </p:cNvSpPr>
          <p:nvPr>
            <p:ph type="dt" sz="half" idx="10"/>
          </p:nvPr>
        </p:nvSpPr>
        <p:spPr/>
        <p:txBody>
          <a:bodyPr/>
          <a:lstStyle/>
          <a:p>
            <a:fld id="{02DBB818-4DF7-4C10-A174-228F15CCBDBA}" type="datetime1">
              <a:rPr lang="en-IN" smtClean="0"/>
              <a:t>25-09-2018</a:t>
            </a:fld>
            <a:endParaRPr lang="mr-IN"/>
          </a:p>
        </p:txBody>
      </p:sp>
      <p:sp>
        <p:nvSpPr>
          <p:cNvPr id="8" name="Footer Placeholder 7">
            <a:extLst>
              <a:ext uri="{FF2B5EF4-FFF2-40B4-BE49-F238E27FC236}">
                <a16:creationId xmlns:a16="http://schemas.microsoft.com/office/drawing/2014/main" xmlns="" id="{1518CBC5-3F55-46D5-BCC4-8B7C6768DBA3}"/>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AC21C749-5889-42FD-873B-13899B8D503F}"/>
              </a:ext>
            </a:extLst>
          </p:cNvPr>
          <p:cNvSpPr>
            <a:spLocks noGrp="1"/>
          </p:cNvSpPr>
          <p:nvPr>
            <p:ph type="sldNum" sz="quarter" idx="12"/>
          </p:nvPr>
        </p:nvSpPr>
        <p:spPr/>
        <p:txBody>
          <a:bodyPr/>
          <a:lstStyle/>
          <a:p>
            <a:fld id="{3B98BF58-0D66-4FCC-924A-4551877D6127}" type="slidenum">
              <a:rPr lang="mr-IN" smtClean="0"/>
              <a:t>10</a:t>
            </a:fld>
            <a:endParaRPr lang="mr-IN"/>
          </a:p>
        </p:txBody>
      </p:sp>
    </p:spTree>
    <p:extLst>
      <p:ext uri="{BB962C8B-B14F-4D97-AF65-F5344CB8AC3E}">
        <p14:creationId xmlns:p14="http://schemas.microsoft.com/office/powerpoint/2010/main" val="3999459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Circuit Diagram</a:t>
            </a:r>
          </a:p>
        </p:txBody>
      </p:sp>
      <p:sp>
        <p:nvSpPr>
          <p:cNvPr id="3" name="Date Placeholder 2">
            <a:extLst>
              <a:ext uri="{FF2B5EF4-FFF2-40B4-BE49-F238E27FC236}">
                <a16:creationId xmlns:a16="http://schemas.microsoft.com/office/drawing/2014/main" xmlns="" id="{2BA7CC3B-0AEE-4DB3-B84B-57F42BAF86A4}"/>
              </a:ext>
            </a:extLst>
          </p:cNvPr>
          <p:cNvSpPr>
            <a:spLocks noGrp="1"/>
          </p:cNvSpPr>
          <p:nvPr>
            <p:ph type="dt" sz="half" idx="10"/>
          </p:nvPr>
        </p:nvSpPr>
        <p:spPr/>
        <p:txBody>
          <a:bodyPr/>
          <a:lstStyle/>
          <a:p>
            <a:fld id="{170F523E-79CC-47B0-A67F-2D743D9B7745}" type="datetime1">
              <a:rPr lang="en-IN" smtClean="0"/>
              <a:t>25-09-2018</a:t>
            </a:fld>
            <a:endParaRPr lang="mr-IN"/>
          </a:p>
        </p:txBody>
      </p:sp>
      <p:sp>
        <p:nvSpPr>
          <p:cNvPr id="7" name="Footer Placeholder 6">
            <a:extLst>
              <a:ext uri="{FF2B5EF4-FFF2-40B4-BE49-F238E27FC236}">
                <a16:creationId xmlns:a16="http://schemas.microsoft.com/office/drawing/2014/main" xmlns="" id="{8F39B92E-5F0A-4AFA-BB4D-C9F804FE9176}"/>
              </a:ext>
            </a:extLst>
          </p:cNvPr>
          <p:cNvSpPr>
            <a:spLocks noGrp="1"/>
          </p:cNvSpPr>
          <p:nvPr>
            <p:ph type="ftr" sz="quarter" idx="11"/>
          </p:nvPr>
        </p:nvSpPr>
        <p:spPr/>
        <p:txBody>
          <a:bodyPr/>
          <a:lstStyle/>
          <a:p>
            <a:r>
              <a:rPr lang="en-IN"/>
              <a:t>AISCM, FCRIT   TIFR</a:t>
            </a:r>
            <a:endParaRPr lang="mr-IN"/>
          </a:p>
        </p:txBody>
      </p:sp>
      <p:sp>
        <p:nvSpPr>
          <p:cNvPr id="8" name="Slide Number Placeholder 7">
            <a:extLst>
              <a:ext uri="{FF2B5EF4-FFF2-40B4-BE49-F238E27FC236}">
                <a16:creationId xmlns:a16="http://schemas.microsoft.com/office/drawing/2014/main" xmlns="" id="{91025695-5714-4217-AB2F-40D3D736C207}"/>
              </a:ext>
            </a:extLst>
          </p:cNvPr>
          <p:cNvSpPr>
            <a:spLocks noGrp="1"/>
          </p:cNvSpPr>
          <p:nvPr>
            <p:ph type="sldNum" sz="quarter" idx="12"/>
          </p:nvPr>
        </p:nvSpPr>
        <p:spPr/>
        <p:txBody>
          <a:bodyPr/>
          <a:lstStyle/>
          <a:p>
            <a:fld id="{3B98BF58-0D66-4FCC-924A-4551877D6127}" type="slidenum">
              <a:rPr lang="mr-IN" smtClean="0"/>
              <a:t>11</a:t>
            </a:fld>
            <a:endParaRPr lang="mr-IN"/>
          </a:p>
        </p:txBody>
      </p:sp>
      <p:pic>
        <p:nvPicPr>
          <p:cNvPr id="9" name="Content Placeholder 8">
            <a:extLst>
              <a:ext uri="{FF2B5EF4-FFF2-40B4-BE49-F238E27FC236}">
                <a16:creationId xmlns:a16="http://schemas.microsoft.com/office/drawing/2014/main" xmlns="" id="{2DAE4F9F-4848-4542-B19C-B71105A25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687" y="1690688"/>
            <a:ext cx="6864626" cy="3803346"/>
          </a:xfrm>
        </p:spPr>
      </p:pic>
    </p:spTree>
    <p:extLst>
      <p:ext uri="{BB962C8B-B14F-4D97-AF65-F5344CB8AC3E}">
        <p14:creationId xmlns:p14="http://schemas.microsoft.com/office/powerpoint/2010/main" val="2150115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62920-9C39-4912-9523-78C592D5CD68}"/>
              </a:ext>
            </a:extLst>
          </p:cNvPr>
          <p:cNvSpPr>
            <a:spLocks noGrp="1"/>
          </p:cNvSpPr>
          <p:nvPr>
            <p:ph type="title"/>
          </p:nvPr>
        </p:nvSpPr>
        <p:spPr/>
        <p:txBody>
          <a:bodyPr/>
          <a:lstStyle/>
          <a:p>
            <a:r>
              <a:rPr lang="en-US" dirty="0"/>
              <a:t>Use of Voltage Divider</a:t>
            </a:r>
            <a:endParaRPr lang="hi-IN" dirty="0"/>
          </a:p>
        </p:txBody>
      </p:sp>
      <p:sp>
        <p:nvSpPr>
          <p:cNvPr id="3" name="Content Placeholder 2">
            <a:extLst>
              <a:ext uri="{FF2B5EF4-FFF2-40B4-BE49-F238E27FC236}">
                <a16:creationId xmlns:a16="http://schemas.microsoft.com/office/drawing/2014/main" xmlns="" id="{D2964AE6-295C-4416-AC3D-AF06666B49E2}"/>
              </a:ext>
            </a:extLst>
          </p:cNvPr>
          <p:cNvSpPr>
            <a:spLocks noGrp="1"/>
          </p:cNvSpPr>
          <p:nvPr>
            <p:ph idx="1"/>
          </p:nvPr>
        </p:nvSpPr>
        <p:spPr>
          <a:xfrm>
            <a:off x="838200" y="1825625"/>
            <a:ext cx="10515600" cy="4351338"/>
          </a:xfrm>
        </p:spPr>
        <p:txBody>
          <a:bodyPr/>
          <a:lstStyle/>
          <a:p>
            <a:r>
              <a:rPr lang="en-US" dirty="0"/>
              <a:t>The voltage required for ultrasonic sensor is 5V and as NodeMCU can work with voltage 3.3V. We used voltage divider circuit.</a:t>
            </a:r>
          </a:p>
          <a:p>
            <a:r>
              <a:rPr lang="en-US" dirty="0"/>
              <a:t>Supply the sensor with 5V and use a simple voltage divider before connecting to MCU and therefore measure 0-3.3V.</a:t>
            </a:r>
          </a:p>
          <a:p>
            <a:endParaRPr lang="hi-IN" dirty="0"/>
          </a:p>
        </p:txBody>
      </p:sp>
      <p:sp>
        <p:nvSpPr>
          <p:cNvPr id="4" name="Date Placeholder 3">
            <a:extLst>
              <a:ext uri="{FF2B5EF4-FFF2-40B4-BE49-F238E27FC236}">
                <a16:creationId xmlns:a16="http://schemas.microsoft.com/office/drawing/2014/main" xmlns="" id="{C8295A53-6913-4C91-A52C-A267906EF7E3}"/>
              </a:ext>
            </a:extLst>
          </p:cNvPr>
          <p:cNvSpPr>
            <a:spLocks noGrp="1"/>
          </p:cNvSpPr>
          <p:nvPr>
            <p:ph type="dt" sz="half" idx="10"/>
          </p:nvPr>
        </p:nvSpPr>
        <p:spPr/>
        <p:txBody>
          <a:bodyPr/>
          <a:lstStyle/>
          <a:p>
            <a:fld id="{2572C399-496E-4CE1-9F03-B2C9AD401C7C}" type="datetime1">
              <a:rPr lang="en-IN" smtClean="0"/>
              <a:t>25-09-2018</a:t>
            </a:fld>
            <a:endParaRPr lang="mr-IN"/>
          </a:p>
        </p:txBody>
      </p:sp>
      <p:sp>
        <p:nvSpPr>
          <p:cNvPr id="5" name="Footer Placeholder 4">
            <a:extLst>
              <a:ext uri="{FF2B5EF4-FFF2-40B4-BE49-F238E27FC236}">
                <a16:creationId xmlns:a16="http://schemas.microsoft.com/office/drawing/2014/main" xmlns="" id="{64102B50-B904-4C33-BC7E-E02B9A62887C}"/>
              </a:ext>
            </a:extLst>
          </p:cNvPr>
          <p:cNvSpPr>
            <a:spLocks noGrp="1"/>
          </p:cNvSpPr>
          <p:nvPr>
            <p:ph type="ftr" sz="quarter" idx="11"/>
          </p:nvPr>
        </p:nvSpPr>
        <p:spPr/>
        <p:txBody>
          <a:bodyPr/>
          <a:lstStyle/>
          <a:p>
            <a:r>
              <a:rPr lang="en-IN"/>
              <a:t>AISCM, FCRIT   TIFR</a:t>
            </a:r>
            <a:endParaRPr lang="mr-IN"/>
          </a:p>
        </p:txBody>
      </p:sp>
      <p:sp>
        <p:nvSpPr>
          <p:cNvPr id="6" name="Slide Number Placeholder 5">
            <a:extLst>
              <a:ext uri="{FF2B5EF4-FFF2-40B4-BE49-F238E27FC236}">
                <a16:creationId xmlns:a16="http://schemas.microsoft.com/office/drawing/2014/main" xmlns="" id="{AD700CE3-F396-4299-87C3-10230BECC639}"/>
              </a:ext>
            </a:extLst>
          </p:cNvPr>
          <p:cNvSpPr>
            <a:spLocks noGrp="1"/>
          </p:cNvSpPr>
          <p:nvPr>
            <p:ph type="sldNum" sz="quarter" idx="12"/>
          </p:nvPr>
        </p:nvSpPr>
        <p:spPr/>
        <p:txBody>
          <a:bodyPr/>
          <a:lstStyle/>
          <a:p>
            <a:fld id="{3B98BF58-0D66-4FCC-924A-4551877D6127}" type="slidenum">
              <a:rPr lang="mr-IN" smtClean="0"/>
              <a:t>12</a:t>
            </a:fld>
            <a:endParaRPr lang="mr-IN"/>
          </a:p>
        </p:txBody>
      </p:sp>
      <p:pic>
        <p:nvPicPr>
          <p:cNvPr id="8" name="Picture 7">
            <a:extLst>
              <a:ext uri="{FF2B5EF4-FFF2-40B4-BE49-F238E27FC236}">
                <a16:creationId xmlns:a16="http://schemas.microsoft.com/office/drawing/2014/main" xmlns="" id="{032B371A-695B-4962-B765-CD88C14DD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8691" y="3194395"/>
            <a:ext cx="2095500" cy="2695575"/>
          </a:xfrm>
          <a:prstGeom prst="rect">
            <a:avLst/>
          </a:prstGeom>
        </p:spPr>
      </p:pic>
    </p:spTree>
    <p:extLst>
      <p:ext uri="{BB962C8B-B14F-4D97-AF65-F5344CB8AC3E}">
        <p14:creationId xmlns:p14="http://schemas.microsoft.com/office/powerpoint/2010/main" val="2852518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    </a:t>
            </a:r>
            <a:r>
              <a:rPr lang="en-US" sz="4000" b="1" u="sng" dirty="0"/>
              <a:t>Installation of </a:t>
            </a:r>
            <a:r>
              <a:rPr lang="en-US" sz="4000" b="1" u="sng" dirty="0" smtClean="0"/>
              <a:t>AISCM </a:t>
            </a:r>
            <a:r>
              <a:rPr lang="en-US" sz="2000" b="1" u="sng" dirty="0" smtClean="0"/>
              <a:t>(</a:t>
            </a:r>
            <a:r>
              <a:rPr lang="en-US" sz="2000" b="1" u="sng" dirty="0"/>
              <a:t>Work done so far)</a:t>
            </a:r>
            <a:r>
              <a:rPr lang="en-US" sz="4000" dirty="0"/>
              <a:t/>
            </a:r>
            <a:br>
              <a:rPr lang="en-US" sz="4000" dirty="0"/>
            </a:br>
            <a:endParaRPr lang="en-US" sz="4000" dirty="0"/>
          </a:p>
        </p:txBody>
      </p:sp>
      <p:sp>
        <p:nvSpPr>
          <p:cNvPr id="3" name="Content Placeholder 2"/>
          <p:cNvSpPr>
            <a:spLocks noGrp="1"/>
          </p:cNvSpPr>
          <p:nvPr>
            <p:ph idx="1"/>
          </p:nvPr>
        </p:nvSpPr>
        <p:spPr/>
        <p:txBody>
          <a:bodyPr>
            <a:normAutofit/>
          </a:bodyPr>
          <a:lstStyle/>
          <a:p>
            <a:r>
              <a:rPr lang="en-US" dirty="0"/>
              <a:t>Installation VS17 with Xamarin is completed.</a:t>
            </a:r>
          </a:p>
          <a:p>
            <a:r>
              <a:rPr lang="en-US" dirty="0"/>
              <a:t>Creation and activation of azure account is completed.</a:t>
            </a:r>
          </a:p>
          <a:p>
            <a:r>
              <a:rPr lang="en-US" dirty="0"/>
              <a:t>Creation of database on azure is completed.</a:t>
            </a:r>
          </a:p>
          <a:p>
            <a:r>
              <a:rPr lang="en-US" dirty="0"/>
              <a:t>Successfully Build and deployed the previous year project and facing some issues in login page. </a:t>
            </a:r>
          </a:p>
        </p:txBody>
      </p:sp>
      <p:sp>
        <p:nvSpPr>
          <p:cNvPr id="7" name="Date Placeholder 6">
            <a:extLst>
              <a:ext uri="{FF2B5EF4-FFF2-40B4-BE49-F238E27FC236}">
                <a16:creationId xmlns:a16="http://schemas.microsoft.com/office/drawing/2014/main" xmlns="" id="{846E78DF-8489-4030-AC60-0FE6D4619BF4}"/>
              </a:ext>
            </a:extLst>
          </p:cNvPr>
          <p:cNvSpPr>
            <a:spLocks noGrp="1"/>
          </p:cNvSpPr>
          <p:nvPr>
            <p:ph type="dt" sz="half" idx="10"/>
          </p:nvPr>
        </p:nvSpPr>
        <p:spPr/>
        <p:txBody>
          <a:bodyPr/>
          <a:lstStyle/>
          <a:p>
            <a:fld id="{BD628250-85AB-472A-BE18-EF9CFB54A2F1}" type="datetime1">
              <a:rPr lang="en-IN" smtClean="0"/>
              <a:t>25-09-2018</a:t>
            </a:fld>
            <a:endParaRPr lang="mr-IN"/>
          </a:p>
        </p:txBody>
      </p:sp>
      <p:sp>
        <p:nvSpPr>
          <p:cNvPr id="8" name="Footer Placeholder 7">
            <a:extLst>
              <a:ext uri="{FF2B5EF4-FFF2-40B4-BE49-F238E27FC236}">
                <a16:creationId xmlns:a16="http://schemas.microsoft.com/office/drawing/2014/main" xmlns="" id="{DDE13DB1-E854-4771-BDC8-8A7BC41E657F}"/>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9819525C-455A-4862-B00E-23E776326068}"/>
              </a:ext>
            </a:extLst>
          </p:cNvPr>
          <p:cNvSpPr>
            <a:spLocks noGrp="1"/>
          </p:cNvSpPr>
          <p:nvPr>
            <p:ph type="sldNum" sz="quarter" idx="12"/>
          </p:nvPr>
        </p:nvSpPr>
        <p:spPr/>
        <p:txBody>
          <a:bodyPr/>
          <a:lstStyle/>
          <a:p>
            <a:fld id="{3B98BF58-0D66-4FCC-924A-4551877D6127}" type="slidenum">
              <a:rPr lang="mr-IN" smtClean="0"/>
              <a:t>13</a:t>
            </a:fld>
            <a:endParaRPr lang="mr-IN"/>
          </a:p>
        </p:txBody>
      </p:sp>
    </p:spTree>
    <p:extLst>
      <p:ext uri="{BB962C8B-B14F-4D97-AF65-F5344CB8AC3E}">
        <p14:creationId xmlns:p14="http://schemas.microsoft.com/office/powerpoint/2010/main" val="3971394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88325" y="2439584"/>
            <a:ext cx="10515600" cy="1325563"/>
          </a:xfrm>
        </p:spPr>
        <p:txBody>
          <a:bodyPr/>
          <a:lstStyle/>
          <a:p>
            <a:r>
              <a:rPr lang="en-US" dirty="0"/>
              <a:t>                               Thank You</a:t>
            </a:r>
          </a:p>
        </p:txBody>
      </p:sp>
      <p:sp>
        <p:nvSpPr>
          <p:cNvPr id="2" name="Date Placeholder 1">
            <a:extLst>
              <a:ext uri="{FF2B5EF4-FFF2-40B4-BE49-F238E27FC236}">
                <a16:creationId xmlns:a16="http://schemas.microsoft.com/office/drawing/2014/main" xmlns="" id="{9E53F7D7-A5A4-4156-89EA-B038FC35A21E}"/>
              </a:ext>
            </a:extLst>
          </p:cNvPr>
          <p:cNvSpPr>
            <a:spLocks noGrp="1"/>
          </p:cNvSpPr>
          <p:nvPr>
            <p:ph type="dt" sz="half" idx="10"/>
          </p:nvPr>
        </p:nvSpPr>
        <p:spPr/>
        <p:txBody>
          <a:bodyPr/>
          <a:lstStyle/>
          <a:p>
            <a:fld id="{7EE24DFF-92C3-4AC8-B6F0-31FC42B2945A}" type="datetime1">
              <a:rPr lang="en-IN" smtClean="0"/>
              <a:t>25-09-2018</a:t>
            </a:fld>
            <a:endParaRPr lang="mr-IN"/>
          </a:p>
        </p:txBody>
      </p:sp>
      <p:sp>
        <p:nvSpPr>
          <p:cNvPr id="3" name="Footer Placeholder 2">
            <a:extLst>
              <a:ext uri="{FF2B5EF4-FFF2-40B4-BE49-F238E27FC236}">
                <a16:creationId xmlns:a16="http://schemas.microsoft.com/office/drawing/2014/main" xmlns="" id="{DB8A9FB4-9EA7-47E1-972C-AEB56F83807D}"/>
              </a:ext>
            </a:extLst>
          </p:cNvPr>
          <p:cNvSpPr>
            <a:spLocks noGrp="1"/>
          </p:cNvSpPr>
          <p:nvPr>
            <p:ph type="ftr" sz="quarter" idx="11"/>
          </p:nvPr>
        </p:nvSpPr>
        <p:spPr/>
        <p:txBody>
          <a:bodyPr/>
          <a:lstStyle/>
          <a:p>
            <a:r>
              <a:rPr lang="en-IN"/>
              <a:t>AISCM, FCRIT   TIFR</a:t>
            </a:r>
            <a:endParaRPr lang="mr-IN"/>
          </a:p>
        </p:txBody>
      </p:sp>
      <p:sp>
        <p:nvSpPr>
          <p:cNvPr id="8" name="Slide Number Placeholder 7">
            <a:extLst>
              <a:ext uri="{FF2B5EF4-FFF2-40B4-BE49-F238E27FC236}">
                <a16:creationId xmlns:a16="http://schemas.microsoft.com/office/drawing/2014/main" xmlns="" id="{0B203585-CEB8-4226-BCA4-F4FCEAF9C2AB}"/>
              </a:ext>
            </a:extLst>
          </p:cNvPr>
          <p:cNvSpPr>
            <a:spLocks noGrp="1"/>
          </p:cNvSpPr>
          <p:nvPr>
            <p:ph type="sldNum" sz="quarter" idx="12"/>
          </p:nvPr>
        </p:nvSpPr>
        <p:spPr/>
        <p:txBody>
          <a:bodyPr/>
          <a:lstStyle/>
          <a:p>
            <a:fld id="{3B98BF58-0D66-4FCC-924A-4551877D6127}" type="slidenum">
              <a:rPr lang="mr-IN" smtClean="0"/>
              <a:t>14</a:t>
            </a:fld>
            <a:endParaRPr lang="mr-IN"/>
          </a:p>
        </p:txBody>
      </p:sp>
    </p:spTree>
    <p:extLst>
      <p:ext uri="{BB962C8B-B14F-4D97-AF65-F5344CB8AC3E}">
        <p14:creationId xmlns:p14="http://schemas.microsoft.com/office/powerpoint/2010/main" val="3132481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226" y="2475767"/>
            <a:ext cx="10515600" cy="1325563"/>
          </a:xfrm>
        </p:spPr>
        <p:txBody>
          <a:bodyPr/>
          <a:lstStyle/>
          <a:p>
            <a:pPr algn="ctr"/>
            <a:r>
              <a:rPr lang="en-IN" dirty="0"/>
              <a:t>Sensors Working with </a:t>
            </a:r>
            <a:r>
              <a:rPr lang="en-IN" dirty="0" err="1"/>
              <a:t>NodeMCU</a:t>
            </a:r>
            <a:r>
              <a:rPr lang="en-IN" dirty="0"/>
              <a:t/>
            </a:r>
            <a:br>
              <a:rPr lang="en-IN" dirty="0"/>
            </a:br>
            <a:endParaRPr lang="mr-IN" dirty="0"/>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7" name="Date Placeholder 6">
            <a:extLst>
              <a:ext uri="{FF2B5EF4-FFF2-40B4-BE49-F238E27FC236}">
                <a16:creationId xmlns:a16="http://schemas.microsoft.com/office/drawing/2014/main" xmlns="" id="{2DAD7AB8-7BE1-491E-874C-3798607451F9}"/>
              </a:ext>
            </a:extLst>
          </p:cNvPr>
          <p:cNvSpPr>
            <a:spLocks noGrp="1"/>
          </p:cNvSpPr>
          <p:nvPr>
            <p:ph type="dt" sz="half" idx="10"/>
          </p:nvPr>
        </p:nvSpPr>
        <p:spPr/>
        <p:txBody>
          <a:bodyPr/>
          <a:lstStyle/>
          <a:p>
            <a:fld id="{1626F32F-6840-4E33-81A8-50773E7249D7}" type="datetime1">
              <a:rPr lang="en-IN" smtClean="0"/>
              <a:t>25-09-2018</a:t>
            </a:fld>
            <a:endParaRPr lang="mr-IN"/>
          </a:p>
        </p:txBody>
      </p:sp>
      <p:sp>
        <p:nvSpPr>
          <p:cNvPr id="8" name="Footer Placeholder 7">
            <a:extLst>
              <a:ext uri="{FF2B5EF4-FFF2-40B4-BE49-F238E27FC236}">
                <a16:creationId xmlns:a16="http://schemas.microsoft.com/office/drawing/2014/main" xmlns="" id="{1DE68527-1069-4F41-8640-E7F41BADAA83}"/>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1FE62339-E2D6-4F05-AE7C-FD6C1756E594}"/>
              </a:ext>
            </a:extLst>
          </p:cNvPr>
          <p:cNvSpPr>
            <a:spLocks noGrp="1"/>
          </p:cNvSpPr>
          <p:nvPr>
            <p:ph type="sldNum" sz="quarter" idx="12"/>
          </p:nvPr>
        </p:nvSpPr>
        <p:spPr/>
        <p:txBody>
          <a:bodyPr/>
          <a:lstStyle/>
          <a:p>
            <a:fld id="{3B98BF58-0D66-4FCC-924A-4551877D6127}" type="slidenum">
              <a:rPr lang="mr-IN" smtClean="0"/>
              <a:t>2</a:t>
            </a:fld>
            <a:endParaRPr lang="mr-IN"/>
          </a:p>
        </p:txBody>
      </p:sp>
    </p:spTree>
    <p:extLst>
      <p:ext uri="{BB962C8B-B14F-4D97-AF65-F5344CB8AC3E}">
        <p14:creationId xmlns:p14="http://schemas.microsoft.com/office/powerpoint/2010/main" val="287584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2854"/>
            <a:ext cx="10515600" cy="1325563"/>
          </a:xfrm>
        </p:spPr>
        <p:txBody>
          <a:bodyPr/>
          <a:lstStyle/>
          <a:p>
            <a:pPr algn="ctr"/>
            <a:r>
              <a:rPr lang="en-IN" dirty="0"/>
              <a:t/>
            </a:r>
            <a:br>
              <a:rPr lang="en-IN" dirty="0"/>
            </a:br>
            <a:endParaRPr lang="mr-IN" dirty="0"/>
          </a:p>
        </p:txBody>
      </p:sp>
      <p:sp>
        <p:nvSpPr>
          <p:cNvPr id="46" name="Content Placeholder 45"/>
          <p:cNvSpPr>
            <a:spLocks noGrp="1"/>
          </p:cNvSpPr>
          <p:nvPr>
            <p:ph idx="1"/>
          </p:nvPr>
        </p:nvSpPr>
        <p:spPr>
          <a:xfrm>
            <a:off x="818068" y="202642"/>
            <a:ext cx="10611118" cy="6040192"/>
          </a:xfrm>
        </p:spPr>
        <p:txBody>
          <a:bodyPr/>
          <a:lstStyle/>
          <a:p>
            <a:r>
              <a:rPr lang="en-US" dirty="0"/>
              <a:t>       </a:t>
            </a:r>
            <a:r>
              <a:rPr lang="en-US" u="sng" dirty="0"/>
              <a:t> Block Diagram of the Entire System</a:t>
            </a:r>
          </a:p>
        </p:txBody>
      </p:sp>
      <p:grpSp>
        <p:nvGrpSpPr>
          <p:cNvPr id="72" name="Group 71"/>
          <p:cNvGrpSpPr/>
          <p:nvPr/>
        </p:nvGrpSpPr>
        <p:grpSpPr>
          <a:xfrm>
            <a:off x="2216374" y="1024846"/>
            <a:ext cx="7919298" cy="4786671"/>
            <a:chOff x="164250" y="72888"/>
            <a:chExt cx="6141425" cy="2386737"/>
          </a:xfrm>
        </p:grpSpPr>
        <p:sp>
          <p:nvSpPr>
            <p:cNvPr id="73" name="Rectangle 72"/>
            <p:cNvSpPr/>
            <p:nvPr/>
          </p:nvSpPr>
          <p:spPr>
            <a:xfrm>
              <a:off x="995831" y="72888"/>
              <a:ext cx="514200" cy="23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dirty="0">
                  <a:solidFill>
                    <a:srgbClr val="000000"/>
                  </a:solidFill>
                  <a:effectLst/>
                  <a:latin typeface="Times New Roman"/>
                  <a:ea typeface="Times New Roman"/>
                </a:rPr>
                <a:t>Temp</a:t>
              </a:r>
              <a:endParaRPr lang="en-US" sz="1100" dirty="0">
                <a:effectLst/>
                <a:latin typeface="Arial"/>
                <a:ea typeface="Arial"/>
              </a:endParaRPr>
            </a:p>
            <a:p>
              <a:pPr marL="0" marR="0">
                <a:lnSpc>
                  <a:spcPct val="115000"/>
                </a:lnSpc>
                <a:spcBef>
                  <a:spcPts val="0"/>
                </a:spcBef>
                <a:spcAft>
                  <a:spcPts val="0"/>
                </a:spcAft>
              </a:pPr>
              <a:r>
                <a:rPr lang="en-US" sz="1000" dirty="0">
                  <a:solidFill>
                    <a:srgbClr val="000000"/>
                  </a:solidFill>
                  <a:effectLst/>
                  <a:latin typeface="Times New Roman"/>
                  <a:ea typeface="Times New Roman"/>
                </a:rPr>
                <a:t>Sensor</a:t>
              </a:r>
              <a:endParaRPr lang="en-US" sz="1100" dirty="0">
                <a:effectLst/>
                <a:latin typeface="Arial"/>
                <a:ea typeface="Arial"/>
              </a:endParaRPr>
            </a:p>
          </p:txBody>
        </p:sp>
        <p:sp>
          <p:nvSpPr>
            <p:cNvPr id="74" name="Rectangle 73"/>
            <p:cNvSpPr/>
            <p:nvPr/>
          </p:nvSpPr>
          <p:spPr>
            <a:xfrm>
              <a:off x="955298" y="714230"/>
              <a:ext cx="514200" cy="304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dirty="0">
                  <a:solidFill>
                    <a:srgbClr val="000000"/>
                  </a:solidFill>
                  <a:effectLst/>
                  <a:latin typeface="Times New Roman"/>
                  <a:ea typeface="Times New Roman"/>
                </a:rPr>
                <a:t>Water level sensor</a:t>
              </a:r>
              <a:endParaRPr lang="en-US" sz="1100" dirty="0">
                <a:effectLst/>
                <a:latin typeface="Arial"/>
                <a:ea typeface="Arial"/>
              </a:endParaRPr>
            </a:p>
          </p:txBody>
        </p:sp>
        <p:sp>
          <p:nvSpPr>
            <p:cNvPr id="75" name="Rectangle 74"/>
            <p:cNvSpPr/>
            <p:nvPr/>
          </p:nvSpPr>
          <p:spPr>
            <a:xfrm>
              <a:off x="2120407" y="72888"/>
              <a:ext cx="810581" cy="22652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dirty="0">
                  <a:solidFill>
                    <a:srgbClr val="000000"/>
                  </a:solidFill>
                  <a:effectLst/>
                  <a:latin typeface="Times New Roman"/>
                  <a:ea typeface="Times New Roman"/>
                </a:rPr>
                <a:t>Moisture sensor</a:t>
              </a:r>
              <a:endParaRPr lang="en-US" sz="1100" dirty="0">
                <a:effectLst/>
                <a:latin typeface="Arial"/>
                <a:ea typeface="Arial"/>
              </a:endParaRPr>
            </a:p>
          </p:txBody>
        </p:sp>
        <p:sp>
          <p:nvSpPr>
            <p:cNvPr id="77" name="Rectangle 76"/>
            <p:cNvSpPr/>
            <p:nvPr/>
          </p:nvSpPr>
          <p:spPr>
            <a:xfrm>
              <a:off x="2210049" y="571651"/>
              <a:ext cx="629562" cy="276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dirty="0">
                  <a:solidFill>
                    <a:srgbClr val="000000"/>
                  </a:solidFill>
                  <a:effectLst/>
                  <a:latin typeface="Times New Roman"/>
                  <a:ea typeface="Times New Roman"/>
                </a:rPr>
                <a:t>Local controller</a:t>
              </a:r>
              <a:endParaRPr lang="en-US" sz="1100" dirty="0">
                <a:effectLst/>
                <a:latin typeface="Arial"/>
                <a:ea typeface="Arial"/>
              </a:endParaRPr>
            </a:p>
          </p:txBody>
        </p:sp>
        <p:cxnSp>
          <p:nvCxnSpPr>
            <p:cNvPr id="78" name="Straight Arrow Connector 77"/>
            <p:cNvCxnSpPr/>
            <p:nvPr/>
          </p:nvCxnSpPr>
          <p:spPr>
            <a:xfrm>
              <a:off x="647550" y="204825"/>
              <a:ext cx="0" cy="0"/>
            </a:xfrm>
            <a:prstGeom prst="straightConnector1">
              <a:avLst/>
            </a:prstGeom>
            <a:noFill/>
            <a:ln w="9525" cap="flat" cmpd="sng">
              <a:solidFill>
                <a:srgbClr val="000000"/>
              </a:solidFill>
              <a:prstDash val="solid"/>
              <a:round/>
              <a:headEnd type="none" w="med" len="med"/>
              <a:tailEnd type="none" w="med" len="med"/>
            </a:ln>
          </p:spPr>
        </p:cxnSp>
        <p:cxnSp>
          <p:nvCxnSpPr>
            <p:cNvPr id="79" name="Straight Arrow Connector 78"/>
            <p:cNvCxnSpPr/>
            <p:nvPr/>
          </p:nvCxnSpPr>
          <p:spPr>
            <a:xfrm>
              <a:off x="647550" y="557225"/>
              <a:ext cx="0" cy="0"/>
            </a:xfrm>
            <a:prstGeom prst="straightConnector1">
              <a:avLst/>
            </a:prstGeom>
            <a:noFill/>
            <a:ln w="9525" cap="flat" cmpd="sng">
              <a:solidFill>
                <a:srgbClr val="000000"/>
              </a:solidFill>
              <a:prstDash val="solid"/>
              <a:round/>
              <a:headEnd type="none" w="med" len="med"/>
              <a:tailEnd type="none" w="med" len="med"/>
            </a:ln>
          </p:spPr>
        </p:cxnSp>
        <p:sp>
          <p:nvSpPr>
            <p:cNvPr id="80" name="Rectangle 79"/>
            <p:cNvSpPr/>
            <p:nvPr/>
          </p:nvSpPr>
          <p:spPr>
            <a:xfrm>
              <a:off x="954451" y="1148365"/>
              <a:ext cx="502484" cy="18272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dirty="0">
                  <a:solidFill>
                    <a:srgbClr val="000000"/>
                  </a:solidFill>
                  <a:effectLst/>
                  <a:latin typeface="Times New Roman"/>
                  <a:ea typeface="Times New Roman"/>
                </a:rPr>
                <a:t>Relay</a:t>
              </a:r>
              <a:endParaRPr lang="en-US" sz="1100" dirty="0">
                <a:effectLst/>
                <a:latin typeface="Arial"/>
                <a:ea typeface="Arial"/>
              </a:endParaRPr>
            </a:p>
          </p:txBody>
        </p:sp>
        <p:sp>
          <p:nvSpPr>
            <p:cNvPr id="81" name="Rectangle 80"/>
            <p:cNvSpPr/>
            <p:nvPr/>
          </p:nvSpPr>
          <p:spPr>
            <a:xfrm>
              <a:off x="195150" y="1119486"/>
              <a:ext cx="452400" cy="2421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endParaRPr lang="en-US" sz="1000" dirty="0">
                <a:solidFill>
                  <a:srgbClr val="000000"/>
                </a:solidFill>
                <a:effectLst/>
                <a:latin typeface="Times New Roman"/>
                <a:ea typeface="Times New Roman"/>
              </a:endParaRPr>
            </a:p>
            <a:p>
              <a:pPr marL="0" marR="0">
                <a:lnSpc>
                  <a:spcPct val="115000"/>
                </a:lnSpc>
                <a:spcBef>
                  <a:spcPts val="0"/>
                </a:spcBef>
                <a:spcAft>
                  <a:spcPts val="0"/>
                </a:spcAft>
              </a:pPr>
              <a:r>
                <a:rPr lang="en-US" sz="1000" dirty="0">
                  <a:solidFill>
                    <a:srgbClr val="000000"/>
                  </a:solidFill>
                  <a:effectLst/>
                  <a:latin typeface="Times New Roman"/>
                  <a:ea typeface="Times New Roman"/>
                </a:rPr>
                <a:t>Water pump</a:t>
              </a:r>
              <a:endParaRPr lang="en-US" sz="1100" dirty="0">
                <a:effectLst/>
                <a:latin typeface="Arial"/>
                <a:ea typeface="Arial"/>
              </a:endParaRPr>
            </a:p>
            <a:p>
              <a:pPr marL="0" marR="0">
                <a:lnSpc>
                  <a:spcPct val="115000"/>
                </a:lnSpc>
                <a:spcBef>
                  <a:spcPts val="0"/>
                </a:spcBef>
                <a:spcAft>
                  <a:spcPts val="0"/>
                </a:spcAft>
              </a:pPr>
              <a:r>
                <a:rPr lang="en-US" sz="1100" dirty="0">
                  <a:effectLst/>
                  <a:latin typeface="Arial"/>
                  <a:ea typeface="Arial"/>
                </a:rPr>
                <a:t> </a:t>
              </a:r>
            </a:p>
          </p:txBody>
        </p:sp>
        <p:sp>
          <p:nvSpPr>
            <p:cNvPr id="82" name="Rectangle 81"/>
            <p:cNvSpPr/>
            <p:nvPr/>
          </p:nvSpPr>
          <p:spPr>
            <a:xfrm>
              <a:off x="164250" y="776300"/>
              <a:ext cx="504827" cy="219137"/>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Power supply</a:t>
              </a:r>
              <a:endParaRPr lang="en-US" sz="1100">
                <a:effectLst/>
                <a:latin typeface="Arial"/>
                <a:ea typeface="Arial"/>
              </a:endParaRPr>
            </a:p>
          </p:txBody>
        </p:sp>
        <p:cxnSp>
          <p:nvCxnSpPr>
            <p:cNvPr id="84" name="Straight Arrow Connector 83"/>
            <p:cNvCxnSpPr/>
            <p:nvPr/>
          </p:nvCxnSpPr>
          <p:spPr>
            <a:xfrm>
              <a:off x="390450" y="966800"/>
              <a:ext cx="0" cy="0"/>
            </a:xfrm>
            <a:prstGeom prst="straightConnector1">
              <a:avLst/>
            </a:prstGeom>
            <a:noFill/>
            <a:ln w="9525" cap="flat" cmpd="sng">
              <a:solidFill>
                <a:srgbClr val="000000"/>
              </a:solidFill>
              <a:prstDash val="solid"/>
              <a:round/>
              <a:headEnd type="none" w="med" len="med"/>
              <a:tailEnd type="none" w="med" len="med"/>
            </a:ln>
          </p:spPr>
        </p:cxnSp>
        <p:cxnSp>
          <p:nvCxnSpPr>
            <p:cNvPr id="85" name="Straight Arrow Connector 84"/>
            <p:cNvCxnSpPr>
              <a:cxnSpLocks/>
              <a:stCxn id="81" idx="3"/>
              <a:endCxn id="80" idx="1"/>
            </p:cNvCxnSpPr>
            <p:nvPr/>
          </p:nvCxnSpPr>
          <p:spPr>
            <a:xfrm flipV="1">
              <a:off x="647550" y="1239726"/>
              <a:ext cx="306901" cy="816"/>
            </a:xfrm>
            <a:prstGeom prst="straightConnector1">
              <a:avLst/>
            </a:prstGeom>
            <a:noFill/>
            <a:ln w="9525" cap="flat" cmpd="sng">
              <a:solidFill>
                <a:srgbClr val="000000"/>
              </a:solidFill>
              <a:prstDash val="solid"/>
              <a:round/>
              <a:headEnd type="none" w="med" len="med"/>
              <a:tailEnd type="none" w="med" len="med"/>
            </a:ln>
          </p:spPr>
        </p:cxnSp>
        <p:sp>
          <p:nvSpPr>
            <p:cNvPr id="87" name="Rectangle 86"/>
            <p:cNvSpPr/>
            <p:nvPr/>
          </p:nvSpPr>
          <p:spPr>
            <a:xfrm>
              <a:off x="3371725" y="85725"/>
              <a:ext cx="795600" cy="2373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200" dirty="0">
                  <a:solidFill>
                    <a:srgbClr val="000000"/>
                  </a:solidFill>
                  <a:effectLst/>
                  <a:latin typeface="Times New Roman"/>
                  <a:ea typeface="Times New Roman"/>
                </a:rPr>
                <a:t>NodeMCU</a:t>
              </a:r>
              <a:endParaRPr lang="en-US" sz="1100" dirty="0">
                <a:effectLst/>
                <a:latin typeface="Arial"/>
                <a:ea typeface="Arial"/>
              </a:endParaRPr>
            </a:p>
            <a:p>
              <a:pPr marL="0" marR="0">
                <a:lnSpc>
                  <a:spcPct val="115000"/>
                </a:lnSpc>
                <a:spcBef>
                  <a:spcPts val="0"/>
                </a:spcBef>
                <a:spcAft>
                  <a:spcPts val="0"/>
                </a:spcAft>
              </a:pPr>
              <a:r>
                <a:rPr lang="en-US" sz="1100" dirty="0">
                  <a:effectLst/>
                  <a:latin typeface="Arial"/>
                  <a:ea typeface="Arial"/>
                </a:rPr>
                <a:t> </a:t>
              </a:r>
            </a:p>
          </p:txBody>
        </p:sp>
        <p:cxnSp>
          <p:nvCxnSpPr>
            <p:cNvPr id="88" name="Straight Arrow Connector 87"/>
            <p:cNvCxnSpPr>
              <a:stCxn id="77" idx="3"/>
            </p:cNvCxnSpPr>
            <p:nvPr/>
          </p:nvCxnSpPr>
          <p:spPr>
            <a:xfrm flipV="1">
              <a:off x="2839611" y="709165"/>
              <a:ext cx="532341" cy="618"/>
            </a:xfrm>
            <a:prstGeom prst="straightConnector1">
              <a:avLst/>
            </a:prstGeom>
            <a:noFill/>
            <a:ln w="9525" cap="flat" cmpd="sng">
              <a:solidFill>
                <a:srgbClr val="000000"/>
              </a:solidFill>
              <a:prstDash val="solid"/>
              <a:round/>
              <a:headEnd type="none" w="med" len="med"/>
              <a:tailEnd type="none" w="med" len="med"/>
            </a:ln>
          </p:spPr>
        </p:cxnSp>
        <p:sp>
          <p:nvSpPr>
            <p:cNvPr id="89" name="Rectangle 88"/>
            <p:cNvSpPr/>
            <p:nvPr/>
          </p:nvSpPr>
          <p:spPr>
            <a:xfrm>
              <a:off x="5528799" y="176163"/>
              <a:ext cx="745976" cy="32065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Cloud database</a:t>
              </a:r>
              <a:endParaRPr lang="en-US" sz="1100">
                <a:effectLst/>
                <a:latin typeface="Arial"/>
                <a:ea typeface="Arial"/>
              </a:endParaRPr>
            </a:p>
          </p:txBody>
        </p:sp>
        <p:sp>
          <p:nvSpPr>
            <p:cNvPr id="90" name="Rectangle 89"/>
            <p:cNvSpPr/>
            <p:nvPr/>
          </p:nvSpPr>
          <p:spPr>
            <a:xfrm>
              <a:off x="5409280" y="792917"/>
              <a:ext cx="889338" cy="36667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900">
                  <a:solidFill>
                    <a:srgbClr val="000000"/>
                  </a:solidFill>
                  <a:effectLst/>
                  <a:latin typeface="Times New Roman"/>
                  <a:ea typeface="Times New Roman"/>
                </a:rPr>
                <a:t>Mobile application</a:t>
              </a:r>
              <a:endParaRPr lang="en-US" sz="1100">
                <a:effectLst/>
                <a:latin typeface="Arial"/>
                <a:ea typeface="Arial"/>
              </a:endParaRPr>
            </a:p>
          </p:txBody>
        </p:sp>
        <p:sp>
          <p:nvSpPr>
            <p:cNvPr id="91" name="Rectangle 90"/>
            <p:cNvSpPr/>
            <p:nvPr/>
          </p:nvSpPr>
          <p:spPr>
            <a:xfrm>
              <a:off x="5528799" y="1671622"/>
              <a:ext cx="776876" cy="20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lstStyle/>
            <a:p>
              <a:pPr marL="0" marR="0">
                <a:lnSpc>
                  <a:spcPct val="115000"/>
                </a:lnSpc>
                <a:spcBef>
                  <a:spcPts val="0"/>
                </a:spcBef>
                <a:spcAft>
                  <a:spcPts val="0"/>
                </a:spcAft>
              </a:pPr>
              <a:r>
                <a:rPr lang="en-US" sz="1000">
                  <a:solidFill>
                    <a:srgbClr val="000000"/>
                  </a:solidFill>
                  <a:effectLst/>
                  <a:latin typeface="Times New Roman"/>
                  <a:ea typeface="Times New Roman"/>
                </a:rPr>
                <a:t>End user</a:t>
              </a:r>
              <a:endParaRPr lang="en-US" sz="1100">
                <a:effectLst/>
                <a:latin typeface="Arial"/>
                <a:ea typeface="Arial"/>
              </a:endParaRPr>
            </a:p>
          </p:txBody>
        </p:sp>
        <p:cxnSp>
          <p:nvCxnSpPr>
            <p:cNvPr id="92" name="Straight Arrow Connector 91"/>
            <p:cNvCxnSpPr>
              <a:endCxn id="89" idx="1"/>
            </p:cNvCxnSpPr>
            <p:nvPr/>
          </p:nvCxnSpPr>
          <p:spPr>
            <a:xfrm>
              <a:off x="4181375" y="336458"/>
              <a:ext cx="1347424" cy="32"/>
            </a:xfrm>
            <a:prstGeom prst="straightConnector1">
              <a:avLst/>
            </a:prstGeom>
            <a:noFill/>
            <a:ln w="9525" cap="flat" cmpd="sng">
              <a:solidFill>
                <a:srgbClr val="000000"/>
              </a:solidFill>
              <a:prstDash val="solid"/>
              <a:round/>
              <a:headEnd type="none" w="med" len="med"/>
              <a:tailEnd type="none" w="med" len="med"/>
            </a:ln>
          </p:spPr>
        </p:cxnSp>
        <p:cxnSp>
          <p:nvCxnSpPr>
            <p:cNvPr id="93" name="Straight Arrow Connector 92"/>
            <p:cNvCxnSpPr/>
            <p:nvPr/>
          </p:nvCxnSpPr>
          <p:spPr>
            <a:xfrm>
              <a:off x="5967575" y="496764"/>
              <a:ext cx="0" cy="296420"/>
            </a:xfrm>
            <a:prstGeom prst="straightConnector1">
              <a:avLst/>
            </a:prstGeom>
            <a:noFill/>
            <a:ln w="9525" cap="flat" cmpd="sng">
              <a:solidFill>
                <a:srgbClr val="000000"/>
              </a:solidFill>
              <a:prstDash val="solid"/>
              <a:round/>
              <a:headEnd type="none" w="med" len="med"/>
              <a:tailEnd type="none" w="med" len="med"/>
            </a:ln>
          </p:spPr>
        </p:cxnSp>
        <p:cxnSp>
          <p:nvCxnSpPr>
            <p:cNvPr id="94" name="Straight Arrow Connector 93"/>
            <p:cNvCxnSpPr/>
            <p:nvPr/>
          </p:nvCxnSpPr>
          <p:spPr>
            <a:xfrm>
              <a:off x="5967575" y="1159725"/>
              <a:ext cx="0" cy="512100"/>
            </a:xfrm>
            <a:prstGeom prst="straightConnector1">
              <a:avLst/>
            </a:prstGeom>
            <a:noFill/>
            <a:ln w="9525" cap="flat" cmpd="sng">
              <a:solidFill>
                <a:srgbClr val="000000"/>
              </a:solidFill>
              <a:prstDash val="solid"/>
              <a:round/>
              <a:headEnd type="none" w="med" len="med"/>
              <a:tailEnd type="none" w="med" len="med"/>
            </a:ln>
          </p:spPr>
        </p:cxnSp>
        <p:cxnSp>
          <p:nvCxnSpPr>
            <p:cNvPr id="101" name="Straight Arrow Connector 100"/>
            <p:cNvCxnSpPr/>
            <p:nvPr/>
          </p:nvCxnSpPr>
          <p:spPr>
            <a:xfrm>
              <a:off x="1685900" y="533700"/>
              <a:ext cx="0" cy="0"/>
            </a:xfrm>
            <a:prstGeom prst="straightConnector1">
              <a:avLst/>
            </a:prstGeom>
            <a:noFill/>
            <a:ln w="9525" cap="flat" cmpd="sng">
              <a:solidFill>
                <a:srgbClr val="000000"/>
              </a:solidFill>
              <a:prstDash val="solid"/>
              <a:round/>
              <a:headEnd type="none" w="med" len="med"/>
              <a:tailEnd type="none" w="med" len="med"/>
            </a:ln>
          </p:spPr>
        </p:cxnSp>
        <p:cxnSp>
          <p:nvCxnSpPr>
            <p:cNvPr id="105" name="Straight Arrow Connector 104"/>
            <p:cNvCxnSpPr/>
            <p:nvPr/>
          </p:nvCxnSpPr>
          <p:spPr>
            <a:xfrm>
              <a:off x="647550" y="1697525"/>
              <a:ext cx="0" cy="0"/>
            </a:xfrm>
            <a:prstGeom prst="straightConnector1">
              <a:avLst/>
            </a:prstGeom>
            <a:noFill/>
            <a:ln w="9525" cap="flat" cmpd="sng">
              <a:solidFill>
                <a:srgbClr val="000000"/>
              </a:solidFill>
              <a:prstDash val="solid"/>
              <a:round/>
              <a:headEnd type="none" w="med" len="med"/>
              <a:tailEnd type="none" w="med" len="med"/>
            </a:ln>
          </p:spPr>
        </p:cxnSp>
        <p:cxnSp>
          <p:nvCxnSpPr>
            <p:cNvPr id="106" name="Straight Arrow Connector 105"/>
            <p:cNvCxnSpPr/>
            <p:nvPr/>
          </p:nvCxnSpPr>
          <p:spPr>
            <a:xfrm>
              <a:off x="647550" y="2049925"/>
              <a:ext cx="0" cy="0"/>
            </a:xfrm>
            <a:prstGeom prst="straightConnector1">
              <a:avLst/>
            </a:prstGeom>
            <a:noFill/>
            <a:ln w="9525" cap="flat" cmpd="sng">
              <a:solidFill>
                <a:srgbClr val="000000"/>
              </a:solidFill>
              <a:prstDash val="solid"/>
              <a:round/>
              <a:headEnd type="none" w="med" len="med"/>
              <a:tailEnd type="none" w="med" len="med"/>
            </a:ln>
          </p:spPr>
        </p:cxnSp>
        <p:cxnSp>
          <p:nvCxnSpPr>
            <p:cNvPr id="107" name="Straight Arrow Connector 106"/>
            <p:cNvCxnSpPr/>
            <p:nvPr/>
          </p:nvCxnSpPr>
          <p:spPr>
            <a:xfrm>
              <a:off x="390450" y="2459500"/>
              <a:ext cx="0" cy="0"/>
            </a:xfrm>
            <a:prstGeom prst="straightConnector1">
              <a:avLst/>
            </a:prstGeom>
            <a:noFill/>
            <a:ln w="9525" cap="flat" cmpd="sng">
              <a:solidFill>
                <a:srgbClr val="000000"/>
              </a:solidFill>
              <a:prstDash val="solid"/>
              <a:round/>
              <a:headEnd type="none" w="med" len="med"/>
              <a:tailEnd type="none" w="med" len="med"/>
            </a:ln>
          </p:spPr>
        </p:cxnSp>
        <p:cxnSp>
          <p:nvCxnSpPr>
            <p:cNvPr id="108" name="Straight Arrow Connector 107"/>
            <p:cNvCxnSpPr/>
            <p:nvPr/>
          </p:nvCxnSpPr>
          <p:spPr>
            <a:xfrm>
              <a:off x="1685900" y="2026400"/>
              <a:ext cx="0" cy="0"/>
            </a:xfrm>
            <a:prstGeom prst="straightConnector1">
              <a:avLst/>
            </a:prstGeom>
            <a:noFill/>
            <a:ln w="9525" cap="flat" cmpd="sng">
              <a:solidFill>
                <a:srgbClr val="000000"/>
              </a:solidFill>
              <a:prstDash val="solid"/>
              <a:round/>
              <a:headEnd type="none" w="med" len="med"/>
              <a:tailEnd type="none" w="med" len="med"/>
            </a:ln>
          </p:spPr>
        </p:cxnSp>
      </p:grpSp>
      <p:sp>
        <p:nvSpPr>
          <p:cNvPr id="3" name="Date Placeholder 2">
            <a:extLst>
              <a:ext uri="{FF2B5EF4-FFF2-40B4-BE49-F238E27FC236}">
                <a16:creationId xmlns:a16="http://schemas.microsoft.com/office/drawing/2014/main" xmlns="" id="{81FAAEB8-9074-4E24-92A5-01B65A91EA79}"/>
              </a:ext>
            </a:extLst>
          </p:cNvPr>
          <p:cNvSpPr>
            <a:spLocks noGrp="1"/>
          </p:cNvSpPr>
          <p:nvPr>
            <p:ph type="dt" sz="half" idx="10"/>
          </p:nvPr>
        </p:nvSpPr>
        <p:spPr/>
        <p:txBody>
          <a:bodyPr/>
          <a:lstStyle/>
          <a:p>
            <a:fld id="{B0EDD463-FB89-4F54-9A23-6B88D08F5B53}" type="datetime1">
              <a:rPr lang="en-IN" smtClean="0"/>
              <a:t>25-09-2018</a:t>
            </a:fld>
            <a:endParaRPr lang="mr-IN"/>
          </a:p>
        </p:txBody>
      </p:sp>
      <p:sp>
        <p:nvSpPr>
          <p:cNvPr id="7" name="Footer Placeholder 6">
            <a:extLst>
              <a:ext uri="{FF2B5EF4-FFF2-40B4-BE49-F238E27FC236}">
                <a16:creationId xmlns:a16="http://schemas.microsoft.com/office/drawing/2014/main" xmlns="" id="{EA55E139-B148-4AA5-942D-2454E4E0322B}"/>
              </a:ext>
            </a:extLst>
          </p:cNvPr>
          <p:cNvSpPr>
            <a:spLocks noGrp="1"/>
          </p:cNvSpPr>
          <p:nvPr>
            <p:ph type="ftr" sz="quarter" idx="11"/>
          </p:nvPr>
        </p:nvSpPr>
        <p:spPr/>
        <p:txBody>
          <a:bodyPr/>
          <a:lstStyle/>
          <a:p>
            <a:r>
              <a:rPr lang="en-IN"/>
              <a:t>AISCM, FCRIT   TIFR</a:t>
            </a:r>
            <a:endParaRPr lang="mr-IN"/>
          </a:p>
        </p:txBody>
      </p:sp>
      <p:sp>
        <p:nvSpPr>
          <p:cNvPr id="8" name="Slide Number Placeholder 7">
            <a:extLst>
              <a:ext uri="{FF2B5EF4-FFF2-40B4-BE49-F238E27FC236}">
                <a16:creationId xmlns:a16="http://schemas.microsoft.com/office/drawing/2014/main" xmlns="" id="{E2492B0C-5DAA-4BB3-9FDA-F44723644BF5}"/>
              </a:ext>
            </a:extLst>
          </p:cNvPr>
          <p:cNvSpPr>
            <a:spLocks noGrp="1"/>
          </p:cNvSpPr>
          <p:nvPr>
            <p:ph type="sldNum" sz="quarter" idx="12"/>
          </p:nvPr>
        </p:nvSpPr>
        <p:spPr/>
        <p:txBody>
          <a:bodyPr/>
          <a:lstStyle/>
          <a:p>
            <a:fld id="{3B98BF58-0D66-4FCC-924A-4551877D6127}" type="slidenum">
              <a:rPr lang="mr-IN" smtClean="0"/>
              <a:t>3</a:t>
            </a:fld>
            <a:endParaRPr lang="mr-IN"/>
          </a:p>
        </p:txBody>
      </p:sp>
      <p:cxnSp>
        <p:nvCxnSpPr>
          <p:cNvPr id="13" name="Straight Connector 12">
            <a:extLst>
              <a:ext uri="{FF2B5EF4-FFF2-40B4-BE49-F238E27FC236}">
                <a16:creationId xmlns:a16="http://schemas.microsoft.com/office/drawing/2014/main" xmlns="" id="{9CCF6243-E648-4E7C-95C3-95734B6AB664}"/>
              </a:ext>
            </a:extLst>
          </p:cNvPr>
          <p:cNvCxnSpPr>
            <a:stCxn id="75" idx="2"/>
            <a:endCxn id="77" idx="0"/>
          </p:cNvCxnSpPr>
          <p:nvPr/>
        </p:nvCxnSpPr>
        <p:spPr>
          <a:xfrm flipH="1">
            <a:off x="5260316" y="1479138"/>
            <a:ext cx="1118" cy="54599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76D85E0-7583-4B5F-9990-2FD6E1CEE807}"/>
              </a:ext>
            </a:extLst>
          </p:cNvPr>
          <p:cNvCxnSpPr>
            <a:stCxn id="73" idx="3"/>
          </p:cNvCxnSpPr>
          <p:nvPr/>
        </p:nvCxnSpPr>
        <p:spPr>
          <a:xfrm flipV="1">
            <a:off x="3951743" y="1262936"/>
            <a:ext cx="502351" cy="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44FC3F5-AC52-4292-8C41-A9665120A145}"/>
              </a:ext>
            </a:extLst>
          </p:cNvPr>
          <p:cNvCxnSpPr>
            <a:cxnSpLocks/>
          </p:cNvCxnSpPr>
          <p:nvPr/>
        </p:nvCxnSpPr>
        <p:spPr>
          <a:xfrm>
            <a:off x="4437753" y="1265413"/>
            <a:ext cx="0" cy="864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613F25B2-5F18-4E52-AA6A-541F843F7C9E}"/>
              </a:ext>
            </a:extLst>
          </p:cNvPr>
          <p:cNvCxnSpPr/>
          <p:nvPr/>
        </p:nvCxnSpPr>
        <p:spPr>
          <a:xfrm>
            <a:off x="4454094" y="2130007"/>
            <a:ext cx="4003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217FE8B8-3240-493F-A0A1-B0379FE4D09B}"/>
              </a:ext>
            </a:extLst>
          </p:cNvPr>
          <p:cNvCxnSpPr>
            <a:cxnSpLocks/>
          </p:cNvCxnSpPr>
          <p:nvPr/>
        </p:nvCxnSpPr>
        <p:spPr>
          <a:xfrm flipV="1">
            <a:off x="3899286" y="2465756"/>
            <a:ext cx="966645" cy="7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D6F3A338-20C6-4D18-A011-0F115B0604BD}"/>
              </a:ext>
            </a:extLst>
          </p:cNvPr>
          <p:cNvCxnSpPr>
            <a:stCxn id="80" idx="3"/>
          </p:cNvCxnSpPr>
          <p:nvPr/>
        </p:nvCxnSpPr>
        <p:spPr>
          <a:xfrm>
            <a:off x="3883276" y="3364973"/>
            <a:ext cx="1377040"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6B021DBB-962D-408E-A065-54AF782CE232}"/>
              </a:ext>
            </a:extLst>
          </p:cNvPr>
          <p:cNvCxnSpPr>
            <a:cxnSpLocks/>
            <a:stCxn id="77" idx="2"/>
          </p:cNvCxnSpPr>
          <p:nvPr/>
        </p:nvCxnSpPr>
        <p:spPr>
          <a:xfrm>
            <a:off x="5260316" y="2579258"/>
            <a:ext cx="0" cy="78571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xmlns="" id="{A596A8F9-21D3-4985-851A-683E91F34B7B}"/>
              </a:ext>
            </a:extLst>
          </p:cNvPr>
          <p:cNvCxnSpPr>
            <a:stCxn id="82" idx="2"/>
            <a:endCxn id="81" idx="0"/>
          </p:cNvCxnSpPr>
          <p:nvPr/>
        </p:nvCxnSpPr>
        <p:spPr>
          <a:xfrm>
            <a:off x="2541859" y="2875045"/>
            <a:ext cx="6043" cy="2487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3627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Implementation Details</a:t>
            </a:r>
            <a:endParaRPr lang="mr-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b="1" dirty="0"/>
              <a:t> Hardware Requirements:</a:t>
            </a:r>
            <a:endParaRPr lang="en-US" sz="2400" dirty="0"/>
          </a:p>
          <a:p>
            <a:pPr lvl="0"/>
            <a:r>
              <a:rPr lang="en-US" sz="2400" dirty="0"/>
              <a:t>NodeMCU</a:t>
            </a:r>
          </a:p>
          <a:p>
            <a:pPr lvl="0"/>
            <a:r>
              <a:rPr lang="en-US" sz="2400" dirty="0"/>
              <a:t>Soil Temperature Sensor (DS18b20)</a:t>
            </a:r>
          </a:p>
          <a:p>
            <a:pPr lvl="0"/>
            <a:r>
              <a:rPr lang="en-US" sz="2400" dirty="0"/>
              <a:t>Soil Moisture Sensor (KG003)</a:t>
            </a:r>
          </a:p>
          <a:p>
            <a:pPr lvl="0"/>
            <a:r>
              <a:rPr lang="en-US" sz="2400" dirty="0"/>
              <a:t>Ultrasonic Sensor (HC-SR04)</a:t>
            </a:r>
          </a:p>
          <a:p>
            <a:pPr lvl="0"/>
            <a:r>
              <a:rPr lang="en-US" sz="2400" dirty="0"/>
              <a:t>Single Channel 5v Relay</a:t>
            </a:r>
          </a:p>
          <a:p>
            <a:pPr lvl="0"/>
            <a:r>
              <a:rPr lang="en-US" sz="2400" dirty="0"/>
              <a:t>3v-6v DC water pump</a:t>
            </a:r>
          </a:p>
          <a:p>
            <a:pPr marL="0" lvl="0" indent="0">
              <a:buNone/>
            </a:pPr>
            <a:endParaRPr lang="en-US" sz="2400" dirty="0"/>
          </a:p>
          <a:p>
            <a:pPr marL="0" indent="0">
              <a:buNone/>
            </a:pPr>
            <a:r>
              <a:rPr lang="en-US" sz="2400" b="1" dirty="0"/>
              <a:t>Software Requirements:</a:t>
            </a:r>
            <a:endParaRPr lang="en-US" sz="2400" dirty="0"/>
          </a:p>
          <a:p>
            <a:pPr lvl="0"/>
            <a:r>
              <a:rPr lang="en-US" sz="2400" dirty="0"/>
              <a:t>Visual Studio 2017 with </a:t>
            </a:r>
            <a:r>
              <a:rPr lang="en-US" sz="2400" dirty="0" err="1"/>
              <a:t>Xamarin</a:t>
            </a:r>
            <a:r>
              <a:rPr lang="en-US" sz="2400" dirty="0"/>
              <a:t> tools plugin.</a:t>
            </a:r>
          </a:p>
          <a:p>
            <a:pPr lvl="0"/>
            <a:r>
              <a:rPr lang="en-US" sz="2400" dirty="0"/>
              <a:t>Azure Cloud server Account</a:t>
            </a:r>
          </a:p>
          <a:p>
            <a:pPr marL="0" indent="0">
              <a:buNone/>
            </a:pPr>
            <a:endParaRPr lang="en-IN" sz="2400" dirty="0"/>
          </a:p>
        </p:txBody>
      </p:sp>
      <p:sp>
        <p:nvSpPr>
          <p:cNvPr id="7" name="Date Placeholder 6">
            <a:extLst>
              <a:ext uri="{FF2B5EF4-FFF2-40B4-BE49-F238E27FC236}">
                <a16:creationId xmlns:a16="http://schemas.microsoft.com/office/drawing/2014/main" xmlns="" id="{FCE55939-D53F-4574-9CF9-8B20E0FBD817}"/>
              </a:ext>
            </a:extLst>
          </p:cNvPr>
          <p:cNvSpPr>
            <a:spLocks noGrp="1"/>
          </p:cNvSpPr>
          <p:nvPr>
            <p:ph type="dt" sz="half" idx="10"/>
          </p:nvPr>
        </p:nvSpPr>
        <p:spPr/>
        <p:txBody>
          <a:bodyPr/>
          <a:lstStyle/>
          <a:p>
            <a:fld id="{7727A680-6100-400E-A843-AB2A757E64F2}" type="datetime1">
              <a:rPr lang="en-IN" smtClean="0"/>
              <a:t>25-09-2018</a:t>
            </a:fld>
            <a:endParaRPr lang="mr-IN"/>
          </a:p>
        </p:txBody>
      </p:sp>
      <p:sp>
        <p:nvSpPr>
          <p:cNvPr id="8" name="Footer Placeholder 7">
            <a:extLst>
              <a:ext uri="{FF2B5EF4-FFF2-40B4-BE49-F238E27FC236}">
                <a16:creationId xmlns:a16="http://schemas.microsoft.com/office/drawing/2014/main" xmlns="" id="{3B92941F-0FEA-4985-8C69-7AF7B7FD4283}"/>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9C6E8CCB-08FE-415C-B4FD-8041524C69B5}"/>
              </a:ext>
            </a:extLst>
          </p:cNvPr>
          <p:cNvSpPr>
            <a:spLocks noGrp="1"/>
          </p:cNvSpPr>
          <p:nvPr>
            <p:ph type="sldNum" sz="quarter" idx="12"/>
          </p:nvPr>
        </p:nvSpPr>
        <p:spPr/>
        <p:txBody>
          <a:bodyPr/>
          <a:lstStyle/>
          <a:p>
            <a:fld id="{3B98BF58-0D66-4FCC-924A-4551877D6127}" type="slidenum">
              <a:rPr lang="mr-IN" smtClean="0"/>
              <a:t>4</a:t>
            </a:fld>
            <a:endParaRPr lang="mr-IN"/>
          </a:p>
        </p:txBody>
      </p:sp>
    </p:spTree>
    <p:extLst>
      <p:ext uri="{BB962C8B-B14F-4D97-AF65-F5344CB8AC3E}">
        <p14:creationId xmlns:p14="http://schemas.microsoft.com/office/powerpoint/2010/main" val="1698705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t>Installation of NodeMCU on Arduino.</a:t>
            </a:r>
            <a:r>
              <a:rPr lang="en-US" dirty="0"/>
              <a:t/>
            </a:r>
            <a:br>
              <a:rPr lang="en-US" dirty="0"/>
            </a:br>
            <a:endParaRPr lang="en-US" dirty="0"/>
          </a:p>
        </p:txBody>
      </p:sp>
      <p:sp>
        <p:nvSpPr>
          <p:cNvPr id="7" name="Date Placeholder 6">
            <a:extLst>
              <a:ext uri="{FF2B5EF4-FFF2-40B4-BE49-F238E27FC236}">
                <a16:creationId xmlns:a16="http://schemas.microsoft.com/office/drawing/2014/main" xmlns="" id="{7C6034F2-5EBE-4118-BEE3-D94BE4C16D6A}"/>
              </a:ext>
            </a:extLst>
          </p:cNvPr>
          <p:cNvSpPr>
            <a:spLocks noGrp="1"/>
          </p:cNvSpPr>
          <p:nvPr>
            <p:ph type="dt" sz="half" idx="10"/>
          </p:nvPr>
        </p:nvSpPr>
        <p:spPr/>
        <p:txBody>
          <a:bodyPr/>
          <a:lstStyle/>
          <a:p>
            <a:fld id="{04B93804-B3B4-4452-9C09-F6CCEB62E54B}" type="datetime1">
              <a:rPr lang="en-IN" smtClean="0"/>
              <a:t>25-09-2018</a:t>
            </a:fld>
            <a:endParaRPr lang="mr-IN"/>
          </a:p>
        </p:txBody>
      </p:sp>
      <p:sp>
        <p:nvSpPr>
          <p:cNvPr id="8" name="Footer Placeholder 7">
            <a:extLst>
              <a:ext uri="{FF2B5EF4-FFF2-40B4-BE49-F238E27FC236}">
                <a16:creationId xmlns:a16="http://schemas.microsoft.com/office/drawing/2014/main" xmlns="" id="{01625240-9FDF-480A-8061-66D62C81B8EA}"/>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0743E595-ED43-43EA-B9FE-7EA02FB655D0}"/>
              </a:ext>
            </a:extLst>
          </p:cNvPr>
          <p:cNvSpPr>
            <a:spLocks noGrp="1"/>
          </p:cNvSpPr>
          <p:nvPr>
            <p:ph type="sldNum" sz="quarter" idx="12"/>
          </p:nvPr>
        </p:nvSpPr>
        <p:spPr/>
        <p:txBody>
          <a:bodyPr/>
          <a:lstStyle/>
          <a:p>
            <a:fld id="{3B98BF58-0D66-4FCC-924A-4551877D6127}" type="slidenum">
              <a:rPr lang="mr-IN" smtClean="0"/>
              <a:t>5</a:t>
            </a:fld>
            <a:endParaRPr lang="mr-IN"/>
          </a:p>
        </p:txBody>
      </p:sp>
      <p:sp>
        <p:nvSpPr>
          <p:cNvPr id="5" name="Rectangle 2">
            <a:extLst>
              <a:ext uri="{FF2B5EF4-FFF2-40B4-BE49-F238E27FC236}">
                <a16:creationId xmlns:a16="http://schemas.microsoft.com/office/drawing/2014/main" xmlns="" id="{3B354E5F-2BEF-437C-856E-6232A3CAACBE}"/>
              </a:ext>
            </a:extLst>
          </p:cNvPr>
          <p:cNvSpPr>
            <a:spLocks noGrp="1" noChangeArrowheads="1"/>
          </p:cNvSpPr>
          <p:nvPr>
            <p:ph idx="1"/>
          </p:nvPr>
        </p:nvSpPr>
        <p:spPr bwMode="auto">
          <a:xfrm>
            <a:off x="838200" y="2547049"/>
            <a:ext cx="10664687" cy="290848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hi-IN" altLang="hi-IN" sz="2400" b="0" i="0" u="none" strike="noStrike" cap="none" normalizeH="0" baseline="0" dirty="0">
                <a:ln>
                  <a:noFill/>
                </a:ln>
                <a:effectLst/>
                <a:latin typeface="PT Sans"/>
              </a:rPr>
              <a:t>Start Arduino and open Preferences window.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hi-IN" altLang="hi-IN" sz="2400" b="0" i="0" u="none" strike="noStrike" cap="none" normalizeH="0" baseline="0" dirty="0">
                <a:ln>
                  <a:noFill/>
                </a:ln>
                <a:effectLst/>
                <a:latin typeface="PT Sans"/>
              </a:rPr>
              <a:t>Enter </a:t>
            </a:r>
            <a:r>
              <a:rPr kumimoji="0" lang="hi-IN" altLang="hi-IN" sz="2400" b="0" i="0" u="none" strike="noStrike" cap="none" normalizeH="0" baseline="0" dirty="0">
                <a:ln>
                  <a:noFill/>
                </a:ln>
                <a:effectLst/>
                <a:latin typeface="Menlo"/>
              </a:rPr>
              <a:t>http://arduino.esp8266.com/stable/package_esp8266com_index.json </a:t>
            </a:r>
            <a:r>
              <a:rPr kumimoji="0" lang="hi-IN" altLang="hi-IN" sz="2400" b="0" i="0" u="none" strike="noStrike" cap="none" normalizeH="0" baseline="0" dirty="0">
                <a:ln>
                  <a:noFill/>
                </a:ln>
                <a:effectLst/>
                <a:latin typeface="PT Sans"/>
              </a:rPr>
              <a:t>into </a:t>
            </a:r>
          </a:p>
          <a:p>
            <a:pPr marL="0" marR="0" lvl="0" indent="0" algn="l" defTabSz="914400" rtl="0" eaLnBrk="0" fontAlgn="base" latinLnBrk="0" hangingPunct="0">
              <a:lnSpc>
                <a:spcPct val="100000"/>
              </a:lnSpc>
              <a:spcBef>
                <a:spcPct val="0"/>
              </a:spcBef>
              <a:spcAft>
                <a:spcPct val="0"/>
              </a:spcAft>
              <a:buClrTx/>
              <a:buSzTx/>
              <a:buNone/>
              <a:tabLst/>
            </a:pPr>
            <a:r>
              <a:rPr kumimoji="0" lang="hi-IN" altLang="hi-IN" sz="2400" b="0" i="1" u="none" strike="noStrike" cap="none" normalizeH="0" baseline="0" dirty="0">
                <a:ln>
                  <a:noFill/>
                </a:ln>
                <a:effectLst/>
                <a:latin typeface="PT Sans"/>
              </a:rPr>
              <a:t>Additional Board Manager URLs</a:t>
            </a:r>
            <a:r>
              <a:rPr kumimoji="0" lang="hi-IN" altLang="hi-IN" sz="2400" b="0" i="0" u="none" strike="noStrike" cap="none" normalizeH="0" baseline="0" dirty="0">
                <a:ln>
                  <a:noFill/>
                </a:ln>
                <a:effectLst/>
                <a:latin typeface="PT Sans"/>
              </a:rPr>
              <a: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hi-IN" altLang="hi-IN" sz="2400" b="0" i="0" u="none" strike="noStrike" cap="none" normalizeH="0" baseline="0" dirty="0">
                <a:ln>
                  <a:noFill/>
                </a:ln>
                <a:effectLst/>
                <a:latin typeface="PT Sans"/>
              </a:rPr>
              <a:t>Open Boards Manager from Tools &gt; Board menu and find </a:t>
            </a:r>
            <a:r>
              <a:rPr kumimoji="0" lang="hi-IN" altLang="hi-IN" sz="2400" b="0" i="1" u="none" strike="noStrike" cap="none" normalizeH="0" baseline="0" dirty="0">
                <a:ln>
                  <a:noFill/>
                </a:ln>
                <a:effectLst/>
                <a:latin typeface="PT Sans"/>
              </a:rPr>
              <a:t>esp8266</a:t>
            </a:r>
            <a:r>
              <a:rPr kumimoji="0" lang="hi-IN" altLang="hi-IN" sz="2400" b="0" i="0" u="none" strike="noStrike" cap="none" normalizeH="0" baseline="0" dirty="0">
                <a:ln>
                  <a:noFill/>
                </a:ln>
                <a:effectLst/>
                <a:latin typeface="PT Sans"/>
              </a:rPr>
              <a:t>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hi-IN" altLang="hi-IN" sz="2400" b="0" i="0" u="none" strike="noStrike" cap="none" normalizeH="0" baseline="0" dirty="0">
                <a:ln>
                  <a:noFill/>
                </a:ln>
                <a:effectLst/>
                <a:latin typeface="PT Sans"/>
              </a:rPr>
              <a:t>Select the version you need from a drop-down 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hi-IN" altLang="hi-IN" sz="2400" b="0" i="0" u="none" strike="noStrike" cap="none" normalizeH="0" baseline="0" dirty="0">
                <a:ln>
                  <a:noFill/>
                </a:ln>
                <a:effectLst/>
                <a:latin typeface="PT Sans"/>
              </a:rPr>
              <a:t>Click </a:t>
            </a:r>
            <a:r>
              <a:rPr kumimoji="0" lang="hi-IN" altLang="hi-IN" sz="2400" b="0" i="1" u="none" strike="noStrike" cap="none" normalizeH="0" baseline="0" dirty="0">
                <a:ln>
                  <a:noFill/>
                </a:ln>
                <a:effectLst/>
                <a:latin typeface="PT Sans"/>
              </a:rPr>
              <a:t>install</a:t>
            </a:r>
            <a:r>
              <a:rPr kumimoji="0" lang="hi-IN" altLang="hi-IN" sz="2400" b="0" i="0" u="none" strike="noStrike" cap="none" normalizeH="0" baseline="0" dirty="0">
                <a:ln>
                  <a:noFill/>
                </a:ln>
                <a:effectLst/>
                <a:latin typeface="PT Sans"/>
              </a:rPr>
              <a:t> button.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hi-IN" sz="2400" b="0" i="0" u="none" strike="noStrike" cap="none" normalizeH="0" baseline="0" dirty="0">
                <a:ln>
                  <a:noFill/>
                </a:ln>
                <a:effectLst/>
                <a:latin typeface="PT Sans"/>
              </a:rPr>
              <a:t>S</a:t>
            </a:r>
            <a:r>
              <a:rPr kumimoji="0" lang="hi-IN" altLang="hi-IN" sz="2400" b="0" i="0" u="none" strike="noStrike" cap="none" normalizeH="0" baseline="0" dirty="0">
                <a:ln>
                  <a:noFill/>
                </a:ln>
                <a:effectLst/>
                <a:latin typeface="PT Sans"/>
              </a:rPr>
              <a:t>elect your ESP8266 board from Tools &gt; Board menu after installation.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i-IN" altLang="hi-I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4997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097"/>
            <a:ext cx="10515600" cy="1325563"/>
          </a:xfrm>
        </p:spPr>
        <p:txBody>
          <a:bodyPr>
            <a:normAutofit fontScale="90000"/>
          </a:bodyPr>
          <a:lstStyle/>
          <a:p>
            <a:pPr algn="ctr"/>
            <a:r>
              <a:rPr lang="en-IN" dirty="0"/>
              <a:t/>
            </a:r>
            <a:br>
              <a:rPr lang="en-IN" dirty="0"/>
            </a:br>
            <a:r>
              <a:rPr lang="en-US" b="1" u="sng" dirty="0"/>
              <a:t>Connecting Temperature sensor to NodeMCU</a:t>
            </a:r>
            <a:r>
              <a:rPr lang="en-US" dirty="0"/>
              <a:t/>
            </a:r>
            <a:br>
              <a:rPr lang="en-US" dirty="0"/>
            </a:br>
            <a:endParaRPr lang="mr-IN" dirty="0"/>
          </a:p>
        </p:txBody>
      </p:sp>
      <p:sp>
        <p:nvSpPr>
          <p:cNvPr id="3" name="Content Placeholder 2"/>
          <p:cNvSpPr>
            <a:spLocks noGrp="1"/>
          </p:cNvSpPr>
          <p:nvPr>
            <p:ph idx="1"/>
          </p:nvPr>
        </p:nvSpPr>
        <p:spPr>
          <a:xfrm>
            <a:off x="838200" y="1825624"/>
            <a:ext cx="10515600" cy="4729721"/>
          </a:xfrm>
        </p:spPr>
        <p:txBody>
          <a:bodyPr>
            <a:normAutofit/>
          </a:bodyPr>
          <a:lstStyle/>
          <a:p>
            <a:r>
              <a:rPr lang="en-US" sz="2400" dirty="0"/>
              <a:t>DS18B20 is used for measuring the soil temperature. It is one wire interface sensor, very common in PCB embedded electrical circuits. Its unique one wire protocol requires only one port pin for communication and needs no other external components to work. It is waterproof sensor hence it can be used in humid and wet environmental conditions. It can operate on 3.3v and 5.5v.</a:t>
            </a:r>
          </a:p>
          <a:p>
            <a:r>
              <a:rPr lang="en-US" sz="2400" dirty="0"/>
              <a:t>This sensor has 3 pins. </a:t>
            </a:r>
          </a:p>
          <a:p>
            <a:pPr marL="0" indent="0">
              <a:buNone/>
            </a:pPr>
            <a:r>
              <a:rPr lang="en-US" sz="2400" dirty="0" err="1"/>
              <a:t>a.Vcc</a:t>
            </a:r>
            <a:r>
              <a:rPr lang="en-US" sz="2400" dirty="0"/>
              <a:t> - 5V</a:t>
            </a:r>
          </a:p>
          <a:p>
            <a:pPr marL="0" indent="0">
              <a:buNone/>
            </a:pPr>
            <a:r>
              <a:rPr lang="en-US" sz="2400" dirty="0" err="1"/>
              <a:t>b.Gnd</a:t>
            </a:r>
            <a:r>
              <a:rPr lang="en-US" sz="2400" dirty="0"/>
              <a:t> - </a:t>
            </a:r>
            <a:r>
              <a:rPr lang="en-US" sz="2400" dirty="0" err="1"/>
              <a:t>Gnd</a:t>
            </a:r>
            <a:endParaRPr lang="en-US" sz="2400" dirty="0"/>
          </a:p>
          <a:p>
            <a:pPr marL="0" indent="0">
              <a:buNone/>
            </a:pPr>
            <a:r>
              <a:rPr lang="en-US" sz="2400" dirty="0" err="1"/>
              <a:t>c.Data</a:t>
            </a:r>
            <a:endParaRPr lang="en-US" sz="2400" dirty="0"/>
          </a:p>
          <a:p>
            <a:endParaRPr lang="en-IN" sz="2400" dirty="0"/>
          </a:p>
        </p:txBody>
      </p:sp>
      <p:sp>
        <p:nvSpPr>
          <p:cNvPr id="7" name="Date Placeholder 6">
            <a:extLst>
              <a:ext uri="{FF2B5EF4-FFF2-40B4-BE49-F238E27FC236}">
                <a16:creationId xmlns:a16="http://schemas.microsoft.com/office/drawing/2014/main" xmlns="" id="{0CFF4D21-7025-40E3-A919-0BC572991ECA}"/>
              </a:ext>
            </a:extLst>
          </p:cNvPr>
          <p:cNvSpPr>
            <a:spLocks noGrp="1"/>
          </p:cNvSpPr>
          <p:nvPr>
            <p:ph type="dt" sz="half" idx="10"/>
          </p:nvPr>
        </p:nvSpPr>
        <p:spPr/>
        <p:txBody>
          <a:bodyPr/>
          <a:lstStyle/>
          <a:p>
            <a:fld id="{2817010F-F335-45C3-9CF6-4BFA0750DD09}" type="datetime1">
              <a:rPr lang="en-IN" smtClean="0"/>
              <a:t>25-09-2018</a:t>
            </a:fld>
            <a:endParaRPr lang="mr-IN"/>
          </a:p>
        </p:txBody>
      </p:sp>
      <p:sp>
        <p:nvSpPr>
          <p:cNvPr id="8" name="Footer Placeholder 7">
            <a:extLst>
              <a:ext uri="{FF2B5EF4-FFF2-40B4-BE49-F238E27FC236}">
                <a16:creationId xmlns:a16="http://schemas.microsoft.com/office/drawing/2014/main" xmlns="" id="{218C6FCC-29E3-4893-8E8D-EC20C0E6BE1A}"/>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C26862EB-A297-44D2-92F3-5FD58C5736E9}"/>
              </a:ext>
            </a:extLst>
          </p:cNvPr>
          <p:cNvSpPr>
            <a:spLocks noGrp="1"/>
          </p:cNvSpPr>
          <p:nvPr>
            <p:ph type="sldNum" sz="quarter" idx="12"/>
          </p:nvPr>
        </p:nvSpPr>
        <p:spPr/>
        <p:txBody>
          <a:bodyPr/>
          <a:lstStyle/>
          <a:p>
            <a:fld id="{3B98BF58-0D66-4FCC-924A-4551877D6127}" type="slidenum">
              <a:rPr lang="mr-IN" smtClean="0"/>
              <a:t>6</a:t>
            </a:fld>
            <a:endParaRPr lang="mr-IN"/>
          </a:p>
        </p:txBody>
      </p:sp>
    </p:spTree>
    <p:extLst>
      <p:ext uri="{BB962C8B-B14F-4D97-AF65-F5344CB8AC3E}">
        <p14:creationId xmlns:p14="http://schemas.microsoft.com/office/powerpoint/2010/main" val="3100818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Circuit Diagram</a:t>
            </a:r>
            <a:br>
              <a:rPr lang="en-IN" dirty="0"/>
            </a:br>
            <a:endParaRPr lang="mr-IN" dirty="0"/>
          </a:p>
        </p:txBody>
      </p:sp>
      <p:sp>
        <p:nvSpPr>
          <p:cNvPr id="5" name="AutoShape 2" descr="\sigma _{w}^{2}(t)=\omega _{0}(t)\sigma _{0}^{2}(t)+\omega _{1}(t)\sigma _{1}^{2}(t)"/>
          <p:cNvSpPr>
            <a:spLocks noChangeAspect="1" noChangeArrowheads="1"/>
          </p:cNvSpPr>
          <p:nvPr/>
        </p:nvSpPr>
        <p:spPr bwMode="auto">
          <a:xfrm>
            <a:off x="612775" y="22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sp>
        <p:nvSpPr>
          <p:cNvPr id="6" name="AutoShape 4" descr="\sigma _{w}^{2}(t)=\omega _{0}(t)\sigma _{0}^{2}(t)+\omega _{1}(t)\sigma _{1}^{2}(t)"/>
          <p:cNvSpPr>
            <a:spLocks noChangeAspect="1" noChangeArrowheads="1"/>
          </p:cNvSpPr>
          <p:nvPr/>
        </p:nvSpPr>
        <p:spPr bwMode="auto">
          <a:xfrm>
            <a:off x="155575" y="-6439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sp>
        <p:nvSpPr>
          <p:cNvPr id="3" name="Date Placeholder 2">
            <a:extLst>
              <a:ext uri="{FF2B5EF4-FFF2-40B4-BE49-F238E27FC236}">
                <a16:creationId xmlns:a16="http://schemas.microsoft.com/office/drawing/2014/main" xmlns="" id="{44DE2981-94BC-4CB2-9405-9E8D5878078C}"/>
              </a:ext>
            </a:extLst>
          </p:cNvPr>
          <p:cNvSpPr>
            <a:spLocks noGrp="1"/>
          </p:cNvSpPr>
          <p:nvPr>
            <p:ph type="dt" sz="half" idx="10"/>
          </p:nvPr>
        </p:nvSpPr>
        <p:spPr/>
        <p:txBody>
          <a:bodyPr/>
          <a:lstStyle/>
          <a:p>
            <a:fld id="{ED379984-EC81-43AF-8BCF-FE4201B6C6E5}" type="datetime1">
              <a:rPr lang="en-IN" smtClean="0"/>
              <a:t>25-09-2018</a:t>
            </a:fld>
            <a:endParaRPr lang="mr-IN"/>
          </a:p>
        </p:txBody>
      </p:sp>
      <p:sp>
        <p:nvSpPr>
          <p:cNvPr id="4" name="Footer Placeholder 3">
            <a:extLst>
              <a:ext uri="{FF2B5EF4-FFF2-40B4-BE49-F238E27FC236}">
                <a16:creationId xmlns:a16="http://schemas.microsoft.com/office/drawing/2014/main" xmlns="" id="{3396A56A-9059-4D7F-AB10-D3E7F9224ADC}"/>
              </a:ext>
            </a:extLst>
          </p:cNvPr>
          <p:cNvSpPr>
            <a:spLocks noGrp="1"/>
          </p:cNvSpPr>
          <p:nvPr>
            <p:ph type="ftr" sz="quarter" idx="11"/>
          </p:nvPr>
        </p:nvSpPr>
        <p:spPr/>
        <p:txBody>
          <a:bodyPr/>
          <a:lstStyle/>
          <a:p>
            <a:r>
              <a:rPr lang="en-IN"/>
              <a:t>AISCM, FCRIT   TIFR</a:t>
            </a:r>
            <a:endParaRPr lang="mr-IN"/>
          </a:p>
        </p:txBody>
      </p:sp>
      <p:sp>
        <p:nvSpPr>
          <p:cNvPr id="10" name="Slide Number Placeholder 9">
            <a:extLst>
              <a:ext uri="{FF2B5EF4-FFF2-40B4-BE49-F238E27FC236}">
                <a16:creationId xmlns:a16="http://schemas.microsoft.com/office/drawing/2014/main" xmlns="" id="{9CDCAC0F-14D7-4311-9192-6246A80D32DB}"/>
              </a:ext>
            </a:extLst>
          </p:cNvPr>
          <p:cNvSpPr>
            <a:spLocks noGrp="1"/>
          </p:cNvSpPr>
          <p:nvPr>
            <p:ph type="sldNum" sz="quarter" idx="12"/>
          </p:nvPr>
        </p:nvSpPr>
        <p:spPr/>
        <p:txBody>
          <a:bodyPr/>
          <a:lstStyle/>
          <a:p>
            <a:fld id="{3B98BF58-0D66-4FCC-924A-4551877D6127}" type="slidenum">
              <a:rPr lang="mr-IN" smtClean="0"/>
              <a:t>7</a:t>
            </a:fld>
            <a:endParaRPr lang="mr-IN"/>
          </a:p>
        </p:txBody>
      </p:sp>
      <p:pic>
        <p:nvPicPr>
          <p:cNvPr id="11" name="Content Placeholder 10">
            <a:extLst>
              <a:ext uri="{FF2B5EF4-FFF2-40B4-BE49-F238E27FC236}">
                <a16:creationId xmlns:a16="http://schemas.microsoft.com/office/drawing/2014/main" xmlns="" id="{44DFF248-E596-4998-AEE4-9379EED30C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436" y="1690688"/>
            <a:ext cx="7235686" cy="3727379"/>
          </a:xfrm>
        </p:spPr>
      </p:pic>
    </p:spTree>
    <p:extLst>
      <p:ext uri="{BB962C8B-B14F-4D97-AF65-F5344CB8AC3E}">
        <p14:creationId xmlns:p14="http://schemas.microsoft.com/office/powerpoint/2010/main" val="4291610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390882"/>
            <a:ext cx="10515600" cy="1325563"/>
          </a:xfrm>
        </p:spPr>
        <p:txBody>
          <a:bodyPr>
            <a:normAutofit/>
          </a:bodyPr>
          <a:lstStyle/>
          <a:p>
            <a:r>
              <a:rPr lang="en-US" sz="4000" b="1" u="sng" dirty="0"/>
              <a:t>Connecting Soil Moisture Sensor to NodeMCU</a:t>
            </a:r>
          </a:p>
        </p:txBody>
      </p:sp>
      <p:sp>
        <p:nvSpPr>
          <p:cNvPr id="3" name="Content Placeholder 2"/>
          <p:cNvSpPr>
            <a:spLocks noGrp="1"/>
          </p:cNvSpPr>
          <p:nvPr>
            <p:ph idx="1"/>
          </p:nvPr>
        </p:nvSpPr>
        <p:spPr/>
        <p:txBody>
          <a:bodyPr>
            <a:normAutofit fontScale="92500" lnSpcReduction="10000"/>
          </a:bodyPr>
          <a:lstStyle/>
          <a:p>
            <a:r>
              <a:rPr lang="en-US" dirty="0"/>
              <a:t>KG003 soil moisture sensor is used to measure the soil moisture. </a:t>
            </a:r>
          </a:p>
          <a:p>
            <a:r>
              <a:rPr lang="en-US" dirty="0"/>
              <a:t>The soil moisture sensor consists of two probes. The two probes allow the current to pass through the soil and then it gets the resistance value to measure the moisture value. </a:t>
            </a:r>
          </a:p>
          <a:p>
            <a:r>
              <a:rPr lang="en-US" dirty="0"/>
              <a:t>When there is more water, the soil will conduct more electricity which means that there will be less resistance. Therefore, the moisture level will be higher. Dry soil conducts electricity poorly, so when there will be less water, the soil will conduct less electricity which means that there will be more resistance. Therefore, the moisture level will be lower.</a:t>
            </a:r>
          </a:p>
          <a:p>
            <a:r>
              <a:rPr lang="en-US" dirty="0"/>
              <a:t> The sensor has 4 pins. First two pins are </a:t>
            </a:r>
            <a:r>
              <a:rPr lang="en-US" dirty="0" err="1"/>
              <a:t>Vcc</a:t>
            </a:r>
            <a:r>
              <a:rPr lang="en-US" dirty="0"/>
              <a:t> and GND. The next two pins are output pins.A0 pin is giving analog output and D0 pin is giving digital output. We are using analog output of sensor to get readings</a:t>
            </a:r>
            <a:r>
              <a:rPr lang="en-US" b="1" dirty="0"/>
              <a:t>.</a:t>
            </a:r>
          </a:p>
          <a:p>
            <a:endParaRPr lang="en-US" dirty="0"/>
          </a:p>
        </p:txBody>
      </p:sp>
      <p:sp>
        <p:nvSpPr>
          <p:cNvPr id="7" name="Date Placeholder 6">
            <a:extLst>
              <a:ext uri="{FF2B5EF4-FFF2-40B4-BE49-F238E27FC236}">
                <a16:creationId xmlns:a16="http://schemas.microsoft.com/office/drawing/2014/main" xmlns="" id="{9FB5AA24-844C-49AA-9C7F-B6BBB3BC5985}"/>
              </a:ext>
            </a:extLst>
          </p:cNvPr>
          <p:cNvSpPr>
            <a:spLocks noGrp="1"/>
          </p:cNvSpPr>
          <p:nvPr>
            <p:ph type="dt" sz="half" idx="10"/>
          </p:nvPr>
        </p:nvSpPr>
        <p:spPr/>
        <p:txBody>
          <a:bodyPr/>
          <a:lstStyle/>
          <a:p>
            <a:fld id="{B6BE08CD-7C70-4C77-A3C0-AEA6FDF8E5C7}" type="datetime1">
              <a:rPr lang="en-IN" smtClean="0"/>
              <a:t>25-09-2018</a:t>
            </a:fld>
            <a:endParaRPr lang="mr-IN"/>
          </a:p>
        </p:txBody>
      </p:sp>
      <p:sp>
        <p:nvSpPr>
          <p:cNvPr id="8" name="Footer Placeholder 7">
            <a:extLst>
              <a:ext uri="{FF2B5EF4-FFF2-40B4-BE49-F238E27FC236}">
                <a16:creationId xmlns:a16="http://schemas.microsoft.com/office/drawing/2014/main" xmlns="" id="{CE11DE61-CE63-4645-9318-4536E13CCCA1}"/>
              </a:ext>
            </a:extLst>
          </p:cNvPr>
          <p:cNvSpPr>
            <a:spLocks noGrp="1"/>
          </p:cNvSpPr>
          <p:nvPr>
            <p:ph type="ftr" sz="quarter" idx="11"/>
          </p:nvPr>
        </p:nvSpPr>
        <p:spPr/>
        <p:txBody>
          <a:bodyPr/>
          <a:lstStyle/>
          <a:p>
            <a:r>
              <a:rPr lang="en-IN"/>
              <a:t>AISCM, FCRIT   TIFR</a:t>
            </a:r>
            <a:endParaRPr lang="mr-IN"/>
          </a:p>
        </p:txBody>
      </p:sp>
      <p:sp>
        <p:nvSpPr>
          <p:cNvPr id="9" name="Slide Number Placeholder 8">
            <a:extLst>
              <a:ext uri="{FF2B5EF4-FFF2-40B4-BE49-F238E27FC236}">
                <a16:creationId xmlns:a16="http://schemas.microsoft.com/office/drawing/2014/main" xmlns="" id="{D7E4759B-CF47-45D3-96BC-F7CEA0624341}"/>
              </a:ext>
            </a:extLst>
          </p:cNvPr>
          <p:cNvSpPr>
            <a:spLocks noGrp="1"/>
          </p:cNvSpPr>
          <p:nvPr>
            <p:ph type="sldNum" sz="quarter" idx="12"/>
          </p:nvPr>
        </p:nvSpPr>
        <p:spPr/>
        <p:txBody>
          <a:bodyPr/>
          <a:lstStyle/>
          <a:p>
            <a:fld id="{3B98BF58-0D66-4FCC-924A-4551877D6127}" type="slidenum">
              <a:rPr lang="mr-IN" smtClean="0"/>
              <a:t>8</a:t>
            </a:fld>
            <a:endParaRPr lang="mr-IN"/>
          </a:p>
        </p:txBody>
      </p:sp>
    </p:spTree>
    <p:extLst>
      <p:ext uri="{BB962C8B-B14F-4D97-AF65-F5344CB8AC3E}">
        <p14:creationId xmlns:p14="http://schemas.microsoft.com/office/powerpoint/2010/main" val="1462464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674217"/>
            <a:ext cx="10671220" cy="2519743"/>
          </a:xfrm>
        </p:spPr>
        <p:txBody>
          <a:bodyPr>
            <a:normAutofit/>
          </a:bodyPr>
          <a:lstStyle/>
          <a:p>
            <a:r>
              <a:rPr lang="en-US" dirty="0"/>
              <a:t>                         Circuit Diagram</a:t>
            </a:r>
            <a:br>
              <a:rPr lang="en-US" dirty="0"/>
            </a:br>
            <a:r>
              <a:rPr lang="en-US" sz="2200" dirty="0"/>
              <a:t>The VDD pin is connected to 3.3V supply on breadboard. The GND pin is connected to ground on breadboard. The analog output of the sensor from pin A0 is given to A0 pin of NodeMCU which is analog input pin. </a:t>
            </a:r>
            <a:br>
              <a:rPr lang="en-US" sz="2200" dirty="0"/>
            </a:br>
            <a:endParaRPr lang="en-US" sz="2200" dirty="0"/>
          </a:p>
        </p:txBody>
      </p:sp>
      <p:sp>
        <p:nvSpPr>
          <p:cNvPr id="3" name="Date Placeholder 2">
            <a:extLst>
              <a:ext uri="{FF2B5EF4-FFF2-40B4-BE49-F238E27FC236}">
                <a16:creationId xmlns:a16="http://schemas.microsoft.com/office/drawing/2014/main" xmlns="" id="{D07E99FD-6DB4-4DE9-B639-CA3D4F3A428A}"/>
              </a:ext>
            </a:extLst>
          </p:cNvPr>
          <p:cNvSpPr>
            <a:spLocks noGrp="1"/>
          </p:cNvSpPr>
          <p:nvPr>
            <p:ph type="dt" sz="half" idx="10"/>
          </p:nvPr>
        </p:nvSpPr>
        <p:spPr/>
        <p:txBody>
          <a:bodyPr/>
          <a:lstStyle/>
          <a:p>
            <a:fld id="{CC41B9EA-4EBD-41B1-A65D-0783BC9D4DCD}" type="datetime1">
              <a:rPr lang="en-IN" smtClean="0"/>
              <a:t>25-09-2018</a:t>
            </a:fld>
            <a:endParaRPr lang="mr-IN"/>
          </a:p>
        </p:txBody>
      </p:sp>
      <p:sp>
        <p:nvSpPr>
          <p:cNvPr id="7" name="Footer Placeholder 6">
            <a:extLst>
              <a:ext uri="{FF2B5EF4-FFF2-40B4-BE49-F238E27FC236}">
                <a16:creationId xmlns:a16="http://schemas.microsoft.com/office/drawing/2014/main" xmlns="" id="{6A2A882D-4BD6-44A9-9380-1A311BC58B7B}"/>
              </a:ext>
            </a:extLst>
          </p:cNvPr>
          <p:cNvSpPr>
            <a:spLocks noGrp="1"/>
          </p:cNvSpPr>
          <p:nvPr>
            <p:ph type="ftr" sz="quarter" idx="11"/>
          </p:nvPr>
        </p:nvSpPr>
        <p:spPr/>
        <p:txBody>
          <a:bodyPr/>
          <a:lstStyle/>
          <a:p>
            <a:r>
              <a:rPr lang="en-IN"/>
              <a:t>AISCM, FCRIT   TIFR</a:t>
            </a:r>
            <a:endParaRPr lang="mr-IN"/>
          </a:p>
        </p:txBody>
      </p:sp>
      <p:sp>
        <p:nvSpPr>
          <p:cNvPr id="8" name="Slide Number Placeholder 7">
            <a:extLst>
              <a:ext uri="{FF2B5EF4-FFF2-40B4-BE49-F238E27FC236}">
                <a16:creationId xmlns:a16="http://schemas.microsoft.com/office/drawing/2014/main" xmlns="" id="{05173D40-93D5-4FF2-86F3-96F2BB72B9C6}"/>
              </a:ext>
            </a:extLst>
          </p:cNvPr>
          <p:cNvSpPr>
            <a:spLocks noGrp="1"/>
          </p:cNvSpPr>
          <p:nvPr>
            <p:ph type="sldNum" sz="quarter" idx="12"/>
          </p:nvPr>
        </p:nvSpPr>
        <p:spPr/>
        <p:txBody>
          <a:bodyPr/>
          <a:lstStyle/>
          <a:p>
            <a:fld id="{3B98BF58-0D66-4FCC-924A-4551877D6127}" type="slidenum">
              <a:rPr lang="mr-IN" smtClean="0"/>
              <a:t>9</a:t>
            </a:fld>
            <a:endParaRPr lang="mr-IN"/>
          </a:p>
        </p:txBody>
      </p:sp>
      <p:pic>
        <p:nvPicPr>
          <p:cNvPr id="13" name="Content Placeholder 12">
            <a:extLst>
              <a:ext uri="{FF2B5EF4-FFF2-40B4-BE49-F238E27FC236}">
                <a16:creationId xmlns:a16="http://schemas.microsoft.com/office/drawing/2014/main" xmlns="" id="{6AFF1779-C718-460A-BF3E-5EDA9E014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5639" y="2729948"/>
            <a:ext cx="6021370" cy="3447015"/>
          </a:xfrm>
        </p:spPr>
      </p:pic>
    </p:spTree>
    <p:extLst>
      <p:ext uri="{BB962C8B-B14F-4D97-AF65-F5344CB8AC3E}">
        <p14:creationId xmlns:p14="http://schemas.microsoft.com/office/powerpoint/2010/main" val="2749357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692</Words>
  <Application>Microsoft Office PowerPoint</Application>
  <PresentationFormat>Custom</PresentationFormat>
  <Paragraphs>115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Astute Irrigation System and Crop Management</vt:lpstr>
      <vt:lpstr>Sensors Working with NodeMCU </vt:lpstr>
      <vt:lpstr> </vt:lpstr>
      <vt:lpstr>Implementation Details</vt:lpstr>
      <vt:lpstr>Installation of NodeMCU on Arduino. </vt:lpstr>
      <vt:lpstr> Connecting Temperature sensor to NodeMCU </vt:lpstr>
      <vt:lpstr>Circuit Diagram </vt:lpstr>
      <vt:lpstr>Connecting Soil Moisture Sensor to NodeMCU</vt:lpstr>
      <vt:lpstr>                         Circuit Diagram The VDD pin is connected to 3.3V supply on breadboard. The GND pin is connected to ground on breadboard. The analog output of the sensor from pin A0 is given to A0 pin of NodeMCU which is analog input pin.  </vt:lpstr>
      <vt:lpstr>Connecting Ultrasonic sensor to NodeMCU. </vt:lpstr>
      <vt:lpstr>                     Circuit Diagram</vt:lpstr>
      <vt:lpstr>Use of Voltage Divider</vt:lpstr>
      <vt:lpstr>    Installation of AISCM (Work done so far) </vt:lpstr>
      <vt:lpstr>                               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Gujarati Script Recognition Project</dc:title>
  <dc:creator>Aniket Sonavane</dc:creator>
  <cp:lastModifiedBy>User</cp:lastModifiedBy>
  <cp:revision>77</cp:revision>
  <dcterms:created xsi:type="dcterms:W3CDTF">2018-07-24T08:29:54Z</dcterms:created>
  <dcterms:modified xsi:type="dcterms:W3CDTF">2018-09-25T10:04:07Z</dcterms:modified>
</cp:coreProperties>
</file>