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5020d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5020d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5020db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5020db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5020db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5020db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5020db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5020db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5020db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5020db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5020db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5020db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5020db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5020db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451392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50" y="744575"/>
            <a:ext cx="4283300" cy="42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NodeMCU started on 13 Oct 2014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Open source IoT platform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runs n ESP8266 WiFi SoC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Uses Arduino IDE and C/C++ language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Diagram:-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75" y="1017723"/>
            <a:ext cx="4857349" cy="4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NodeMCU:-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Arduino IDE with latest version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43800"/>
            <a:ext cx="6858000" cy="34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Start </a:t>
            </a:r>
            <a:r>
              <a:rPr b="1" lang="en">
                <a:solidFill>
                  <a:srgbClr val="222222"/>
                </a:solidFill>
              </a:rPr>
              <a:t>Arduino</a:t>
            </a:r>
            <a:r>
              <a:rPr lang="en">
                <a:solidFill>
                  <a:srgbClr val="222222"/>
                </a:solidFill>
              </a:rPr>
              <a:t> and open Preferences window.</a:t>
            </a:r>
            <a:endParaRPr>
              <a:solidFill>
                <a:srgbClr val="22222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888176"/>
            <a:ext cx="6943725" cy="39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25350"/>
            <a:ext cx="85206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ESP8266 library from board Manager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50" y="800100"/>
            <a:ext cx="5095299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5" y="371175"/>
            <a:ext cx="7397099" cy="4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291650"/>
            <a:ext cx="8520600" cy="4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Pros:-</a:t>
            </a:r>
            <a:endParaRPr/>
          </a:p>
          <a:p>
            <a:pPr indent="-317500" lvl="0" marL="762000" marR="2794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ESP is cheaper than Arduino or clones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62000" marR="279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ESP has built-in WiFi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62000" marR="279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ESP is smaller than most Arduinos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62000" marR="279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ESP can now be programmed with Arduino IDE so you can leverage your Arduino experience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794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Cons:-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62000" marR="279400" rtl="0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May not be compatible with some peripherals.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62000" marR="279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WiFi code takes a lot of CPU power, so asking the ESP8266 to do WiFi and devices sometimes get a bit too much causing reliability issues. </a:t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7940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