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9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E76896-1CE9-4D5F-AD7C-AA9D1D0B20E9}" type="datetimeFigureOut">
              <a:rPr lang="en-IN" smtClean="0"/>
              <a:t>11-03-2019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CDD769-C67C-482D-8F3D-8BB7244A1674}" type="slidenum">
              <a:rPr lang="en-IN" smtClean="0"/>
              <a:t>‹#›</a:t>
            </a:fld>
            <a:endParaRPr lang="en-IN"/>
          </a:p>
        </p:txBody>
      </p:sp>
    </p:spTree>
    <p:extLst>
      <p:ext uri="{BB962C8B-B14F-4D97-AF65-F5344CB8AC3E}">
        <p14:creationId xmlns:p14="http://schemas.microsoft.com/office/powerpoint/2010/main" val="631923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367549-BF09-4376-AEC5-7B993F60DE82}" type="datetime1">
              <a:rPr lang="en-IN" smtClean="0"/>
              <a:t>11-03-2019</a:t>
            </a:fld>
            <a:endParaRPr lang="en-IN"/>
          </a:p>
        </p:txBody>
      </p:sp>
      <p:sp>
        <p:nvSpPr>
          <p:cNvPr id="5" name="Footer Placeholder 4"/>
          <p:cNvSpPr>
            <a:spLocks noGrp="1"/>
          </p:cNvSpPr>
          <p:nvPr>
            <p:ph type="ftr" sz="quarter" idx="11"/>
          </p:nvPr>
        </p:nvSpPr>
        <p:spPr/>
        <p:txBody>
          <a:bodyPr/>
          <a:lstStyle/>
          <a:p>
            <a:r>
              <a:rPr lang="en-IN" smtClean="0"/>
              <a:t>TIFR | FCRIT</a:t>
            </a:r>
            <a:endParaRPr lang="en-IN"/>
          </a:p>
        </p:txBody>
      </p:sp>
      <p:sp>
        <p:nvSpPr>
          <p:cNvPr id="6" name="Slide Number Placeholder 5"/>
          <p:cNvSpPr>
            <a:spLocks noGrp="1"/>
          </p:cNvSpPr>
          <p:nvPr>
            <p:ph type="sldNum" sz="quarter" idx="12"/>
          </p:nvPr>
        </p:nvSpPr>
        <p:spPr/>
        <p:txBody>
          <a:bodyPr/>
          <a:lstStyle/>
          <a:p>
            <a:fld id="{BC2D60FC-775A-409F-9647-B5F82BC3478A}" type="slidenum">
              <a:rPr lang="en-IN" smtClean="0"/>
              <a:t>‹#›</a:t>
            </a:fld>
            <a:endParaRPr lang="en-IN"/>
          </a:p>
        </p:txBody>
      </p:sp>
    </p:spTree>
    <p:extLst>
      <p:ext uri="{BB962C8B-B14F-4D97-AF65-F5344CB8AC3E}">
        <p14:creationId xmlns:p14="http://schemas.microsoft.com/office/powerpoint/2010/main" val="56561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DE6C1-61F5-4474-9FA4-35E11D18424F}" type="datetime1">
              <a:rPr lang="en-IN" smtClean="0"/>
              <a:t>11-03-2019</a:t>
            </a:fld>
            <a:endParaRPr lang="en-IN"/>
          </a:p>
        </p:txBody>
      </p:sp>
      <p:sp>
        <p:nvSpPr>
          <p:cNvPr id="5" name="Footer Placeholder 4"/>
          <p:cNvSpPr>
            <a:spLocks noGrp="1"/>
          </p:cNvSpPr>
          <p:nvPr>
            <p:ph type="ftr" sz="quarter" idx="11"/>
          </p:nvPr>
        </p:nvSpPr>
        <p:spPr/>
        <p:txBody>
          <a:bodyPr/>
          <a:lstStyle/>
          <a:p>
            <a:r>
              <a:rPr lang="en-IN" smtClean="0"/>
              <a:t>TIFR | FCRIT</a:t>
            </a:r>
            <a:endParaRPr lang="en-IN"/>
          </a:p>
        </p:txBody>
      </p:sp>
      <p:sp>
        <p:nvSpPr>
          <p:cNvPr id="6" name="Slide Number Placeholder 5"/>
          <p:cNvSpPr>
            <a:spLocks noGrp="1"/>
          </p:cNvSpPr>
          <p:nvPr>
            <p:ph type="sldNum" sz="quarter" idx="12"/>
          </p:nvPr>
        </p:nvSpPr>
        <p:spPr/>
        <p:txBody>
          <a:bodyPr/>
          <a:lstStyle/>
          <a:p>
            <a:fld id="{BC2D60FC-775A-409F-9647-B5F82BC3478A}" type="slidenum">
              <a:rPr lang="en-IN" smtClean="0"/>
              <a:t>‹#›</a:t>
            </a:fld>
            <a:endParaRPr lang="en-IN"/>
          </a:p>
        </p:txBody>
      </p:sp>
    </p:spTree>
    <p:extLst>
      <p:ext uri="{BB962C8B-B14F-4D97-AF65-F5344CB8AC3E}">
        <p14:creationId xmlns:p14="http://schemas.microsoft.com/office/powerpoint/2010/main" val="318984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584E58-0D4C-40FC-835E-744EF5D83706}" type="datetime1">
              <a:rPr lang="en-IN" smtClean="0"/>
              <a:t>11-03-2019</a:t>
            </a:fld>
            <a:endParaRPr lang="en-IN"/>
          </a:p>
        </p:txBody>
      </p:sp>
      <p:sp>
        <p:nvSpPr>
          <p:cNvPr id="5" name="Footer Placeholder 4"/>
          <p:cNvSpPr>
            <a:spLocks noGrp="1"/>
          </p:cNvSpPr>
          <p:nvPr>
            <p:ph type="ftr" sz="quarter" idx="11"/>
          </p:nvPr>
        </p:nvSpPr>
        <p:spPr/>
        <p:txBody>
          <a:bodyPr/>
          <a:lstStyle/>
          <a:p>
            <a:r>
              <a:rPr lang="en-IN" smtClean="0"/>
              <a:t>TIFR | FCRIT</a:t>
            </a:r>
            <a:endParaRPr lang="en-IN"/>
          </a:p>
        </p:txBody>
      </p:sp>
      <p:sp>
        <p:nvSpPr>
          <p:cNvPr id="6" name="Slide Number Placeholder 5"/>
          <p:cNvSpPr>
            <a:spLocks noGrp="1"/>
          </p:cNvSpPr>
          <p:nvPr>
            <p:ph type="sldNum" sz="quarter" idx="12"/>
          </p:nvPr>
        </p:nvSpPr>
        <p:spPr/>
        <p:txBody>
          <a:bodyPr/>
          <a:lstStyle/>
          <a:p>
            <a:fld id="{BC2D60FC-775A-409F-9647-B5F82BC3478A}" type="slidenum">
              <a:rPr lang="en-IN" smtClean="0"/>
              <a:t>‹#›</a:t>
            </a:fld>
            <a:endParaRPr lang="en-IN"/>
          </a:p>
        </p:txBody>
      </p:sp>
    </p:spTree>
    <p:extLst>
      <p:ext uri="{BB962C8B-B14F-4D97-AF65-F5344CB8AC3E}">
        <p14:creationId xmlns:p14="http://schemas.microsoft.com/office/powerpoint/2010/main" val="247729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CF1E59-C631-464C-A908-D4BE21FFA271}" type="datetime1">
              <a:rPr lang="en-IN" smtClean="0"/>
              <a:t>11-03-2019</a:t>
            </a:fld>
            <a:endParaRPr lang="en-IN"/>
          </a:p>
        </p:txBody>
      </p:sp>
      <p:sp>
        <p:nvSpPr>
          <p:cNvPr id="5" name="Footer Placeholder 4"/>
          <p:cNvSpPr>
            <a:spLocks noGrp="1"/>
          </p:cNvSpPr>
          <p:nvPr>
            <p:ph type="ftr" sz="quarter" idx="11"/>
          </p:nvPr>
        </p:nvSpPr>
        <p:spPr/>
        <p:txBody>
          <a:bodyPr/>
          <a:lstStyle/>
          <a:p>
            <a:r>
              <a:rPr lang="en-IN" smtClean="0"/>
              <a:t>TIFR | FCRIT</a:t>
            </a:r>
            <a:endParaRPr lang="en-IN"/>
          </a:p>
        </p:txBody>
      </p:sp>
      <p:sp>
        <p:nvSpPr>
          <p:cNvPr id="6" name="Slide Number Placeholder 5"/>
          <p:cNvSpPr>
            <a:spLocks noGrp="1"/>
          </p:cNvSpPr>
          <p:nvPr>
            <p:ph type="sldNum" sz="quarter" idx="12"/>
          </p:nvPr>
        </p:nvSpPr>
        <p:spPr/>
        <p:txBody>
          <a:bodyPr/>
          <a:lstStyle/>
          <a:p>
            <a:fld id="{BC2D60FC-775A-409F-9647-B5F82BC3478A}" type="slidenum">
              <a:rPr lang="en-IN" smtClean="0"/>
              <a:t>‹#›</a:t>
            </a:fld>
            <a:endParaRPr lang="en-IN"/>
          </a:p>
        </p:txBody>
      </p:sp>
    </p:spTree>
    <p:extLst>
      <p:ext uri="{BB962C8B-B14F-4D97-AF65-F5344CB8AC3E}">
        <p14:creationId xmlns:p14="http://schemas.microsoft.com/office/powerpoint/2010/main" val="318099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5B5C1-005C-4F0A-B0C4-6A233B3D67DD}" type="datetime1">
              <a:rPr lang="en-IN" smtClean="0"/>
              <a:t>11-03-2019</a:t>
            </a:fld>
            <a:endParaRPr lang="en-IN"/>
          </a:p>
        </p:txBody>
      </p:sp>
      <p:sp>
        <p:nvSpPr>
          <p:cNvPr id="5" name="Footer Placeholder 4"/>
          <p:cNvSpPr>
            <a:spLocks noGrp="1"/>
          </p:cNvSpPr>
          <p:nvPr>
            <p:ph type="ftr" sz="quarter" idx="11"/>
          </p:nvPr>
        </p:nvSpPr>
        <p:spPr/>
        <p:txBody>
          <a:bodyPr/>
          <a:lstStyle/>
          <a:p>
            <a:r>
              <a:rPr lang="en-IN" smtClean="0"/>
              <a:t>TIFR | FCRIT</a:t>
            </a:r>
            <a:endParaRPr lang="en-IN"/>
          </a:p>
        </p:txBody>
      </p:sp>
      <p:sp>
        <p:nvSpPr>
          <p:cNvPr id="6" name="Slide Number Placeholder 5"/>
          <p:cNvSpPr>
            <a:spLocks noGrp="1"/>
          </p:cNvSpPr>
          <p:nvPr>
            <p:ph type="sldNum" sz="quarter" idx="12"/>
          </p:nvPr>
        </p:nvSpPr>
        <p:spPr/>
        <p:txBody>
          <a:bodyPr/>
          <a:lstStyle/>
          <a:p>
            <a:fld id="{BC2D60FC-775A-409F-9647-B5F82BC3478A}" type="slidenum">
              <a:rPr lang="en-IN" smtClean="0"/>
              <a:t>‹#›</a:t>
            </a:fld>
            <a:endParaRPr lang="en-IN"/>
          </a:p>
        </p:txBody>
      </p:sp>
    </p:spTree>
    <p:extLst>
      <p:ext uri="{BB962C8B-B14F-4D97-AF65-F5344CB8AC3E}">
        <p14:creationId xmlns:p14="http://schemas.microsoft.com/office/powerpoint/2010/main" val="60199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B2C05E-D326-4490-A59F-285A7A7AE997}" type="datetime1">
              <a:rPr lang="en-IN" smtClean="0"/>
              <a:t>11-03-2019</a:t>
            </a:fld>
            <a:endParaRPr lang="en-IN"/>
          </a:p>
        </p:txBody>
      </p:sp>
      <p:sp>
        <p:nvSpPr>
          <p:cNvPr id="6" name="Footer Placeholder 5"/>
          <p:cNvSpPr>
            <a:spLocks noGrp="1"/>
          </p:cNvSpPr>
          <p:nvPr>
            <p:ph type="ftr" sz="quarter" idx="11"/>
          </p:nvPr>
        </p:nvSpPr>
        <p:spPr/>
        <p:txBody>
          <a:bodyPr/>
          <a:lstStyle/>
          <a:p>
            <a:r>
              <a:rPr lang="en-IN" smtClean="0"/>
              <a:t>TIFR | FCRIT</a:t>
            </a:r>
            <a:endParaRPr lang="en-IN"/>
          </a:p>
        </p:txBody>
      </p:sp>
      <p:sp>
        <p:nvSpPr>
          <p:cNvPr id="7" name="Slide Number Placeholder 6"/>
          <p:cNvSpPr>
            <a:spLocks noGrp="1"/>
          </p:cNvSpPr>
          <p:nvPr>
            <p:ph type="sldNum" sz="quarter" idx="12"/>
          </p:nvPr>
        </p:nvSpPr>
        <p:spPr/>
        <p:txBody>
          <a:bodyPr/>
          <a:lstStyle/>
          <a:p>
            <a:fld id="{BC2D60FC-775A-409F-9647-B5F82BC3478A}" type="slidenum">
              <a:rPr lang="en-IN" smtClean="0"/>
              <a:t>‹#›</a:t>
            </a:fld>
            <a:endParaRPr lang="en-IN"/>
          </a:p>
        </p:txBody>
      </p:sp>
    </p:spTree>
    <p:extLst>
      <p:ext uri="{BB962C8B-B14F-4D97-AF65-F5344CB8AC3E}">
        <p14:creationId xmlns:p14="http://schemas.microsoft.com/office/powerpoint/2010/main" val="275772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7A663FE-FCD5-4431-96CB-CE63BFD36467}" type="datetime1">
              <a:rPr lang="en-IN" smtClean="0"/>
              <a:t>11-03-2019</a:t>
            </a:fld>
            <a:endParaRPr lang="en-IN"/>
          </a:p>
        </p:txBody>
      </p:sp>
      <p:sp>
        <p:nvSpPr>
          <p:cNvPr id="8" name="Footer Placeholder 7"/>
          <p:cNvSpPr>
            <a:spLocks noGrp="1"/>
          </p:cNvSpPr>
          <p:nvPr>
            <p:ph type="ftr" sz="quarter" idx="11"/>
          </p:nvPr>
        </p:nvSpPr>
        <p:spPr/>
        <p:txBody>
          <a:bodyPr/>
          <a:lstStyle/>
          <a:p>
            <a:r>
              <a:rPr lang="en-IN" smtClean="0"/>
              <a:t>TIFR | FCRIT</a:t>
            </a:r>
            <a:endParaRPr lang="en-IN"/>
          </a:p>
        </p:txBody>
      </p:sp>
      <p:sp>
        <p:nvSpPr>
          <p:cNvPr id="9" name="Slide Number Placeholder 8"/>
          <p:cNvSpPr>
            <a:spLocks noGrp="1"/>
          </p:cNvSpPr>
          <p:nvPr>
            <p:ph type="sldNum" sz="quarter" idx="12"/>
          </p:nvPr>
        </p:nvSpPr>
        <p:spPr/>
        <p:txBody>
          <a:bodyPr/>
          <a:lstStyle/>
          <a:p>
            <a:fld id="{BC2D60FC-775A-409F-9647-B5F82BC3478A}" type="slidenum">
              <a:rPr lang="en-IN" smtClean="0"/>
              <a:t>‹#›</a:t>
            </a:fld>
            <a:endParaRPr lang="en-IN"/>
          </a:p>
        </p:txBody>
      </p:sp>
    </p:spTree>
    <p:extLst>
      <p:ext uri="{BB962C8B-B14F-4D97-AF65-F5344CB8AC3E}">
        <p14:creationId xmlns:p14="http://schemas.microsoft.com/office/powerpoint/2010/main" val="5844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A1958A1-BDEF-4432-AAAF-6302CCCD5722}" type="datetime1">
              <a:rPr lang="en-IN" smtClean="0"/>
              <a:t>11-03-2019</a:t>
            </a:fld>
            <a:endParaRPr lang="en-IN"/>
          </a:p>
        </p:txBody>
      </p:sp>
      <p:sp>
        <p:nvSpPr>
          <p:cNvPr id="4" name="Footer Placeholder 3"/>
          <p:cNvSpPr>
            <a:spLocks noGrp="1"/>
          </p:cNvSpPr>
          <p:nvPr>
            <p:ph type="ftr" sz="quarter" idx="11"/>
          </p:nvPr>
        </p:nvSpPr>
        <p:spPr/>
        <p:txBody>
          <a:bodyPr/>
          <a:lstStyle/>
          <a:p>
            <a:r>
              <a:rPr lang="en-IN" smtClean="0"/>
              <a:t>TIFR | FCRIT</a:t>
            </a:r>
            <a:endParaRPr lang="en-IN"/>
          </a:p>
        </p:txBody>
      </p:sp>
      <p:sp>
        <p:nvSpPr>
          <p:cNvPr id="5" name="Slide Number Placeholder 4"/>
          <p:cNvSpPr>
            <a:spLocks noGrp="1"/>
          </p:cNvSpPr>
          <p:nvPr>
            <p:ph type="sldNum" sz="quarter" idx="12"/>
          </p:nvPr>
        </p:nvSpPr>
        <p:spPr/>
        <p:txBody>
          <a:bodyPr/>
          <a:lstStyle/>
          <a:p>
            <a:fld id="{BC2D60FC-775A-409F-9647-B5F82BC3478A}" type="slidenum">
              <a:rPr lang="en-IN" smtClean="0"/>
              <a:t>‹#›</a:t>
            </a:fld>
            <a:endParaRPr lang="en-IN"/>
          </a:p>
        </p:txBody>
      </p:sp>
    </p:spTree>
    <p:extLst>
      <p:ext uri="{BB962C8B-B14F-4D97-AF65-F5344CB8AC3E}">
        <p14:creationId xmlns:p14="http://schemas.microsoft.com/office/powerpoint/2010/main" val="307419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13362-40E6-45BC-BA59-9BDD3D4FEA27}" type="datetime1">
              <a:rPr lang="en-IN" smtClean="0"/>
              <a:t>11-03-2019</a:t>
            </a:fld>
            <a:endParaRPr lang="en-IN"/>
          </a:p>
        </p:txBody>
      </p:sp>
      <p:sp>
        <p:nvSpPr>
          <p:cNvPr id="3" name="Footer Placeholder 2"/>
          <p:cNvSpPr>
            <a:spLocks noGrp="1"/>
          </p:cNvSpPr>
          <p:nvPr>
            <p:ph type="ftr" sz="quarter" idx="11"/>
          </p:nvPr>
        </p:nvSpPr>
        <p:spPr/>
        <p:txBody>
          <a:bodyPr/>
          <a:lstStyle/>
          <a:p>
            <a:r>
              <a:rPr lang="en-IN" smtClean="0"/>
              <a:t>TIFR | FCRIT</a:t>
            </a:r>
            <a:endParaRPr lang="en-IN"/>
          </a:p>
        </p:txBody>
      </p:sp>
      <p:sp>
        <p:nvSpPr>
          <p:cNvPr id="4" name="Slide Number Placeholder 3"/>
          <p:cNvSpPr>
            <a:spLocks noGrp="1"/>
          </p:cNvSpPr>
          <p:nvPr>
            <p:ph type="sldNum" sz="quarter" idx="12"/>
          </p:nvPr>
        </p:nvSpPr>
        <p:spPr/>
        <p:txBody>
          <a:bodyPr/>
          <a:lstStyle/>
          <a:p>
            <a:fld id="{BC2D60FC-775A-409F-9647-B5F82BC3478A}" type="slidenum">
              <a:rPr lang="en-IN" smtClean="0"/>
              <a:t>‹#›</a:t>
            </a:fld>
            <a:endParaRPr lang="en-IN"/>
          </a:p>
        </p:txBody>
      </p:sp>
    </p:spTree>
    <p:extLst>
      <p:ext uri="{BB962C8B-B14F-4D97-AF65-F5344CB8AC3E}">
        <p14:creationId xmlns:p14="http://schemas.microsoft.com/office/powerpoint/2010/main" val="125953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4F5C5-0817-4760-9CE2-04A703D1261A}" type="datetime1">
              <a:rPr lang="en-IN" smtClean="0"/>
              <a:t>11-03-2019</a:t>
            </a:fld>
            <a:endParaRPr lang="en-IN"/>
          </a:p>
        </p:txBody>
      </p:sp>
      <p:sp>
        <p:nvSpPr>
          <p:cNvPr id="6" name="Footer Placeholder 5"/>
          <p:cNvSpPr>
            <a:spLocks noGrp="1"/>
          </p:cNvSpPr>
          <p:nvPr>
            <p:ph type="ftr" sz="quarter" idx="11"/>
          </p:nvPr>
        </p:nvSpPr>
        <p:spPr/>
        <p:txBody>
          <a:bodyPr/>
          <a:lstStyle/>
          <a:p>
            <a:r>
              <a:rPr lang="en-IN" smtClean="0"/>
              <a:t>TIFR | FCRIT</a:t>
            </a:r>
            <a:endParaRPr lang="en-IN"/>
          </a:p>
        </p:txBody>
      </p:sp>
      <p:sp>
        <p:nvSpPr>
          <p:cNvPr id="7" name="Slide Number Placeholder 6"/>
          <p:cNvSpPr>
            <a:spLocks noGrp="1"/>
          </p:cNvSpPr>
          <p:nvPr>
            <p:ph type="sldNum" sz="quarter" idx="12"/>
          </p:nvPr>
        </p:nvSpPr>
        <p:spPr/>
        <p:txBody>
          <a:bodyPr/>
          <a:lstStyle/>
          <a:p>
            <a:fld id="{BC2D60FC-775A-409F-9647-B5F82BC3478A}" type="slidenum">
              <a:rPr lang="en-IN" smtClean="0"/>
              <a:t>‹#›</a:t>
            </a:fld>
            <a:endParaRPr lang="en-IN"/>
          </a:p>
        </p:txBody>
      </p:sp>
    </p:spTree>
    <p:extLst>
      <p:ext uri="{BB962C8B-B14F-4D97-AF65-F5344CB8AC3E}">
        <p14:creationId xmlns:p14="http://schemas.microsoft.com/office/powerpoint/2010/main" val="206449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7B4F32-6FEC-4BC3-A689-10AEF33950F9}" type="datetime1">
              <a:rPr lang="en-IN" smtClean="0"/>
              <a:t>11-03-2019</a:t>
            </a:fld>
            <a:endParaRPr lang="en-IN"/>
          </a:p>
        </p:txBody>
      </p:sp>
      <p:sp>
        <p:nvSpPr>
          <p:cNvPr id="6" name="Footer Placeholder 5"/>
          <p:cNvSpPr>
            <a:spLocks noGrp="1"/>
          </p:cNvSpPr>
          <p:nvPr>
            <p:ph type="ftr" sz="quarter" idx="11"/>
          </p:nvPr>
        </p:nvSpPr>
        <p:spPr/>
        <p:txBody>
          <a:bodyPr/>
          <a:lstStyle/>
          <a:p>
            <a:r>
              <a:rPr lang="en-IN" smtClean="0"/>
              <a:t>TIFR | FCRIT</a:t>
            </a:r>
            <a:endParaRPr lang="en-IN"/>
          </a:p>
        </p:txBody>
      </p:sp>
      <p:sp>
        <p:nvSpPr>
          <p:cNvPr id="7" name="Slide Number Placeholder 6"/>
          <p:cNvSpPr>
            <a:spLocks noGrp="1"/>
          </p:cNvSpPr>
          <p:nvPr>
            <p:ph type="sldNum" sz="quarter" idx="12"/>
          </p:nvPr>
        </p:nvSpPr>
        <p:spPr/>
        <p:txBody>
          <a:bodyPr/>
          <a:lstStyle/>
          <a:p>
            <a:fld id="{BC2D60FC-775A-409F-9647-B5F82BC3478A}" type="slidenum">
              <a:rPr lang="en-IN" smtClean="0"/>
              <a:t>‹#›</a:t>
            </a:fld>
            <a:endParaRPr lang="en-IN"/>
          </a:p>
        </p:txBody>
      </p:sp>
    </p:spTree>
    <p:extLst>
      <p:ext uri="{BB962C8B-B14F-4D97-AF65-F5344CB8AC3E}">
        <p14:creationId xmlns:p14="http://schemas.microsoft.com/office/powerpoint/2010/main" val="383117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B03C3-21CB-4311-9F7E-0C1D1436B57B}" type="datetime1">
              <a:rPr lang="en-IN" smtClean="0"/>
              <a:t>11-03-2019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TIFR | FCRIT</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D60FC-775A-409F-9647-B5F82BC3478A}" type="slidenum">
              <a:rPr lang="en-IN" smtClean="0"/>
              <a:t>‹#›</a:t>
            </a:fld>
            <a:endParaRPr lang="en-IN"/>
          </a:p>
        </p:txBody>
      </p:sp>
    </p:spTree>
    <p:extLst>
      <p:ext uri="{BB962C8B-B14F-4D97-AF65-F5344CB8AC3E}">
        <p14:creationId xmlns:p14="http://schemas.microsoft.com/office/powerpoint/2010/main" val="2618274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192.168.43.104:5010/a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ASTITUTE IRRIGATION SYSTEM WITH CROP MANAGEMENT AND MARKETTING</a:t>
            </a:r>
            <a:endParaRPr lang="en-IN" dirty="0"/>
          </a:p>
        </p:txBody>
      </p:sp>
      <p:sp>
        <p:nvSpPr>
          <p:cNvPr id="3" name="Subtitle 2"/>
          <p:cNvSpPr>
            <a:spLocks noGrp="1"/>
          </p:cNvSpPr>
          <p:nvPr>
            <p:ph type="subTitle" idx="1"/>
          </p:nvPr>
        </p:nvSpPr>
        <p:spPr>
          <a:xfrm>
            <a:off x="5903640" y="4005064"/>
            <a:ext cx="3240360" cy="1752600"/>
          </a:xfrm>
        </p:spPr>
        <p:txBody>
          <a:bodyPr>
            <a:normAutofit fontScale="85000" lnSpcReduction="20000"/>
          </a:bodyPr>
          <a:lstStyle/>
          <a:p>
            <a:pPr algn="l"/>
            <a:r>
              <a:rPr lang="en-IN" dirty="0" smtClean="0"/>
              <a:t>-</a:t>
            </a:r>
            <a:r>
              <a:rPr lang="en-IN" dirty="0" err="1" smtClean="0"/>
              <a:t>Rashmi</a:t>
            </a:r>
            <a:r>
              <a:rPr lang="en-IN" dirty="0" smtClean="0"/>
              <a:t> </a:t>
            </a:r>
            <a:r>
              <a:rPr lang="en-IN" dirty="0" err="1" smtClean="0"/>
              <a:t>Pawar</a:t>
            </a:r>
            <a:endParaRPr lang="en-IN" dirty="0" smtClean="0"/>
          </a:p>
          <a:p>
            <a:pPr algn="l"/>
            <a:r>
              <a:rPr lang="en-IN" dirty="0" smtClean="0"/>
              <a:t>-</a:t>
            </a:r>
            <a:r>
              <a:rPr lang="en-IN" dirty="0" err="1" smtClean="0"/>
              <a:t>Lasya</a:t>
            </a:r>
            <a:r>
              <a:rPr lang="en-IN" dirty="0" smtClean="0"/>
              <a:t> </a:t>
            </a:r>
            <a:r>
              <a:rPr lang="en-IN" dirty="0" err="1" smtClean="0"/>
              <a:t>Vadapalli</a:t>
            </a:r>
            <a:endParaRPr lang="en-IN" dirty="0" smtClean="0"/>
          </a:p>
          <a:p>
            <a:pPr algn="l"/>
            <a:r>
              <a:rPr lang="en-IN" dirty="0" smtClean="0"/>
              <a:t>-</a:t>
            </a:r>
            <a:r>
              <a:rPr lang="en-IN" dirty="0" err="1" smtClean="0"/>
              <a:t>Yashshree</a:t>
            </a:r>
            <a:r>
              <a:rPr lang="en-IN" dirty="0" smtClean="0"/>
              <a:t> </a:t>
            </a:r>
            <a:r>
              <a:rPr lang="en-IN" dirty="0" err="1" smtClean="0"/>
              <a:t>Patil</a:t>
            </a:r>
            <a:endParaRPr lang="en-IN" dirty="0" smtClean="0"/>
          </a:p>
          <a:p>
            <a:pPr algn="l"/>
            <a:r>
              <a:rPr lang="en-IN" dirty="0" smtClean="0"/>
              <a:t>-</a:t>
            </a:r>
            <a:r>
              <a:rPr lang="en-IN" dirty="0" err="1" smtClean="0"/>
              <a:t>Suraj</a:t>
            </a:r>
            <a:r>
              <a:rPr lang="en-IN" dirty="0" smtClean="0"/>
              <a:t> </a:t>
            </a:r>
            <a:r>
              <a:rPr lang="en-IN" dirty="0" err="1" smtClean="0"/>
              <a:t>Padhy</a:t>
            </a:r>
            <a:endParaRPr lang="en-IN" dirty="0"/>
          </a:p>
        </p:txBody>
      </p:sp>
      <p:sp>
        <p:nvSpPr>
          <p:cNvPr id="4" name="Date Placeholder 3"/>
          <p:cNvSpPr>
            <a:spLocks noGrp="1"/>
          </p:cNvSpPr>
          <p:nvPr>
            <p:ph type="dt" sz="half" idx="10"/>
          </p:nvPr>
        </p:nvSpPr>
        <p:spPr/>
        <p:txBody>
          <a:bodyPr/>
          <a:lstStyle/>
          <a:p>
            <a:fld id="{264EA6A5-DD69-43B1-B523-77F849CBC1A5}" type="datetime1">
              <a:rPr lang="en-IN" smtClean="0"/>
              <a:t>11-03-2019</a:t>
            </a:fld>
            <a:endParaRPr lang="en-IN"/>
          </a:p>
        </p:txBody>
      </p:sp>
      <p:sp>
        <p:nvSpPr>
          <p:cNvPr id="5" name="Footer Placeholder 4"/>
          <p:cNvSpPr>
            <a:spLocks noGrp="1"/>
          </p:cNvSpPr>
          <p:nvPr>
            <p:ph type="ftr" sz="quarter" idx="11"/>
          </p:nvPr>
        </p:nvSpPr>
        <p:spPr/>
        <p:txBody>
          <a:bodyPr/>
          <a:lstStyle/>
          <a:p>
            <a:r>
              <a:rPr lang="en-IN" smtClean="0"/>
              <a:t>TIFR | FCRIT</a:t>
            </a:r>
            <a:endParaRPr lang="en-IN"/>
          </a:p>
        </p:txBody>
      </p:sp>
      <p:sp>
        <p:nvSpPr>
          <p:cNvPr id="6" name="Slide Number Placeholder 5"/>
          <p:cNvSpPr>
            <a:spLocks noGrp="1"/>
          </p:cNvSpPr>
          <p:nvPr>
            <p:ph type="sldNum" sz="quarter" idx="12"/>
          </p:nvPr>
        </p:nvSpPr>
        <p:spPr/>
        <p:txBody>
          <a:bodyPr/>
          <a:lstStyle/>
          <a:p>
            <a:fld id="{BC2D60FC-775A-409F-9647-B5F82BC3478A}" type="slidenum">
              <a:rPr lang="en-IN" smtClean="0"/>
              <a:t>1</a:t>
            </a:fld>
            <a:endParaRPr lang="en-IN"/>
          </a:p>
        </p:txBody>
      </p:sp>
    </p:spTree>
    <p:extLst>
      <p:ext uri="{BB962C8B-B14F-4D97-AF65-F5344CB8AC3E}">
        <p14:creationId xmlns:p14="http://schemas.microsoft.com/office/powerpoint/2010/main" val="145212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FLASK</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It is a micro </a:t>
            </a:r>
            <a:r>
              <a:rPr lang="en-IN" dirty="0"/>
              <a:t>web framework written in </a:t>
            </a:r>
            <a:r>
              <a:rPr lang="en-IN" dirty="0" smtClean="0"/>
              <a:t>Python.</a:t>
            </a:r>
          </a:p>
          <a:p>
            <a:r>
              <a:rPr lang="en-IN" dirty="0" smtClean="0"/>
              <a:t>Role played by flask in the project is to provide an API where the raspberry pi can hit to.</a:t>
            </a:r>
          </a:p>
          <a:p>
            <a:r>
              <a:rPr lang="en-IN" dirty="0" smtClean="0"/>
              <a:t>The raspberry pi sends its data and the mobile application receives the data by the help of the flask API which is then stored in the SQLite database at server side.</a:t>
            </a:r>
          </a:p>
          <a:p>
            <a:r>
              <a:rPr lang="en-IN" dirty="0" smtClean="0"/>
              <a:t>The API here is a URL consisting of server </a:t>
            </a:r>
            <a:r>
              <a:rPr lang="en-IN" dirty="0" err="1" smtClean="0"/>
              <a:t>ip</a:t>
            </a:r>
            <a:r>
              <a:rPr lang="en-IN" dirty="0" smtClean="0"/>
              <a:t> address along with its port number.</a:t>
            </a:r>
          </a:p>
          <a:p>
            <a:r>
              <a:rPr lang="en-IN" dirty="0" smtClean="0"/>
              <a:t>The data is </a:t>
            </a:r>
            <a:r>
              <a:rPr lang="en-IN" dirty="0" err="1" smtClean="0"/>
              <a:t>tranferred</a:t>
            </a:r>
            <a:r>
              <a:rPr lang="en-IN" dirty="0" smtClean="0"/>
              <a:t> in the </a:t>
            </a:r>
            <a:r>
              <a:rPr lang="en-IN" dirty="0" err="1" smtClean="0"/>
              <a:t>json</a:t>
            </a:r>
            <a:r>
              <a:rPr lang="en-IN" dirty="0" smtClean="0"/>
              <a:t> format.</a:t>
            </a:r>
          </a:p>
          <a:p>
            <a:pPr marL="0" indent="0">
              <a:buNone/>
            </a:pPr>
            <a:endParaRPr lang="en-IN" dirty="0"/>
          </a:p>
        </p:txBody>
      </p:sp>
      <p:sp>
        <p:nvSpPr>
          <p:cNvPr id="4" name="Date Placeholder 3"/>
          <p:cNvSpPr>
            <a:spLocks noGrp="1"/>
          </p:cNvSpPr>
          <p:nvPr>
            <p:ph type="dt" sz="half" idx="10"/>
          </p:nvPr>
        </p:nvSpPr>
        <p:spPr/>
        <p:txBody>
          <a:bodyPr/>
          <a:lstStyle/>
          <a:p>
            <a:fld id="{BA2BF02E-0E1C-4D5F-8B40-E07391F55D98}" type="datetime1">
              <a:rPr lang="en-IN" smtClean="0"/>
              <a:t>11-03-2019</a:t>
            </a:fld>
            <a:endParaRPr lang="en-IN"/>
          </a:p>
        </p:txBody>
      </p:sp>
      <p:sp>
        <p:nvSpPr>
          <p:cNvPr id="5" name="Footer Placeholder 4"/>
          <p:cNvSpPr>
            <a:spLocks noGrp="1"/>
          </p:cNvSpPr>
          <p:nvPr>
            <p:ph type="ftr" sz="quarter" idx="11"/>
          </p:nvPr>
        </p:nvSpPr>
        <p:spPr/>
        <p:txBody>
          <a:bodyPr/>
          <a:lstStyle/>
          <a:p>
            <a:r>
              <a:rPr lang="en-IN" smtClean="0"/>
              <a:t>TIFR | FCRIT</a:t>
            </a:r>
            <a:endParaRPr lang="en-IN"/>
          </a:p>
        </p:txBody>
      </p:sp>
      <p:sp>
        <p:nvSpPr>
          <p:cNvPr id="6" name="Slide Number Placeholder 5"/>
          <p:cNvSpPr>
            <a:spLocks noGrp="1"/>
          </p:cNvSpPr>
          <p:nvPr>
            <p:ph type="sldNum" sz="quarter" idx="12"/>
          </p:nvPr>
        </p:nvSpPr>
        <p:spPr/>
        <p:txBody>
          <a:bodyPr/>
          <a:lstStyle/>
          <a:p>
            <a:fld id="{BC2D60FC-775A-409F-9647-B5F82BC3478A}" type="slidenum">
              <a:rPr lang="en-IN" smtClean="0"/>
              <a:t>2</a:t>
            </a:fld>
            <a:endParaRPr lang="en-IN"/>
          </a:p>
        </p:txBody>
      </p:sp>
    </p:spTree>
    <p:extLst>
      <p:ext uri="{BB962C8B-B14F-4D97-AF65-F5344CB8AC3E}">
        <p14:creationId xmlns:p14="http://schemas.microsoft.com/office/powerpoint/2010/main" val="406362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9787" y="1196752"/>
            <a:ext cx="2160240" cy="15841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Raspberry PI</a:t>
            </a:r>
          </a:p>
          <a:p>
            <a:pPr algn="ctr"/>
            <a:r>
              <a:rPr lang="en-IN" dirty="0" smtClean="0">
                <a:solidFill>
                  <a:schemeClr val="tx1"/>
                </a:solidFill>
              </a:rPr>
              <a:t>(central controller)</a:t>
            </a:r>
            <a:endParaRPr lang="en-IN" dirty="0">
              <a:solidFill>
                <a:schemeClr val="tx1"/>
              </a:solidFill>
            </a:endParaRPr>
          </a:p>
        </p:txBody>
      </p:sp>
      <p:sp>
        <p:nvSpPr>
          <p:cNvPr id="8" name="Rectangle 7"/>
          <p:cNvSpPr/>
          <p:nvPr/>
        </p:nvSpPr>
        <p:spPr>
          <a:xfrm>
            <a:off x="3491880" y="2780928"/>
            <a:ext cx="2232248" cy="12961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Flask API</a:t>
            </a:r>
            <a:endParaRPr lang="en-IN" dirty="0">
              <a:solidFill>
                <a:schemeClr val="tx1"/>
              </a:solidFill>
            </a:endParaRPr>
          </a:p>
        </p:txBody>
      </p:sp>
      <p:cxnSp>
        <p:nvCxnSpPr>
          <p:cNvPr id="10" name="Straight Arrow Connector 9"/>
          <p:cNvCxnSpPr/>
          <p:nvPr/>
        </p:nvCxnSpPr>
        <p:spPr>
          <a:xfrm>
            <a:off x="5724128" y="3212976"/>
            <a:ext cx="14401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lowchart: Magnetic Disk 12"/>
          <p:cNvSpPr/>
          <p:nvPr/>
        </p:nvSpPr>
        <p:spPr>
          <a:xfrm>
            <a:off x="7164288" y="2638589"/>
            <a:ext cx="1512168" cy="1584176"/>
          </a:xfrm>
          <a:prstGeom prst="flowChartMagneticDisk">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SQLite database</a:t>
            </a:r>
            <a:endParaRPr lang="en-IN" dirty="0">
              <a:solidFill>
                <a:schemeClr val="tx1"/>
              </a:solidFill>
            </a:endParaRPr>
          </a:p>
        </p:txBody>
      </p:sp>
      <p:sp>
        <p:nvSpPr>
          <p:cNvPr id="14" name="Content Placeholder 13"/>
          <p:cNvSpPr>
            <a:spLocks noGrp="1"/>
          </p:cNvSpPr>
          <p:nvPr>
            <p:ph idx="1"/>
          </p:nvPr>
        </p:nvSpPr>
        <p:spPr>
          <a:xfrm>
            <a:off x="386020" y="3861048"/>
            <a:ext cx="2139846" cy="158390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IN" sz="2000" dirty="0" smtClean="0">
                <a:solidFill>
                  <a:schemeClr val="tx1"/>
                </a:solidFill>
              </a:rPr>
              <a:t>Mobile Application</a:t>
            </a:r>
            <a:endParaRPr lang="en-IN" sz="2000" dirty="0">
              <a:solidFill>
                <a:schemeClr val="tx1"/>
              </a:solidFill>
            </a:endParaRPr>
          </a:p>
        </p:txBody>
      </p:sp>
      <p:cxnSp>
        <p:nvCxnSpPr>
          <p:cNvPr id="17" name="Straight Arrow Connector 16"/>
          <p:cNvCxnSpPr>
            <a:stCxn id="13" idx="2"/>
            <a:endCxn id="8" idx="3"/>
          </p:cNvCxnSpPr>
          <p:nvPr/>
        </p:nvCxnSpPr>
        <p:spPr>
          <a:xfrm flipH="1" flipV="1">
            <a:off x="5724128" y="3429000"/>
            <a:ext cx="1440160" cy="1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4" idx="3"/>
            <a:endCxn id="8" idx="1"/>
          </p:cNvCxnSpPr>
          <p:nvPr/>
        </p:nvCxnSpPr>
        <p:spPr>
          <a:xfrm>
            <a:off x="2530027" y="1988840"/>
            <a:ext cx="961853"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3"/>
          </p:cNvCxnSpPr>
          <p:nvPr/>
        </p:nvCxnSpPr>
        <p:spPr>
          <a:xfrm flipV="1">
            <a:off x="2525866" y="3717032"/>
            <a:ext cx="966014" cy="9359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36210" y="1584295"/>
            <a:ext cx="1387718" cy="461665"/>
          </a:xfrm>
          <a:prstGeom prst="rect">
            <a:avLst/>
          </a:prstGeom>
          <a:noFill/>
        </p:spPr>
        <p:txBody>
          <a:bodyPr wrap="square" rtlCol="0">
            <a:spAutoFit/>
          </a:bodyPr>
          <a:lstStyle/>
          <a:p>
            <a:r>
              <a:rPr lang="en-IN" sz="1200" dirty="0" smtClean="0"/>
              <a:t>Sends sensor data in JSON format</a:t>
            </a:r>
          </a:p>
        </p:txBody>
      </p:sp>
      <p:cxnSp>
        <p:nvCxnSpPr>
          <p:cNvPr id="39" name="Elbow Connector 38"/>
          <p:cNvCxnSpPr/>
          <p:nvPr/>
        </p:nvCxnSpPr>
        <p:spPr>
          <a:xfrm rot="10800000" flipV="1">
            <a:off x="2509756" y="3933056"/>
            <a:ext cx="982125" cy="936104"/>
          </a:xfrm>
          <a:prstGeom prst="bentConnector3">
            <a:avLst>
              <a:gd name="adj1" fmla="val 3025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653292" y="4869160"/>
            <a:ext cx="1080120" cy="830997"/>
          </a:xfrm>
          <a:prstGeom prst="rect">
            <a:avLst/>
          </a:prstGeom>
          <a:noFill/>
        </p:spPr>
        <p:txBody>
          <a:bodyPr wrap="square" rtlCol="0">
            <a:spAutoFit/>
          </a:bodyPr>
          <a:lstStyle/>
          <a:p>
            <a:r>
              <a:rPr lang="en-IN" sz="1200" dirty="0" smtClean="0"/>
              <a:t>Sends request for data and receives data in </a:t>
            </a:r>
            <a:r>
              <a:rPr lang="en-IN" sz="1200" dirty="0" err="1" smtClean="0"/>
              <a:t>Json</a:t>
            </a:r>
            <a:r>
              <a:rPr lang="en-IN" sz="1200" dirty="0" smtClean="0"/>
              <a:t> format</a:t>
            </a:r>
            <a:endParaRPr lang="en-IN" sz="1200" dirty="0"/>
          </a:p>
        </p:txBody>
      </p:sp>
      <p:sp>
        <p:nvSpPr>
          <p:cNvPr id="45" name="TextBox 44"/>
          <p:cNvSpPr txBox="1"/>
          <p:nvPr/>
        </p:nvSpPr>
        <p:spPr>
          <a:xfrm>
            <a:off x="5940152" y="2679150"/>
            <a:ext cx="1008112" cy="461665"/>
          </a:xfrm>
          <a:prstGeom prst="rect">
            <a:avLst/>
          </a:prstGeom>
          <a:noFill/>
        </p:spPr>
        <p:txBody>
          <a:bodyPr wrap="square" rtlCol="0">
            <a:spAutoFit/>
          </a:bodyPr>
          <a:lstStyle/>
          <a:p>
            <a:r>
              <a:rPr lang="en-IN" sz="1200" dirty="0" smtClean="0"/>
              <a:t>Store and retrieve data</a:t>
            </a:r>
            <a:endParaRPr lang="en-IN" sz="1200" dirty="0"/>
          </a:p>
        </p:txBody>
      </p:sp>
      <p:sp>
        <p:nvSpPr>
          <p:cNvPr id="50" name="TextBox 49"/>
          <p:cNvSpPr txBox="1"/>
          <p:nvPr/>
        </p:nvSpPr>
        <p:spPr>
          <a:xfrm>
            <a:off x="2051720" y="407546"/>
            <a:ext cx="5472608" cy="369332"/>
          </a:xfrm>
          <a:prstGeom prst="rect">
            <a:avLst/>
          </a:prstGeom>
          <a:noFill/>
        </p:spPr>
        <p:txBody>
          <a:bodyPr wrap="square" rtlCol="0">
            <a:spAutoFit/>
          </a:bodyPr>
          <a:lstStyle/>
          <a:p>
            <a:pPr algn="ctr"/>
            <a:r>
              <a:rPr lang="en-IN" dirty="0" smtClean="0"/>
              <a:t>Data Flow Diagram</a:t>
            </a:r>
            <a:endParaRPr lang="en-IN" dirty="0"/>
          </a:p>
        </p:txBody>
      </p:sp>
      <p:sp>
        <p:nvSpPr>
          <p:cNvPr id="2" name="Date Placeholder 1"/>
          <p:cNvSpPr>
            <a:spLocks noGrp="1"/>
          </p:cNvSpPr>
          <p:nvPr>
            <p:ph type="dt" sz="half" idx="10"/>
          </p:nvPr>
        </p:nvSpPr>
        <p:spPr/>
        <p:txBody>
          <a:bodyPr/>
          <a:lstStyle/>
          <a:p>
            <a:fld id="{8739C3AF-F7F2-4DE6-ABB8-9B602690BA71}" type="datetime1">
              <a:rPr lang="en-IN" smtClean="0"/>
              <a:t>11-03-2019</a:t>
            </a:fld>
            <a:endParaRPr lang="en-IN"/>
          </a:p>
        </p:txBody>
      </p:sp>
      <p:sp>
        <p:nvSpPr>
          <p:cNvPr id="3" name="Footer Placeholder 2"/>
          <p:cNvSpPr>
            <a:spLocks noGrp="1"/>
          </p:cNvSpPr>
          <p:nvPr>
            <p:ph type="ftr" sz="quarter" idx="11"/>
          </p:nvPr>
        </p:nvSpPr>
        <p:spPr/>
        <p:txBody>
          <a:bodyPr/>
          <a:lstStyle/>
          <a:p>
            <a:r>
              <a:rPr lang="en-IN" smtClean="0"/>
              <a:t>TIFR | FCRIT</a:t>
            </a:r>
            <a:endParaRPr lang="en-IN"/>
          </a:p>
        </p:txBody>
      </p:sp>
      <p:sp>
        <p:nvSpPr>
          <p:cNvPr id="5" name="Slide Number Placeholder 4"/>
          <p:cNvSpPr>
            <a:spLocks noGrp="1"/>
          </p:cNvSpPr>
          <p:nvPr>
            <p:ph type="sldNum" sz="quarter" idx="12"/>
          </p:nvPr>
        </p:nvSpPr>
        <p:spPr/>
        <p:txBody>
          <a:bodyPr/>
          <a:lstStyle/>
          <a:p>
            <a:fld id="{BC2D60FC-775A-409F-9647-B5F82BC3478A}" type="slidenum">
              <a:rPr lang="en-IN" smtClean="0"/>
              <a:t>3</a:t>
            </a:fld>
            <a:endParaRPr lang="en-IN"/>
          </a:p>
        </p:txBody>
      </p:sp>
    </p:spTree>
    <p:extLst>
      <p:ext uri="{BB962C8B-B14F-4D97-AF65-F5344CB8AC3E}">
        <p14:creationId xmlns:p14="http://schemas.microsoft.com/office/powerpoint/2010/main" val="28601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Example SPI URL:</a:t>
            </a:r>
            <a:endParaRPr lang="en-IN" dirty="0"/>
          </a:p>
        </p:txBody>
      </p:sp>
      <p:sp>
        <p:nvSpPr>
          <p:cNvPr id="3" name="Content Placeholder 2"/>
          <p:cNvSpPr>
            <a:spLocks noGrp="1"/>
          </p:cNvSpPr>
          <p:nvPr>
            <p:ph idx="1"/>
          </p:nvPr>
        </p:nvSpPr>
        <p:spPr/>
        <p:txBody>
          <a:bodyPr/>
          <a:lstStyle/>
          <a:p>
            <a:r>
              <a:rPr lang="en-IN" dirty="0" smtClean="0">
                <a:hlinkClick r:id="rId2"/>
              </a:rPr>
              <a:t>http://192.168.43.104:5010/arg</a:t>
            </a:r>
            <a:r>
              <a:rPr lang="en-IN" dirty="0" smtClean="0"/>
              <a:t>=?</a:t>
            </a:r>
          </a:p>
          <a:p>
            <a:r>
              <a:rPr lang="en-IN" dirty="0" smtClean="0"/>
              <a:t>The raspberry pi will pass the arguments in the form of a JSON object.</a:t>
            </a:r>
          </a:p>
          <a:p>
            <a:r>
              <a:rPr lang="en-IN" dirty="0" smtClean="0"/>
              <a:t>This object is then parsed into a dictionary and further stored into the database.</a:t>
            </a:r>
            <a:endParaRPr lang="en-IN" dirty="0"/>
          </a:p>
        </p:txBody>
      </p:sp>
      <p:sp>
        <p:nvSpPr>
          <p:cNvPr id="4" name="Date Placeholder 3"/>
          <p:cNvSpPr>
            <a:spLocks noGrp="1"/>
          </p:cNvSpPr>
          <p:nvPr>
            <p:ph type="dt" sz="half" idx="10"/>
          </p:nvPr>
        </p:nvSpPr>
        <p:spPr/>
        <p:txBody>
          <a:bodyPr/>
          <a:lstStyle/>
          <a:p>
            <a:fld id="{59275A5D-90AD-47C6-A51C-DA5698C84320}" type="datetime1">
              <a:rPr lang="en-IN" smtClean="0"/>
              <a:t>11-03-2019</a:t>
            </a:fld>
            <a:endParaRPr lang="en-IN"/>
          </a:p>
        </p:txBody>
      </p:sp>
      <p:sp>
        <p:nvSpPr>
          <p:cNvPr id="5" name="Footer Placeholder 4"/>
          <p:cNvSpPr>
            <a:spLocks noGrp="1"/>
          </p:cNvSpPr>
          <p:nvPr>
            <p:ph type="ftr" sz="quarter" idx="11"/>
          </p:nvPr>
        </p:nvSpPr>
        <p:spPr/>
        <p:txBody>
          <a:bodyPr/>
          <a:lstStyle/>
          <a:p>
            <a:r>
              <a:rPr lang="en-IN" smtClean="0"/>
              <a:t>TIFR | FCRIT</a:t>
            </a:r>
            <a:endParaRPr lang="en-IN"/>
          </a:p>
        </p:txBody>
      </p:sp>
      <p:sp>
        <p:nvSpPr>
          <p:cNvPr id="6" name="Slide Number Placeholder 5"/>
          <p:cNvSpPr>
            <a:spLocks noGrp="1"/>
          </p:cNvSpPr>
          <p:nvPr>
            <p:ph type="sldNum" sz="quarter" idx="12"/>
          </p:nvPr>
        </p:nvSpPr>
        <p:spPr/>
        <p:txBody>
          <a:bodyPr/>
          <a:lstStyle/>
          <a:p>
            <a:fld id="{BC2D60FC-775A-409F-9647-B5F82BC3478A}" type="slidenum">
              <a:rPr lang="en-IN" smtClean="0"/>
              <a:t>4</a:t>
            </a:fld>
            <a:endParaRPr lang="en-IN"/>
          </a:p>
        </p:txBody>
      </p:sp>
    </p:spTree>
    <p:extLst>
      <p:ext uri="{BB962C8B-B14F-4D97-AF65-F5344CB8AC3E}">
        <p14:creationId xmlns:p14="http://schemas.microsoft.com/office/powerpoint/2010/main" val="2942503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202</Words>
  <Application>Microsoft Office PowerPoint</Application>
  <PresentationFormat>On-screen Show (4:3)</PresentationFormat>
  <Paragraphs>36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ASTITUTE IRRIGATION SYSTEM WITH CROP MANAGEMENT AND MARKETTING</vt:lpstr>
      <vt:lpstr>FLASK</vt:lpstr>
      <vt:lpstr>PowerPoint Presentation</vt:lpstr>
      <vt:lpstr>Example SPI URL: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ASTITUTE IRRIGATION SYSTEM WITH CROP MANAGEMENT AND MARKETTING</dc:title>
  <dc:creator>User</dc:creator>
  <cp:lastModifiedBy>User</cp:lastModifiedBy>
  <cp:revision>15</cp:revision>
  <dcterms:created xsi:type="dcterms:W3CDTF">2019-03-11T08:15:38Z</dcterms:created>
  <dcterms:modified xsi:type="dcterms:W3CDTF">2019-03-11T10:00:18Z</dcterms:modified>
</cp:coreProperties>
</file>