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6" r:id="rId2"/>
    <p:sldId id="257" r:id="rId3"/>
    <p:sldId id="258" r:id="rId4"/>
    <p:sldId id="259" r:id="rId5"/>
    <p:sldId id="275" r:id="rId6"/>
    <p:sldId id="276" r:id="rId7"/>
    <p:sldId id="277"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x="12192000" cy="6858000"/>
  <p:notesSz cx="6858000" cy="9144000"/>
  <p:defaultTextStyle>
    <a:defPPr>
      <a:defRPr lang="mr-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120" y="-18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mr-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56971E3-0B08-4738-A02F-3D6602F293F8}" type="datetimeFigureOut">
              <a:rPr lang="mr-IN" smtClean="0"/>
              <a:t>27-07-2018</a:t>
            </a:fld>
            <a:endParaRPr lang="mr-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smtClean="0"/>
              <a:t>1                                    TIFR, FCRIT                                 22/07/2018</a:t>
            </a:r>
            <a:endParaRPr lang="mr-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0F1686-1048-48C4-AFFB-3C79804F51F9}" type="slidenum">
              <a:rPr lang="mr-IN" smtClean="0"/>
              <a:t>‹#›</a:t>
            </a:fld>
            <a:endParaRPr lang="mr-IN"/>
          </a:p>
        </p:txBody>
      </p:sp>
    </p:spTree>
    <p:extLst>
      <p:ext uri="{BB962C8B-B14F-4D97-AF65-F5344CB8AC3E}">
        <p14:creationId xmlns:p14="http://schemas.microsoft.com/office/powerpoint/2010/main" val="229568238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mr-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8376A2-75B6-4847-B64A-107A226F6E4E}" type="datetimeFigureOut">
              <a:rPr lang="mr-IN" smtClean="0"/>
              <a:t>27-07-2018</a:t>
            </a:fld>
            <a:endParaRPr lang="mr-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mr-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r-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smtClean="0"/>
              <a:t>1                                    TIFR, FCRIT                                 22/07/2018</a:t>
            </a:r>
            <a:endParaRPr lang="mr-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6903A1-C9B5-4EF1-8D86-2C988960C747}" type="slidenum">
              <a:rPr lang="mr-IN" smtClean="0"/>
              <a:t>‹#›</a:t>
            </a:fld>
            <a:endParaRPr lang="mr-IN"/>
          </a:p>
        </p:txBody>
      </p:sp>
    </p:spTree>
    <p:extLst>
      <p:ext uri="{BB962C8B-B14F-4D97-AF65-F5344CB8AC3E}">
        <p14:creationId xmlns:p14="http://schemas.microsoft.com/office/powerpoint/2010/main" val="4146113170"/>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mr-IN"/>
          </a:p>
        </p:txBody>
      </p:sp>
      <p:sp>
        <p:nvSpPr>
          <p:cNvPr id="4" name="Slide Number Placeholder 3"/>
          <p:cNvSpPr>
            <a:spLocks noGrp="1"/>
          </p:cNvSpPr>
          <p:nvPr>
            <p:ph type="sldNum" sz="quarter" idx="10"/>
          </p:nvPr>
        </p:nvSpPr>
        <p:spPr/>
        <p:txBody>
          <a:bodyPr/>
          <a:lstStyle/>
          <a:p>
            <a:fld id="{DD6903A1-C9B5-4EF1-8D86-2C988960C747}" type="slidenum">
              <a:rPr lang="mr-IN" smtClean="0"/>
              <a:t>1</a:t>
            </a:fld>
            <a:endParaRPr lang="mr-IN"/>
          </a:p>
        </p:txBody>
      </p:sp>
      <p:sp>
        <p:nvSpPr>
          <p:cNvPr id="5" name="Footer Placeholder 4"/>
          <p:cNvSpPr>
            <a:spLocks noGrp="1"/>
          </p:cNvSpPr>
          <p:nvPr>
            <p:ph type="ftr" sz="quarter" idx="11"/>
          </p:nvPr>
        </p:nvSpPr>
        <p:spPr/>
        <p:txBody>
          <a:bodyPr/>
          <a:lstStyle/>
          <a:p>
            <a:r>
              <a:rPr lang="en-IN" smtClean="0"/>
              <a:t>1                                    TIFR, FCRIT                                 22/07/2018</a:t>
            </a:r>
            <a:endParaRPr lang="mr-IN"/>
          </a:p>
        </p:txBody>
      </p:sp>
    </p:spTree>
    <p:extLst>
      <p:ext uri="{BB962C8B-B14F-4D97-AF65-F5344CB8AC3E}">
        <p14:creationId xmlns:p14="http://schemas.microsoft.com/office/powerpoint/2010/main" val="2226016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mr-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mr-IN"/>
          </a:p>
        </p:txBody>
      </p:sp>
      <p:sp>
        <p:nvSpPr>
          <p:cNvPr id="4" name="Date Placeholder 3"/>
          <p:cNvSpPr>
            <a:spLocks noGrp="1"/>
          </p:cNvSpPr>
          <p:nvPr>
            <p:ph type="dt" sz="half" idx="10"/>
          </p:nvPr>
        </p:nvSpPr>
        <p:spPr/>
        <p:txBody>
          <a:bodyPr/>
          <a:lstStyle/>
          <a:p>
            <a:fld id="{847A1296-DC4F-49F0-B26A-BDA67213B02A}" type="datetime1">
              <a:rPr lang="en-IN" smtClean="0"/>
              <a:t>27-07-2018</a:t>
            </a:fld>
            <a:endParaRPr lang="mr-IN"/>
          </a:p>
        </p:txBody>
      </p:sp>
      <p:sp>
        <p:nvSpPr>
          <p:cNvPr id="5" name="Footer Placeholder 4"/>
          <p:cNvSpPr>
            <a:spLocks noGrp="1"/>
          </p:cNvSpPr>
          <p:nvPr>
            <p:ph type="ftr" sz="quarter" idx="11"/>
          </p:nvPr>
        </p:nvSpPr>
        <p:spPr/>
        <p:txBody>
          <a:bodyPr/>
          <a:lstStyle/>
          <a:p>
            <a:r>
              <a:rPr lang="en-IN" smtClean="0"/>
              <a:t>TIFR, FCRIT</a:t>
            </a:r>
            <a:endParaRPr lang="mr-IN"/>
          </a:p>
        </p:txBody>
      </p:sp>
      <p:sp>
        <p:nvSpPr>
          <p:cNvPr id="6" name="Slide Number Placeholder 5"/>
          <p:cNvSpPr>
            <a:spLocks noGrp="1"/>
          </p:cNvSpPr>
          <p:nvPr>
            <p:ph type="sldNum" sz="quarter" idx="12"/>
          </p:nvPr>
        </p:nvSpPr>
        <p:spPr/>
        <p:txBody>
          <a:bodyPr/>
          <a:lstStyle/>
          <a:p>
            <a:fld id="{3B98BF58-0D66-4FCC-924A-4551877D6127}" type="slidenum">
              <a:rPr lang="mr-IN" smtClean="0"/>
              <a:t>‹#›</a:t>
            </a:fld>
            <a:endParaRPr lang="mr-IN"/>
          </a:p>
        </p:txBody>
      </p:sp>
    </p:spTree>
    <p:extLst>
      <p:ext uri="{BB962C8B-B14F-4D97-AF65-F5344CB8AC3E}">
        <p14:creationId xmlns:p14="http://schemas.microsoft.com/office/powerpoint/2010/main" val="3070068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mr-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r-IN"/>
          </a:p>
        </p:txBody>
      </p:sp>
      <p:sp>
        <p:nvSpPr>
          <p:cNvPr id="4" name="Date Placeholder 3"/>
          <p:cNvSpPr>
            <a:spLocks noGrp="1"/>
          </p:cNvSpPr>
          <p:nvPr>
            <p:ph type="dt" sz="half" idx="10"/>
          </p:nvPr>
        </p:nvSpPr>
        <p:spPr/>
        <p:txBody>
          <a:bodyPr/>
          <a:lstStyle/>
          <a:p>
            <a:fld id="{F7436385-49E0-4C0F-8D70-247C753A0ED7}" type="datetime1">
              <a:rPr lang="en-IN" smtClean="0"/>
              <a:t>27-07-2018</a:t>
            </a:fld>
            <a:endParaRPr lang="mr-IN"/>
          </a:p>
        </p:txBody>
      </p:sp>
      <p:sp>
        <p:nvSpPr>
          <p:cNvPr id="5" name="Footer Placeholder 4"/>
          <p:cNvSpPr>
            <a:spLocks noGrp="1"/>
          </p:cNvSpPr>
          <p:nvPr>
            <p:ph type="ftr" sz="quarter" idx="11"/>
          </p:nvPr>
        </p:nvSpPr>
        <p:spPr/>
        <p:txBody>
          <a:bodyPr/>
          <a:lstStyle/>
          <a:p>
            <a:r>
              <a:rPr lang="en-IN" smtClean="0"/>
              <a:t>TIFR, FCRIT</a:t>
            </a:r>
            <a:endParaRPr lang="mr-IN"/>
          </a:p>
        </p:txBody>
      </p:sp>
      <p:sp>
        <p:nvSpPr>
          <p:cNvPr id="6" name="Slide Number Placeholder 5"/>
          <p:cNvSpPr>
            <a:spLocks noGrp="1"/>
          </p:cNvSpPr>
          <p:nvPr>
            <p:ph type="sldNum" sz="quarter" idx="12"/>
          </p:nvPr>
        </p:nvSpPr>
        <p:spPr/>
        <p:txBody>
          <a:bodyPr/>
          <a:lstStyle/>
          <a:p>
            <a:fld id="{3B98BF58-0D66-4FCC-924A-4551877D6127}" type="slidenum">
              <a:rPr lang="mr-IN" smtClean="0"/>
              <a:t>‹#›</a:t>
            </a:fld>
            <a:endParaRPr lang="mr-IN"/>
          </a:p>
        </p:txBody>
      </p:sp>
    </p:spTree>
    <p:extLst>
      <p:ext uri="{BB962C8B-B14F-4D97-AF65-F5344CB8AC3E}">
        <p14:creationId xmlns:p14="http://schemas.microsoft.com/office/powerpoint/2010/main" val="2666049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mr-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r-IN"/>
          </a:p>
        </p:txBody>
      </p:sp>
      <p:sp>
        <p:nvSpPr>
          <p:cNvPr id="4" name="Date Placeholder 3"/>
          <p:cNvSpPr>
            <a:spLocks noGrp="1"/>
          </p:cNvSpPr>
          <p:nvPr>
            <p:ph type="dt" sz="half" idx="10"/>
          </p:nvPr>
        </p:nvSpPr>
        <p:spPr/>
        <p:txBody>
          <a:bodyPr/>
          <a:lstStyle/>
          <a:p>
            <a:fld id="{A0C5347D-AD49-4E9D-86AB-D789FC67D88E}" type="datetime1">
              <a:rPr lang="en-IN" smtClean="0"/>
              <a:t>27-07-2018</a:t>
            </a:fld>
            <a:endParaRPr lang="mr-IN"/>
          </a:p>
        </p:txBody>
      </p:sp>
      <p:sp>
        <p:nvSpPr>
          <p:cNvPr id="5" name="Footer Placeholder 4"/>
          <p:cNvSpPr>
            <a:spLocks noGrp="1"/>
          </p:cNvSpPr>
          <p:nvPr>
            <p:ph type="ftr" sz="quarter" idx="11"/>
          </p:nvPr>
        </p:nvSpPr>
        <p:spPr/>
        <p:txBody>
          <a:bodyPr/>
          <a:lstStyle/>
          <a:p>
            <a:r>
              <a:rPr lang="en-IN" smtClean="0"/>
              <a:t>TIFR, FCRIT</a:t>
            </a:r>
            <a:endParaRPr lang="mr-IN"/>
          </a:p>
        </p:txBody>
      </p:sp>
      <p:sp>
        <p:nvSpPr>
          <p:cNvPr id="6" name="Slide Number Placeholder 5"/>
          <p:cNvSpPr>
            <a:spLocks noGrp="1"/>
          </p:cNvSpPr>
          <p:nvPr>
            <p:ph type="sldNum" sz="quarter" idx="12"/>
          </p:nvPr>
        </p:nvSpPr>
        <p:spPr/>
        <p:txBody>
          <a:bodyPr/>
          <a:lstStyle/>
          <a:p>
            <a:fld id="{3B98BF58-0D66-4FCC-924A-4551877D6127}" type="slidenum">
              <a:rPr lang="mr-IN" smtClean="0"/>
              <a:t>‹#›</a:t>
            </a:fld>
            <a:endParaRPr lang="mr-IN"/>
          </a:p>
        </p:txBody>
      </p:sp>
    </p:spTree>
    <p:extLst>
      <p:ext uri="{BB962C8B-B14F-4D97-AF65-F5344CB8AC3E}">
        <p14:creationId xmlns:p14="http://schemas.microsoft.com/office/powerpoint/2010/main" val="3025682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mr-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r-IN"/>
          </a:p>
        </p:txBody>
      </p:sp>
      <p:sp>
        <p:nvSpPr>
          <p:cNvPr id="4" name="Date Placeholder 3"/>
          <p:cNvSpPr>
            <a:spLocks noGrp="1"/>
          </p:cNvSpPr>
          <p:nvPr>
            <p:ph type="dt" sz="half" idx="10"/>
          </p:nvPr>
        </p:nvSpPr>
        <p:spPr/>
        <p:txBody>
          <a:bodyPr/>
          <a:lstStyle/>
          <a:p>
            <a:fld id="{20E6C32D-DE3B-408C-A350-161247B2BD6F}" type="datetime1">
              <a:rPr lang="en-IN" smtClean="0"/>
              <a:t>27-07-2018</a:t>
            </a:fld>
            <a:endParaRPr lang="mr-IN"/>
          </a:p>
        </p:txBody>
      </p:sp>
      <p:sp>
        <p:nvSpPr>
          <p:cNvPr id="5" name="Footer Placeholder 4"/>
          <p:cNvSpPr>
            <a:spLocks noGrp="1"/>
          </p:cNvSpPr>
          <p:nvPr>
            <p:ph type="ftr" sz="quarter" idx="11"/>
          </p:nvPr>
        </p:nvSpPr>
        <p:spPr/>
        <p:txBody>
          <a:bodyPr/>
          <a:lstStyle/>
          <a:p>
            <a:r>
              <a:rPr lang="en-IN" smtClean="0"/>
              <a:t>TIFR, FCRIT</a:t>
            </a:r>
            <a:endParaRPr lang="mr-IN"/>
          </a:p>
        </p:txBody>
      </p:sp>
      <p:sp>
        <p:nvSpPr>
          <p:cNvPr id="6" name="Slide Number Placeholder 5"/>
          <p:cNvSpPr>
            <a:spLocks noGrp="1"/>
          </p:cNvSpPr>
          <p:nvPr>
            <p:ph type="sldNum" sz="quarter" idx="12"/>
          </p:nvPr>
        </p:nvSpPr>
        <p:spPr/>
        <p:txBody>
          <a:bodyPr/>
          <a:lstStyle/>
          <a:p>
            <a:fld id="{3B98BF58-0D66-4FCC-924A-4551877D6127}" type="slidenum">
              <a:rPr lang="mr-IN" smtClean="0"/>
              <a:t>‹#›</a:t>
            </a:fld>
            <a:endParaRPr lang="mr-IN"/>
          </a:p>
        </p:txBody>
      </p:sp>
    </p:spTree>
    <p:extLst>
      <p:ext uri="{BB962C8B-B14F-4D97-AF65-F5344CB8AC3E}">
        <p14:creationId xmlns:p14="http://schemas.microsoft.com/office/powerpoint/2010/main" val="896124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mr-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0E1E72-70DC-445B-A733-CBE868DCBB8F}" type="datetime1">
              <a:rPr lang="en-IN" smtClean="0"/>
              <a:t>27-07-2018</a:t>
            </a:fld>
            <a:endParaRPr lang="mr-IN"/>
          </a:p>
        </p:txBody>
      </p:sp>
      <p:sp>
        <p:nvSpPr>
          <p:cNvPr id="5" name="Footer Placeholder 4"/>
          <p:cNvSpPr>
            <a:spLocks noGrp="1"/>
          </p:cNvSpPr>
          <p:nvPr>
            <p:ph type="ftr" sz="quarter" idx="11"/>
          </p:nvPr>
        </p:nvSpPr>
        <p:spPr/>
        <p:txBody>
          <a:bodyPr/>
          <a:lstStyle/>
          <a:p>
            <a:r>
              <a:rPr lang="en-IN" smtClean="0"/>
              <a:t>TIFR, FCRIT</a:t>
            </a:r>
            <a:endParaRPr lang="mr-IN"/>
          </a:p>
        </p:txBody>
      </p:sp>
      <p:sp>
        <p:nvSpPr>
          <p:cNvPr id="6" name="Slide Number Placeholder 5"/>
          <p:cNvSpPr>
            <a:spLocks noGrp="1"/>
          </p:cNvSpPr>
          <p:nvPr>
            <p:ph type="sldNum" sz="quarter" idx="12"/>
          </p:nvPr>
        </p:nvSpPr>
        <p:spPr/>
        <p:txBody>
          <a:bodyPr/>
          <a:lstStyle/>
          <a:p>
            <a:fld id="{3B98BF58-0D66-4FCC-924A-4551877D6127}" type="slidenum">
              <a:rPr lang="mr-IN" smtClean="0"/>
              <a:t>‹#›</a:t>
            </a:fld>
            <a:endParaRPr lang="mr-IN"/>
          </a:p>
        </p:txBody>
      </p:sp>
    </p:spTree>
    <p:extLst>
      <p:ext uri="{BB962C8B-B14F-4D97-AF65-F5344CB8AC3E}">
        <p14:creationId xmlns:p14="http://schemas.microsoft.com/office/powerpoint/2010/main" val="4228275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mr-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r-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r-IN"/>
          </a:p>
        </p:txBody>
      </p:sp>
      <p:sp>
        <p:nvSpPr>
          <p:cNvPr id="5" name="Date Placeholder 4"/>
          <p:cNvSpPr>
            <a:spLocks noGrp="1"/>
          </p:cNvSpPr>
          <p:nvPr>
            <p:ph type="dt" sz="half" idx="10"/>
          </p:nvPr>
        </p:nvSpPr>
        <p:spPr/>
        <p:txBody>
          <a:bodyPr/>
          <a:lstStyle/>
          <a:p>
            <a:fld id="{9D8DBD5F-4AD7-4202-AEAA-B9707BEFDCD5}" type="datetime1">
              <a:rPr lang="en-IN" smtClean="0"/>
              <a:t>27-07-2018</a:t>
            </a:fld>
            <a:endParaRPr lang="mr-IN"/>
          </a:p>
        </p:txBody>
      </p:sp>
      <p:sp>
        <p:nvSpPr>
          <p:cNvPr id="6" name="Footer Placeholder 5"/>
          <p:cNvSpPr>
            <a:spLocks noGrp="1"/>
          </p:cNvSpPr>
          <p:nvPr>
            <p:ph type="ftr" sz="quarter" idx="11"/>
          </p:nvPr>
        </p:nvSpPr>
        <p:spPr/>
        <p:txBody>
          <a:bodyPr/>
          <a:lstStyle/>
          <a:p>
            <a:r>
              <a:rPr lang="en-IN" smtClean="0"/>
              <a:t>TIFR, FCRIT</a:t>
            </a:r>
            <a:endParaRPr lang="mr-IN"/>
          </a:p>
        </p:txBody>
      </p:sp>
      <p:sp>
        <p:nvSpPr>
          <p:cNvPr id="7" name="Slide Number Placeholder 6"/>
          <p:cNvSpPr>
            <a:spLocks noGrp="1"/>
          </p:cNvSpPr>
          <p:nvPr>
            <p:ph type="sldNum" sz="quarter" idx="12"/>
          </p:nvPr>
        </p:nvSpPr>
        <p:spPr/>
        <p:txBody>
          <a:bodyPr/>
          <a:lstStyle/>
          <a:p>
            <a:fld id="{3B98BF58-0D66-4FCC-924A-4551877D6127}" type="slidenum">
              <a:rPr lang="mr-IN" smtClean="0"/>
              <a:t>‹#›</a:t>
            </a:fld>
            <a:endParaRPr lang="mr-IN"/>
          </a:p>
        </p:txBody>
      </p:sp>
    </p:spTree>
    <p:extLst>
      <p:ext uri="{BB962C8B-B14F-4D97-AF65-F5344CB8AC3E}">
        <p14:creationId xmlns:p14="http://schemas.microsoft.com/office/powerpoint/2010/main" val="1809297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mr-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r-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r-IN"/>
          </a:p>
        </p:txBody>
      </p:sp>
      <p:sp>
        <p:nvSpPr>
          <p:cNvPr id="7" name="Date Placeholder 6"/>
          <p:cNvSpPr>
            <a:spLocks noGrp="1"/>
          </p:cNvSpPr>
          <p:nvPr>
            <p:ph type="dt" sz="half" idx="10"/>
          </p:nvPr>
        </p:nvSpPr>
        <p:spPr/>
        <p:txBody>
          <a:bodyPr/>
          <a:lstStyle/>
          <a:p>
            <a:fld id="{F0B144DE-BA2F-4D84-A7B9-2F9582CF2C4E}" type="datetime1">
              <a:rPr lang="en-IN" smtClean="0"/>
              <a:t>27-07-2018</a:t>
            </a:fld>
            <a:endParaRPr lang="mr-IN"/>
          </a:p>
        </p:txBody>
      </p:sp>
      <p:sp>
        <p:nvSpPr>
          <p:cNvPr id="8" name="Footer Placeholder 7"/>
          <p:cNvSpPr>
            <a:spLocks noGrp="1"/>
          </p:cNvSpPr>
          <p:nvPr>
            <p:ph type="ftr" sz="quarter" idx="11"/>
          </p:nvPr>
        </p:nvSpPr>
        <p:spPr/>
        <p:txBody>
          <a:bodyPr/>
          <a:lstStyle/>
          <a:p>
            <a:r>
              <a:rPr lang="en-IN" smtClean="0"/>
              <a:t>TIFR, FCRIT</a:t>
            </a:r>
            <a:endParaRPr lang="mr-IN"/>
          </a:p>
        </p:txBody>
      </p:sp>
      <p:sp>
        <p:nvSpPr>
          <p:cNvPr id="9" name="Slide Number Placeholder 8"/>
          <p:cNvSpPr>
            <a:spLocks noGrp="1"/>
          </p:cNvSpPr>
          <p:nvPr>
            <p:ph type="sldNum" sz="quarter" idx="12"/>
          </p:nvPr>
        </p:nvSpPr>
        <p:spPr/>
        <p:txBody>
          <a:bodyPr/>
          <a:lstStyle/>
          <a:p>
            <a:fld id="{3B98BF58-0D66-4FCC-924A-4551877D6127}" type="slidenum">
              <a:rPr lang="mr-IN" smtClean="0"/>
              <a:t>‹#›</a:t>
            </a:fld>
            <a:endParaRPr lang="mr-IN"/>
          </a:p>
        </p:txBody>
      </p:sp>
    </p:spTree>
    <p:extLst>
      <p:ext uri="{BB962C8B-B14F-4D97-AF65-F5344CB8AC3E}">
        <p14:creationId xmlns:p14="http://schemas.microsoft.com/office/powerpoint/2010/main" val="286452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mr-IN"/>
          </a:p>
        </p:txBody>
      </p:sp>
      <p:sp>
        <p:nvSpPr>
          <p:cNvPr id="3" name="Date Placeholder 2"/>
          <p:cNvSpPr>
            <a:spLocks noGrp="1"/>
          </p:cNvSpPr>
          <p:nvPr>
            <p:ph type="dt" sz="half" idx="10"/>
          </p:nvPr>
        </p:nvSpPr>
        <p:spPr/>
        <p:txBody>
          <a:bodyPr/>
          <a:lstStyle/>
          <a:p>
            <a:fld id="{80D1E693-62F3-41B1-804E-5627C481D0DE}" type="datetime1">
              <a:rPr lang="en-IN" smtClean="0"/>
              <a:t>27-07-2018</a:t>
            </a:fld>
            <a:endParaRPr lang="mr-IN"/>
          </a:p>
        </p:txBody>
      </p:sp>
      <p:sp>
        <p:nvSpPr>
          <p:cNvPr id="4" name="Footer Placeholder 3"/>
          <p:cNvSpPr>
            <a:spLocks noGrp="1"/>
          </p:cNvSpPr>
          <p:nvPr>
            <p:ph type="ftr" sz="quarter" idx="11"/>
          </p:nvPr>
        </p:nvSpPr>
        <p:spPr/>
        <p:txBody>
          <a:bodyPr/>
          <a:lstStyle/>
          <a:p>
            <a:r>
              <a:rPr lang="en-IN" smtClean="0"/>
              <a:t>TIFR, FCRIT</a:t>
            </a:r>
            <a:endParaRPr lang="mr-IN"/>
          </a:p>
        </p:txBody>
      </p:sp>
      <p:sp>
        <p:nvSpPr>
          <p:cNvPr id="5" name="Slide Number Placeholder 4"/>
          <p:cNvSpPr>
            <a:spLocks noGrp="1"/>
          </p:cNvSpPr>
          <p:nvPr>
            <p:ph type="sldNum" sz="quarter" idx="12"/>
          </p:nvPr>
        </p:nvSpPr>
        <p:spPr/>
        <p:txBody>
          <a:bodyPr/>
          <a:lstStyle/>
          <a:p>
            <a:fld id="{3B98BF58-0D66-4FCC-924A-4551877D6127}" type="slidenum">
              <a:rPr lang="mr-IN" smtClean="0"/>
              <a:t>‹#›</a:t>
            </a:fld>
            <a:endParaRPr lang="mr-IN"/>
          </a:p>
        </p:txBody>
      </p:sp>
    </p:spTree>
    <p:extLst>
      <p:ext uri="{BB962C8B-B14F-4D97-AF65-F5344CB8AC3E}">
        <p14:creationId xmlns:p14="http://schemas.microsoft.com/office/powerpoint/2010/main" val="582601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D3E314-10E7-4FC8-ADFB-EE48322243C2}" type="datetime1">
              <a:rPr lang="en-IN" smtClean="0"/>
              <a:t>27-07-2018</a:t>
            </a:fld>
            <a:endParaRPr lang="mr-IN"/>
          </a:p>
        </p:txBody>
      </p:sp>
      <p:sp>
        <p:nvSpPr>
          <p:cNvPr id="3" name="Footer Placeholder 2"/>
          <p:cNvSpPr>
            <a:spLocks noGrp="1"/>
          </p:cNvSpPr>
          <p:nvPr>
            <p:ph type="ftr" sz="quarter" idx="11"/>
          </p:nvPr>
        </p:nvSpPr>
        <p:spPr/>
        <p:txBody>
          <a:bodyPr/>
          <a:lstStyle/>
          <a:p>
            <a:r>
              <a:rPr lang="en-IN" smtClean="0"/>
              <a:t>TIFR, FCRIT</a:t>
            </a:r>
            <a:endParaRPr lang="mr-IN"/>
          </a:p>
        </p:txBody>
      </p:sp>
      <p:sp>
        <p:nvSpPr>
          <p:cNvPr id="4" name="Slide Number Placeholder 3"/>
          <p:cNvSpPr>
            <a:spLocks noGrp="1"/>
          </p:cNvSpPr>
          <p:nvPr>
            <p:ph type="sldNum" sz="quarter" idx="12"/>
          </p:nvPr>
        </p:nvSpPr>
        <p:spPr/>
        <p:txBody>
          <a:bodyPr/>
          <a:lstStyle/>
          <a:p>
            <a:fld id="{3B98BF58-0D66-4FCC-924A-4551877D6127}" type="slidenum">
              <a:rPr lang="mr-IN" smtClean="0"/>
              <a:t>‹#›</a:t>
            </a:fld>
            <a:endParaRPr lang="mr-IN"/>
          </a:p>
        </p:txBody>
      </p:sp>
    </p:spTree>
    <p:extLst>
      <p:ext uri="{BB962C8B-B14F-4D97-AF65-F5344CB8AC3E}">
        <p14:creationId xmlns:p14="http://schemas.microsoft.com/office/powerpoint/2010/main" val="3092114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mr-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r-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54E3D1-B309-4950-B636-650B0939AA10}" type="datetime1">
              <a:rPr lang="en-IN" smtClean="0"/>
              <a:t>27-07-2018</a:t>
            </a:fld>
            <a:endParaRPr lang="mr-IN"/>
          </a:p>
        </p:txBody>
      </p:sp>
      <p:sp>
        <p:nvSpPr>
          <p:cNvPr id="6" name="Footer Placeholder 5"/>
          <p:cNvSpPr>
            <a:spLocks noGrp="1"/>
          </p:cNvSpPr>
          <p:nvPr>
            <p:ph type="ftr" sz="quarter" idx="11"/>
          </p:nvPr>
        </p:nvSpPr>
        <p:spPr/>
        <p:txBody>
          <a:bodyPr/>
          <a:lstStyle/>
          <a:p>
            <a:r>
              <a:rPr lang="en-IN" smtClean="0"/>
              <a:t>TIFR, FCRIT</a:t>
            </a:r>
            <a:endParaRPr lang="mr-IN"/>
          </a:p>
        </p:txBody>
      </p:sp>
      <p:sp>
        <p:nvSpPr>
          <p:cNvPr id="7" name="Slide Number Placeholder 6"/>
          <p:cNvSpPr>
            <a:spLocks noGrp="1"/>
          </p:cNvSpPr>
          <p:nvPr>
            <p:ph type="sldNum" sz="quarter" idx="12"/>
          </p:nvPr>
        </p:nvSpPr>
        <p:spPr/>
        <p:txBody>
          <a:bodyPr/>
          <a:lstStyle/>
          <a:p>
            <a:fld id="{3B98BF58-0D66-4FCC-924A-4551877D6127}" type="slidenum">
              <a:rPr lang="mr-IN" smtClean="0"/>
              <a:t>‹#›</a:t>
            </a:fld>
            <a:endParaRPr lang="mr-IN"/>
          </a:p>
        </p:txBody>
      </p:sp>
    </p:spTree>
    <p:extLst>
      <p:ext uri="{BB962C8B-B14F-4D97-AF65-F5344CB8AC3E}">
        <p14:creationId xmlns:p14="http://schemas.microsoft.com/office/powerpoint/2010/main" val="104149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mr-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mr-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0EE3EA-9A0E-4B44-AEE7-3B254BCFD1B7}" type="datetime1">
              <a:rPr lang="en-IN" smtClean="0"/>
              <a:t>27-07-2018</a:t>
            </a:fld>
            <a:endParaRPr lang="mr-IN"/>
          </a:p>
        </p:txBody>
      </p:sp>
      <p:sp>
        <p:nvSpPr>
          <p:cNvPr id="6" name="Footer Placeholder 5"/>
          <p:cNvSpPr>
            <a:spLocks noGrp="1"/>
          </p:cNvSpPr>
          <p:nvPr>
            <p:ph type="ftr" sz="quarter" idx="11"/>
          </p:nvPr>
        </p:nvSpPr>
        <p:spPr/>
        <p:txBody>
          <a:bodyPr/>
          <a:lstStyle/>
          <a:p>
            <a:r>
              <a:rPr lang="en-IN" smtClean="0"/>
              <a:t>TIFR, FCRIT</a:t>
            </a:r>
            <a:endParaRPr lang="mr-IN"/>
          </a:p>
        </p:txBody>
      </p:sp>
      <p:sp>
        <p:nvSpPr>
          <p:cNvPr id="7" name="Slide Number Placeholder 6"/>
          <p:cNvSpPr>
            <a:spLocks noGrp="1"/>
          </p:cNvSpPr>
          <p:nvPr>
            <p:ph type="sldNum" sz="quarter" idx="12"/>
          </p:nvPr>
        </p:nvSpPr>
        <p:spPr/>
        <p:txBody>
          <a:bodyPr/>
          <a:lstStyle/>
          <a:p>
            <a:fld id="{3B98BF58-0D66-4FCC-924A-4551877D6127}" type="slidenum">
              <a:rPr lang="mr-IN" smtClean="0"/>
              <a:t>‹#›</a:t>
            </a:fld>
            <a:endParaRPr lang="mr-IN"/>
          </a:p>
        </p:txBody>
      </p:sp>
    </p:spTree>
    <p:extLst>
      <p:ext uri="{BB962C8B-B14F-4D97-AF65-F5344CB8AC3E}">
        <p14:creationId xmlns:p14="http://schemas.microsoft.com/office/powerpoint/2010/main" val="594960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mr-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r-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2674B2-8A46-462C-9F13-7D4AB27248C4}" type="datetime1">
              <a:rPr lang="en-IN" smtClean="0"/>
              <a:t>27-07-2018</a:t>
            </a:fld>
            <a:endParaRPr lang="mr-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TIFR, FCRIT</a:t>
            </a:r>
            <a:endParaRPr lang="mr-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98BF58-0D66-4FCC-924A-4551877D6127}" type="slidenum">
              <a:rPr lang="mr-IN" smtClean="0"/>
              <a:t>‹#›</a:t>
            </a:fld>
            <a:endParaRPr lang="mr-IN"/>
          </a:p>
        </p:txBody>
      </p:sp>
    </p:spTree>
    <p:extLst>
      <p:ext uri="{BB962C8B-B14F-4D97-AF65-F5344CB8AC3E}">
        <p14:creationId xmlns:p14="http://schemas.microsoft.com/office/powerpoint/2010/main" val="2619943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mr-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tcher.io/" TargetMode="External"/><Relationship Id="rId2" Type="http://schemas.openxmlformats.org/officeDocument/2006/relationships/hyperlink" Target="https://www.raspberrypi.org/download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35997"/>
            <a:ext cx="9144000" cy="1015530"/>
          </a:xfrm>
        </p:spPr>
        <p:txBody>
          <a:bodyPr>
            <a:normAutofit fontScale="90000"/>
          </a:bodyPr>
          <a:lstStyle/>
          <a:p>
            <a:r>
              <a:rPr lang="en-IN" sz="4400" dirty="0" smtClean="0"/>
              <a:t>Astute Irrigation System and </a:t>
            </a:r>
            <a:r>
              <a:rPr lang="en-IN" sz="4400" smtClean="0"/>
              <a:t>Crop Management</a:t>
            </a:r>
            <a:endParaRPr lang="mr-IN" sz="4400" dirty="0"/>
          </a:p>
        </p:txBody>
      </p:sp>
      <p:sp>
        <p:nvSpPr>
          <p:cNvPr id="3" name="Subtitle 2"/>
          <p:cNvSpPr>
            <a:spLocks noGrp="1"/>
          </p:cNvSpPr>
          <p:nvPr>
            <p:ph type="subTitle" idx="1"/>
          </p:nvPr>
        </p:nvSpPr>
        <p:spPr>
          <a:xfrm>
            <a:off x="1524000" y="2176530"/>
            <a:ext cx="9144000" cy="3425779"/>
          </a:xfrm>
        </p:spPr>
        <p:txBody>
          <a:bodyPr>
            <a:normAutofit/>
          </a:bodyPr>
          <a:lstStyle/>
          <a:p>
            <a:pPr lvl="0"/>
            <a:endParaRPr lang="en-IN" sz="3900" dirty="0"/>
          </a:p>
          <a:p>
            <a:pPr lvl="0"/>
            <a:r>
              <a:rPr lang="en-IN" sz="3000" dirty="0" smtClean="0"/>
              <a:t>Lasya Vadapalli (501528)</a:t>
            </a:r>
          </a:p>
          <a:p>
            <a:pPr lvl="0"/>
            <a:r>
              <a:rPr lang="en-IN" sz="3000" dirty="0" smtClean="0"/>
              <a:t>Suraj Padhy (501541)</a:t>
            </a:r>
          </a:p>
          <a:p>
            <a:pPr lvl="0"/>
            <a:r>
              <a:rPr lang="en-IN" sz="3000" dirty="0" smtClean="0"/>
              <a:t>Yashshree Patil (501546)</a:t>
            </a:r>
          </a:p>
          <a:p>
            <a:pPr lvl="0"/>
            <a:r>
              <a:rPr lang="en-IN" sz="3000" dirty="0" smtClean="0"/>
              <a:t>Rashmi Pawar (501548)</a:t>
            </a:r>
          </a:p>
          <a:p>
            <a:endParaRPr lang="mr-IN" dirty="0"/>
          </a:p>
        </p:txBody>
      </p:sp>
      <p:sp>
        <p:nvSpPr>
          <p:cNvPr id="4" name="Date Placeholder 3"/>
          <p:cNvSpPr>
            <a:spLocks noGrp="1"/>
          </p:cNvSpPr>
          <p:nvPr>
            <p:ph type="dt" sz="half" idx="10"/>
          </p:nvPr>
        </p:nvSpPr>
        <p:spPr>
          <a:xfrm>
            <a:off x="773805" y="6338329"/>
            <a:ext cx="2743200" cy="365125"/>
          </a:xfrm>
        </p:spPr>
        <p:txBody>
          <a:bodyPr/>
          <a:lstStyle/>
          <a:p>
            <a:r>
              <a:rPr lang="en-US" sz="1800" dirty="0" smtClean="0">
                <a:solidFill>
                  <a:schemeClr val="tx1"/>
                </a:solidFill>
              </a:rPr>
              <a:t>27-07-2018</a:t>
            </a:r>
            <a:endParaRPr lang="mr-IN" sz="1800" dirty="0">
              <a:solidFill>
                <a:schemeClr val="tx1"/>
              </a:solidFill>
            </a:endParaRPr>
          </a:p>
        </p:txBody>
      </p:sp>
      <p:sp>
        <p:nvSpPr>
          <p:cNvPr id="5" name="Footer Placeholder 4"/>
          <p:cNvSpPr>
            <a:spLocks noGrp="1"/>
          </p:cNvSpPr>
          <p:nvPr>
            <p:ph type="ftr" sz="quarter" idx="11"/>
          </p:nvPr>
        </p:nvSpPr>
        <p:spPr>
          <a:xfrm>
            <a:off x="838200" y="6356350"/>
            <a:ext cx="10515600" cy="365125"/>
          </a:xfrm>
        </p:spPr>
        <p:txBody>
          <a:bodyPr/>
          <a:lstStyle/>
          <a:p>
            <a:r>
              <a:rPr lang="en-IN" sz="1800" dirty="0" smtClean="0">
                <a:solidFill>
                  <a:schemeClr val="tx1"/>
                </a:solidFill>
              </a:rPr>
              <a:t>AISCM,FCRIT     TIFR</a:t>
            </a:r>
            <a:endParaRPr lang="mr-IN" sz="1800" dirty="0">
              <a:solidFill>
                <a:schemeClr val="tx1"/>
              </a:solidFill>
            </a:endParaRPr>
          </a:p>
        </p:txBody>
      </p:sp>
      <p:sp>
        <p:nvSpPr>
          <p:cNvPr id="6" name="Slide Number Placeholder 5"/>
          <p:cNvSpPr>
            <a:spLocks noGrp="1"/>
          </p:cNvSpPr>
          <p:nvPr>
            <p:ph type="sldNum" sz="quarter" idx="12"/>
          </p:nvPr>
        </p:nvSpPr>
        <p:spPr/>
        <p:txBody>
          <a:bodyPr/>
          <a:lstStyle/>
          <a:p>
            <a:fld id="{3B98BF58-0D66-4FCC-924A-4551877D6127}" type="slidenum">
              <a:rPr lang="mr-IN" sz="1800" smtClean="0">
                <a:solidFill>
                  <a:schemeClr val="tx1"/>
                </a:solidFill>
              </a:rPr>
              <a:t>1</a:t>
            </a:fld>
            <a:endParaRPr lang="mr-IN" sz="1800" dirty="0">
              <a:solidFill>
                <a:schemeClr val="tx1"/>
              </a:solidFill>
            </a:endParaRPr>
          </a:p>
        </p:txBody>
      </p:sp>
    </p:spTree>
    <p:extLst>
      <p:ext uri="{BB962C8B-B14F-4D97-AF65-F5344CB8AC3E}">
        <p14:creationId xmlns:p14="http://schemas.microsoft.com/office/powerpoint/2010/main" val="9412695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Enable the One wire Interface</a:t>
            </a:r>
            <a:endParaRPr lang="mr-IN" dirty="0"/>
          </a:p>
        </p:txBody>
      </p:sp>
      <p:sp>
        <p:nvSpPr>
          <p:cNvPr id="6" name="Content Placeholder 5"/>
          <p:cNvSpPr>
            <a:spLocks noGrp="1"/>
          </p:cNvSpPr>
          <p:nvPr>
            <p:ph idx="1"/>
          </p:nvPr>
        </p:nvSpPr>
        <p:spPr/>
        <p:txBody>
          <a:bodyPr>
            <a:normAutofit/>
          </a:bodyPr>
          <a:lstStyle/>
          <a:p>
            <a:r>
              <a:rPr lang="en-US" dirty="0"/>
              <a:t>Before the Pi can receive any data from sensor, the One-Wire interface has to be enabled. Once the DS18B20 is connected, power up the Pi and log in, then these steps have to be </a:t>
            </a:r>
            <a:r>
              <a:rPr lang="en-US" dirty="0" smtClean="0"/>
              <a:t>done</a:t>
            </a:r>
            <a:endParaRPr lang="en-US" dirty="0"/>
          </a:p>
          <a:p>
            <a:pPr lvl="0"/>
            <a:r>
              <a:rPr lang="en-US" dirty="0"/>
              <a:t>At the command prompt, enter: </a:t>
            </a:r>
            <a:r>
              <a:rPr lang="en-US" dirty="0" err="1"/>
              <a:t>sudo</a:t>
            </a:r>
            <a:r>
              <a:rPr lang="en-US" dirty="0"/>
              <a:t> </a:t>
            </a:r>
            <a:r>
              <a:rPr lang="en-US" dirty="0" err="1"/>
              <a:t>nano</a:t>
            </a:r>
            <a:r>
              <a:rPr lang="en-US" dirty="0"/>
              <a:t> /boot/config.txt, then add this to the bottom of the file: </a:t>
            </a:r>
            <a:r>
              <a:rPr lang="en-US" dirty="0" err="1" smtClean="0"/>
              <a:t>dtoverlay</a:t>
            </a:r>
            <a:r>
              <a:rPr lang="en-US" dirty="0" smtClean="0"/>
              <a:t>=w1–</a:t>
            </a:r>
            <a:r>
              <a:rPr lang="en-US" dirty="0" err="1" smtClean="0"/>
              <a:t>gpio</a:t>
            </a:r>
            <a:endParaRPr lang="en-US" dirty="0"/>
          </a:p>
          <a:p>
            <a:pPr lvl="0"/>
            <a:r>
              <a:rPr lang="en-US" dirty="0"/>
              <a:t>Exit Nano, and reboot the Pi (</a:t>
            </a:r>
            <a:r>
              <a:rPr lang="en-US" dirty="0" err="1"/>
              <a:t>sudo</a:t>
            </a:r>
            <a:r>
              <a:rPr lang="en-US" dirty="0"/>
              <a:t> reboot</a:t>
            </a:r>
            <a:r>
              <a:rPr lang="en-US" dirty="0" smtClean="0"/>
              <a:t>)</a:t>
            </a:r>
            <a:endParaRPr lang="en-US" dirty="0"/>
          </a:p>
          <a:p>
            <a:pPr lvl="0"/>
            <a:r>
              <a:rPr lang="en-US" dirty="0"/>
              <a:t>Log in to the Pi again, and at the command prompt enter </a:t>
            </a:r>
            <a:r>
              <a:rPr lang="en-US" dirty="0" err="1"/>
              <a:t>sudo</a:t>
            </a:r>
            <a:r>
              <a:rPr lang="en-US" dirty="0"/>
              <a:t> </a:t>
            </a:r>
            <a:r>
              <a:rPr lang="en-US" dirty="0" err="1"/>
              <a:t>modprobe</a:t>
            </a:r>
            <a:r>
              <a:rPr lang="en-US" dirty="0"/>
              <a:t> </a:t>
            </a:r>
            <a:r>
              <a:rPr lang="en-US" dirty="0" smtClean="0"/>
              <a:t>w1–</a:t>
            </a:r>
            <a:r>
              <a:rPr lang="en-US" dirty="0" err="1" smtClean="0"/>
              <a:t>gpio</a:t>
            </a:r>
            <a:endParaRPr lang="en-US" dirty="0"/>
          </a:p>
          <a:p>
            <a:pPr lvl="0"/>
            <a:r>
              <a:rPr lang="en-US" dirty="0"/>
              <a:t>Then enter </a:t>
            </a:r>
            <a:r>
              <a:rPr lang="en-US" dirty="0" err="1"/>
              <a:t>sudo</a:t>
            </a:r>
            <a:r>
              <a:rPr lang="en-US" dirty="0"/>
              <a:t> </a:t>
            </a:r>
            <a:r>
              <a:rPr lang="en-US" dirty="0" err="1"/>
              <a:t>modprobe</a:t>
            </a:r>
            <a:r>
              <a:rPr lang="en-US" dirty="0"/>
              <a:t> w1-therm</a:t>
            </a:r>
          </a:p>
          <a:p>
            <a:endParaRPr lang="en-US" dirty="0"/>
          </a:p>
        </p:txBody>
      </p:sp>
      <p:sp>
        <p:nvSpPr>
          <p:cNvPr id="3" name="Date Placeholder 2"/>
          <p:cNvSpPr>
            <a:spLocks noGrp="1"/>
          </p:cNvSpPr>
          <p:nvPr>
            <p:ph type="dt" sz="half" idx="10"/>
          </p:nvPr>
        </p:nvSpPr>
        <p:spPr/>
        <p:txBody>
          <a:bodyPr/>
          <a:lstStyle/>
          <a:p>
            <a:fld id="{CC35CE1F-C9CF-40B2-BCD9-A9CEB6BB0EB6}" type="datetime1">
              <a:rPr lang="en-IN" sz="1800" smtClean="0">
                <a:solidFill>
                  <a:schemeClr val="tx1"/>
                </a:solidFill>
              </a:rPr>
              <a:t>27-07-2018</a:t>
            </a:fld>
            <a:endParaRPr lang="mr-IN" sz="1800" dirty="0">
              <a:solidFill>
                <a:schemeClr val="tx1"/>
              </a:solidFill>
            </a:endParaRPr>
          </a:p>
        </p:txBody>
      </p:sp>
      <p:sp>
        <p:nvSpPr>
          <p:cNvPr id="4" name="Footer Placeholder 3"/>
          <p:cNvSpPr>
            <a:spLocks noGrp="1"/>
          </p:cNvSpPr>
          <p:nvPr>
            <p:ph type="ftr" sz="quarter" idx="11"/>
          </p:nvPr>
        </p:nvSpPr>
        <p:spPr/>
        <p:txBody>
          <a:bodyPr/>
          <a:lstStyle/>
          <a:p>
            <a:r>
              <a:rPr lang="en-IN" sz="1800" dirty="0" smtClean="0">
                <a:solidFill>
                  <a:schemeClr val="tx1"/>
                </a:solidFill>
              </a:rPr>
              <a:t>TIFR, FCRIT</a:t>
            </a:r>
            <a:endParaRPr lang="mr-IN" sz="1800" dirty="0">
              <a:solidFill>
                <a:schemeClr val="tx1"/>
              </a:solidFill>
            </a:endParaRPr>
          </a:p>
        </p:txBody>
      </p:sp>
      <p:sp>
        <p:nvSpPr>
          <p:cNvPr id="5" name="Slide Number Placeholder 4"/>
          <p:cNvSpPr>
            <a:spLocks noGrp="1"/>
          </p:cNvSpPr>
          <p:nvPr>
            <p:ph type="sldNum" sz="quarter" idx="12"/>
          </p:nvPr>
        </p:nvSpPr>
        <p:spPr/>
        <p:txBody>
          <a:bodyPr/>
          <a:lstStyle/>
          <a:p>
            <a:fld id="{3B98BF58-0D66-4FCC-924A-4551877D6127}" type="slidenum">
              <a:rPr lang="mr-IN" sz="1800" smtClean="0">
                <a:solidFill>
                  <a:schemeClr val="tx1"/>
                </a:solidFill>
              </a:rPr>
              <a:t>10</a:t>
            </a:fld>
            <a:endParaRPr lang="mr-IN" sz="1800" dirty="0">
              <a:solidFill>
                <a:schemeClr val="tx1"/>
              </a:solidFill>
            </a:endParaRPr>
          </a:p>
        </p:txBody>
      </p:sp>
    </p:spTree>
    <p:extLst>
      <p:ext uri="{BB962C8B-B14F-4D97-AF65-F5344CB8AC3E}">
        <p14:creationId xmlns:p14="http://schemas.microsoft.com/office/powerpoint/2010/main" val="17032012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863957" y="708338"/>
            <a:ext cx="10515600" cy="428558"/>
          </a:xfrm>
        </p:spPr>
        <p:txBody>
          <a:bodyPr>
            <a:normAutofit fontScale="90000"/>
          </a:bodyPr>
          <a:lstStyle/>
          <a:p>
            <a:endParaRPr lang="en-US" dirty="0"/>
          </a:p>
        </p:txBody>
      </p:sp>
      <p:sp>
        <p:nvSpPr>
          <p:cNvPr id="3" name="Content Placeholder 2"/>
          <p:cNvSpPr>
            <a:spLocks noGrp="1"/>
          </p:cNvSpPr>
          <p:nvPr>
            <p:ph idx="1"/>
          </p:nvPr>
        </p:nvSpPr>
        <p:spPr>
          <a:xfrm>
            <a:off x="825321" y="1052893"/>
            <a:ext cx="10515600" cy="4351338"/>
          </a:xfrm>
        </p:spPr>
        <p:txBody>
          <a:bodyPr>
            <a:normAutofit fontScale="77500" lnSpcReduction="20000"/>
          </a:bodyPr>
          <a:lstStyle/>
          <a:p>
            <a:pPr lvl="0"/>
            <a:r>
              <a:rPr lang="en-US" dirty="0"/>
              <a:t>Change directories to the /sys/bus/w1/devices directory by entering: cd /</a:t>
            </a:r>
            <a:r>
              <a:rPr lang="en-US" dirty="0" smtClean="0"/>
              <a:t>sys/bus/w1/devices</a:t>
            </a:r>
            <a:endParaRPr lang="en-US" dirty="0"/>
          </a:p>
          <a:p>
            <a:pPr lvl="0"/>
            <a:r>
              <a:rPr lang="en-US" dirty="0"/>
              <a:t>Now enter </a:t>
            </a:r>
            <a:r>
              <a:rPr lang="en-US" dirty="0" err="1"/>
              <a:t>ls</a:t>
            </a:r>
            <a:r>
              <a:rPr lang="en-US" dirty="0"/>
              <a:t> to list the devices</a:t>
            </a:r>
            <a:r>
              <a:rPr lang="en-US" dirty="0" smtClean="0"/>
              <a:t>:</a:t>
            </a:r>
            <a:endParaRPr lang="en-US" dirty="0"/>
          </a:p>
          <a:p>
            <a:pPr lvl="0"/>
            <a:r>
              <a:rPr lang="en-US" dirty="0"/>
              <a:t>Enter cat w1_slave which will show the raw temperature reading output by the sensor: </a:t>
            </a:r>
            <a:r>
              <a:rPr lang="en-US" dirty="0" err="1"/>
              <a:t>af</a:t>
            </a:r>
            <a:r>
              <a:rPr lang="en-US" dirty="0"/>
              <a:t> 01 4b 46 7f </a:t>
            </a:r>
            <a:r>
              <a:rPr lang="en-US" dirty="0" err="1"/>
              <a:t>ff</a:t>
            </a:r>
            <a:r>
              <a:rPr lang="en-US" dirty="0"/>
              <a:t> 01 10 </a:t>
            </a:r>
            <a:r>
              <a:rPr lang="en-US" dirty="0" err="1"/>
              <a:t>bc</a:t>
            </a:r>
            <a:r>
              <a:rPr lang="en-US" dirty="0"/>
              <a:t> : </a:t>
            </a:r>
            <a:r>
              <a:rPr lang="en-US" dirty="0" err="1"/>
              <a:t>crc</a:t>
            </a:r>
            <a:r>
              <a:rPr lang="en-US" dirty="0"/>
              <a:t>=</a:t>
            </a:r>
            <a:r>
              <a:rPr lang="en-US" dirty="0" err="1"/>
              <a:t>bc</a:t>
            </a:r>
            <a:r>
              <a:rPr lang="en-US" dirty="0"/>
              <a:t> </a:t>
            </a:r>
            <a:r>
              <a:rPr lang="en-US" dirty="0" smtClean="0"/>
              <a:t>YES</a:t>
            </a:r>
            <a:endParaRPr lang="en-US" dirty="0"/>
          </a:p>
          <a:p>
            <a:r>
              <a:rPr lang="en-US" dirty="0" err="1"/>
              <a:t>af</a:t>
            </a:r>
            <a:r>
              <a:rPr lang="en-US" dirty="0"/>
              <a:t> 01 4b 46 7f </a:t>
            </a:r>
            <a:r>
              <a:rPr lang="en-US" dirty="0" err="1"/>
              <a:t>ff</a:t>
            </a:r>
            <a:r>
              <a:rPr lang="en-US" dirty="0"/>
              <a:t> 01 10 </a:t>
            </a:r>
            <a:r>
              <a:rPr lang="en-US" dirty="0" err="1"/>
              <a:t>bc</a:t>
            </a:r>
            <a:r>
              <a:rPr lang="en-US" dirty="0"/>
              <a:t> </a:t>
            </a:r>
            <a:r>
              <a:rPr lang="en-US" dirty="0" smtClean="0"/>
              <a:t>t=26937</a:t>
            </a:r>
            <a:r>
              <a:rPr lang="en-US" dirty="0"/>
              <a:t/>
            </a:r>
            <a:br>
              <a:rPr lang="en-US" dirty="0"/>
            </a:br>
            <a:r>
              <a:rPr lang="en-US" dirty="0"/>
              <a:t> </a:t>
            </a:r>
          </a:p>
          <a:p>
            <a:r>
              <a:rPr lang="en-US" b="1" dirty="0"/>
              <a:t>For </a:t>
            </a:r>
            <a:r>
              <a:rPr lang="en-US" b="1" dirty="0" err="1"/>
              <a:t>eg</a:t>
            </a:r>
            <a:r>
              <a:rPr lang="en-US" b="1" dirty="0"/>
              <a:t>:​</a:t>
            </a:r>
            <a:r>
              <a:rPr lang="en-US" dirty="0"/>
              <a:t>if temperature reading is t=28625, it means a temperature of 28.625 degrees Celsius</a:t>
            </a:r>
            <a:r>
              <a:rPr lang="en-US" dirty="0" smtClean="0"/>
              <a:t>.</a:t>
            </a:r>
            <a:r>
              <a:rPr lang="en-US" dirty="0"/>
              <a:t> </a:t>
            </a:r>
          </a:p>
          <a:p>
            <a:r>
              <a:rPr lang="en-US" b="1" dirty="0" err="1"/>
              <a:t>sudo</a:t>
            </a:r>
            <a:r>
              <a:rPr lang="en-US" b="1" dirty="0"/>
              <a:t> </a:t>
            </a:r>
            <a:r>
              <a:rPr lang="en-US" b="1" dirty="0" err="1"/>
              <a:t>modprobe</a:t>
            </a:r>
            <a:r>
              <a:rPr lang="en-US" b="1" dirty="0"/>
              <a:t> w1-gpio ; </a:t>
            </a:r>
            <a:r>
              <a:rPr lang="en-US" b="1" dirty="0" err="1"/>
              <a:t>sudo</a:t>
            </a:r>
            <a:r>
              <a:rPr lang="en-US" b="1" dirty="0"/>
              <a:t> </a:t>
            </a:r>
            <a:r>
              <a:rPr lang="en-US" b="1" dirty="0" err="1"/>
              <a:t>modprobe</a:t>
            </a:r>
            <a:r>
              <a:rPr lang="en-US" b="1" dirty="0"/>
              <a:t> w1-therm </a:t>
            </a:r>
            <a:r>
              <a:rPr lang="en-US" dirty="0"/>
              <a:t>must be run every time the raspberry pi</a:t>
            </a:r>
            <a:r>
              <a:rPr lang="en-US" b="1" dirty="0"/>
              <a:t> </a:t>
            </a:r>
            <a:r>
              <a:rPr lang="en-US" dirty="0"/>
              <a:t>is turned on in order for the </a:t>
            </a:r>
            <a:r>
              <a:rPr lang="en-US" dirty="0" err="1"/>
              <a:t>RPi</a:t>
            </a:r>
            <a:r>
              <a:rPr lang="en-US" dirty="0"/>
              <a:t> to read the sensor. Each DS18B20 you plug in has its own directory in the format of 28-xxxxxxxxxxxx. After execution of above steps, it displays two lines of text. The first line will either have a YES or NO at the very end; if you receive a NO, there was a temporary error, so try again; if you receive a YES, the second line will display the temperature in Celsius.</a:t>
            </a:r>
          </a:p>
          <a:p>
            <a:pPr marL="0" indent="0">
              <a:buNone/>
            </a:pPr>
            <a:endParaRPr lang="en-US" dirty="0"/>
          </a:p>
          <a:p>
            <a:endParaRPr lang="en-US" dirty="0"/>
          </a:p>
        </p:txBody>
      </p:sp>
      <p:sp>
        <p:nvSpPr>
          <p:cNvPr id="4" name="Date Placeholder 3"/>
          <p:cNvSpPr>
            <a:spLocks noGrp="1"/>
          </p:cNvSpPr>
          <p:nvPr>
            <p:ph type="dt" sz="half" idx="10"/>
          </p:nvPr>
        </p:nvSpPr>
        <p:spPr/>
        <p:txBody>
          <a:bodyPr/>
          <a:lstStyle/>
          <a:p>
            <a:fld id="{20E6C32D-DE3B-408C-A350-161247B2BD6F}" type="datetime1">
              <a:rPr lang="en-IN" smtClean="0"/>
              <a:t>27-07-2018</a:t>
            </a:fld>
            <a:endParaRPr lang="mr-IN"/>
          </a:p>
        </p:txBody>
      </p:sp>
      <p:sp>
        <p:nvSpPr>
          <p:cNvPr id="5" name="Footer Placeholder 4"/>
          <p:cNvSpPr>
            <a:spLocks noGrp="1"/>
          </p:cNvSpPr>
          <p:nvPr>
            <p:ph type="ftr" sz="quarter" idx="11"/>
          </p:nvPr>
        </p:nvSpPr>
        <p:spPr/>
        <p:txBody>
          <a:bodyPr/>
          <a:lstStyle/>
          <a:p>
            <a:r>
              <a:rPr lang="en-IN" dirty="0" smtClean="0"/>
              <a:t>TIFR, FCRIT</a:t>
            </a:r>
            <a:endParaRPr lang="mr-IN" dirty="0"/>
          </a:p>
        </p:txBody>
      </p:sp>
      <p:sp>
        <p:nvSpPr>
          <p:cNvPr id="6" name="Slide Number Placeholder 5"/>
          <p:cNvSpPr>
            <a:spLocks noGrp="1"/>
          </p:cNvSpPr>
          <p:nvPr>
            <p:ph type="sldNum" sz="quarter" idx="12"/>
          </p:nvPr>
        </p:nvSpPr>
        <p:spPr/>
        <p:txBody>
          <a:bodyPr/>
          <a:lstStyle/>
          <a:p>
            <a:fld id="{3B98BF58-0D66-4FCC-924A-4551877D6127}" type="slidenum">
              <a:rPr lang="mr-IN" smtClean="0"/>
              <a:t>11</a:t>
            </a:fld>
            <a:endParaRPr lang="mr-IN"/>
          </a:p>
        </p:txBody>
      </p:sp>
    </p:spTree>
    <p:extLst>
      <p:ext uri="{BB962C8B-B14F-4D97-AF65-F5344CB8AC3E}">
        <p14:creationId xmlns:p14="http://schemas.microsoft.com/office/powerpoint/2010/main" val="2904603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896" y="390882"/>
            <a:ext cx="10515600" cy="1325563"/>
          </a:xfrm>
        </p:spPr>
        <p:txBody>
          <a:bodyPr>
            <a:normAutofit/>
          </a:bodyPr>
          <a:lstStyle/>
          <a:p>
            <a:r>
              <a:rPr lang="en-US" sz="4000" b="1" u="sng" dirty="0" smtClean="0"/>
              <a:t>Connecting Soil Moisture Sensor to Raspberry pi 3</a:t>
            </a:r>
            <a:endParaRPr lang="en-US" sz="4000" b="1" u="sng" dirty="0"/>
          </a:p>
        </p:txBody>
      </p:sp>
      <p:sp>
        <p:nvSpPr>
          <p:cNvPr id="3" name="Content Placeholder 2"/>
          <p:cNvSpPr>
            <a:spLocks noGrp="1"/>
          </p:cNvSpPr>
          <p:nvPr>
            <p:ph idx="1"/>
          </p:nvPr>
        </p:nvSpPr>
        <p:spPr/>
        <p:txBody>
          <a:bodyPr>
            <a:normAutofit fontScale="85000" lnSpcReduction="20000"/>
          </a:bodyPr>
          <a:lstStyle/>
          <a:p>
            <a:r>
              <a:rPr lang="en-US" dirty="0"/>
              <a:t>KG003 soil moisture sensor is used to measure the soil moisture. </a:t>
            </a:r>
            <a:endParaRPr lang="en-US" dirty="0" smtClean="0"/>
          </a:p>
          <a:p>
            <a:r>
              <a:rPr lang="en-US" dirty="0" smtClean="0"/>
              <a:t>The </a:t>
            </a:r>
            <a:r>
              <a:rPr lang="en-US" dirty="0"/>
              <a:t>soil moisture sensor consists of two probes. The two probes allow the current to pass through the soil and then it gets the resistance value to measure the moisture value. </a:t>
            </a:r>
            <a:endParaRPr lang="en-US" dirty="0" smtClean="0"/>
          </a:p>
          <a:p>
            <a:r>
              <a:rPr lang="en-US" dirty="0" smtClean="0"/>
              <a:t>When </a:t>
            </a:r>
            <a:r>
              <a:rPr lang="en-US" dirty="0"/>
              <a:t>there is more water, the soil will conduct more electricity which means that there will be less resistance. Therefore, the moisture level will be higher. Dry soil conducts electricity poorly, so when there will be less water, the soil will conduct less electricity which means that there will be more resistance. </a:t>
            </a:r>
            <a:r>
              <a:rPr lang="en-US" dirty="0" smtClean="0"/>
              <a:t>Therefore</a:t>
            </a:r>
            <a:r>
              <a:rPr lang="en-US" dirty="0"/>
              <a:t>, the moisture level will be lower</a:t>
            </a:r>
            <a:r>
              <a:rPr lang="en-US" dirty="0" smtClean="0"/>
              <a:t>.</a:t>
            </a:r>
          </a:p>
          <a:p>
            <a:r>
              <a:rPr lang="en-US" dirty="0" smtClean="0"/>
              <a:t> </a:t>
            </a:r>
            <a:r>
              <a:rPr lang="en-US" dirty="0"/>
              <a:t>The sensor has 4 pins. First two pins are </a:t>
            </a:r>
            <a:r>
              <a:rPr lang="en-US" dirty="0" err="1"/>
              <a:t>Vcc</a:t>
            </a:r>
            <a:r>
              <a:rPr lang="en-US" dirty="0"/>
              <a:t> and GND. The next two pins are output pins.A0 pin is giving analog output and D0 pin is giving digital output. We are using analog output of sensor to get readings. As raspberry pi does not have any analog pin, we have to use an ADC to convert analog output of sensor into digital. The ADC used here is </a:t>
            </a:r>
            <a:r>
              <a:rPr lang="en-US" b="1" dirty="0"/>
              <a:t>ADS1115.</a:t>
            </a:r>
          </a:p>
          <a:p>
            <a:endParaRPr lang="en-US" dirty="0"/>
          </a:p>
        </p:txBody>
      </p:sp>
      <p:sp>
        <p:nvSpPr>
          <p:cNvPr id="4" name="Date Placeholder 3"/>
          <p:cNvSpPr>
            <a:spLocks noGrp="1"/>
          </p:cNvSpPr>
          <p:nvPr>
            <p:ph type="dt" sz="half" idx="10"/>
          </p:nvPr>
        </p:nvSpPr>
        <p:spPr/>
        <p:txBody>
          <a:bodyPr/>
          <a:lstStyle/>
          <a:p>
            <a:fld id="{20E6C32D-DE3B-408C-A350-161247B2BD6F}" type="datetime1">
              <a:rPr lang="en-IN" smtClean="0"/>
              <a:t>27-07-2018</a:t>
            </a:fld>
            <a:endParaRPr lang="mr-IN"/>
          </a:p>
        </p:txBody>
      </p:sp>
      <p:sp>
        <p:nvSpPr>
          <p:cNvPr id="5" name="Footer Placeholder 4"/>
          <p:cNvSpPr>
            <a:spLocks noGrp="1"/>
          </p:cNvSpPr>
          <p:nvPr>
            <p:ph type="ftr" sz="quarter" idx="11"/>
          </p:nvPr>
        </p:nvSpPr>
        <p:spPr/>
        <p:txBody>
          <a:bodyPr/>
          <a:lstStyle/>
          <a:p>
            <a:r>
              <a:rPr lang="en-IN" smtClean="0"/>
              <a:t>TIFR, FCRIT</a:t>
            </a:r>
            <a:endParaRPr lang="mr-IN"/>
          </a:p>
        </p:txBody>
      </p:sp>
      <p:sp>
        <p:nvSpPr>
          <p:cNvPr id="6" name="Slide Number Placeholder 5"/>
          <p:cNvSpPr>
            <a:spLocks noGrp="1"/>
          </p:cNvSpPr>
          <p:nvPr>
            <p:ph type="sldNum" sz="quarter" idx="12"/>
          </p:nvPr>
        </p:nvSpPr>
        <p:spPr/>
        <p:txBody>
          <a:bodyPr/>
          <a:lstStyle/>
          <a:p>
            <a:fld id="{3B98BF58-0D66-4FCC-924A-4551877D6127}" type="slidenum">
              <a:rPr lang="mr-IN" smtClean="0"/>
              <a:t>12</a:t>
            </a:fld>
            <a:endParaRPr lang="mr-IN"/>
          </a:p>
        </p:txBody>
      </p:sp>
    </p:spTree>
    <p:extLst>
      <p:ext uri="{BB962C8B-B14F-4D97-AF65-F5344CB8AC3E}">
        <p14:creationId xmlns:p14="http://schemas.microsoft.com/office/powerpoint/2010/main" val="1462464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701" y="674217"/>
            <a:ext cx="10671220" cy="2519743"/>
          </a:xfrm>
        </p:spPr>
        <p:txBody>
          <a:bodyPr>
            <a:normAutofit/>
          </a:bodyPr>
          <a:lstStyle/>
          <a:p>
            <a:r>
              <a:rPr lang="en-US" dirty="0" smtClean="0"/>
              <a:t>                         Circuit Diagram</a:t>
            </a:r>
            <a:br>
              <a:rPr lang="en-US" dirty="0" smtClean="0"/>
            </a:br>
            <a:r>
              <a:rPr lang="en-US" sz="2200" dirty="0"/>
              <a:t>The VDD pin is connected to 3.3V supply on breadboard. The GND pin is connected to ground on breadboard. The SCL pin is connected to pin 5 of raspberry pi and SDA to pin3. The analog output of the sensor from pin A0 is given to A0 pin of ADC which is analog input pin. In order to communicate with raspberry pi, the I2C pins(pin3 and pin5) should be set to high. To check whether the I2C pins is enabled or not type the following command: </a:t>
            </a:r>
            <a:r>
              <a:rPr lang="en-US" sz="2200" dirty="0" err="1"/>
              <a:t>gpio</a:t>
            </a:r>
            <a:r>
              <a:rPr lang="en-US" sz="2200" dirty="0"/>
              <a:t> </a:t>
            </a:r>
            <a:r>
              <a:rPr lang="en-US" sz="2200" dirty="0" err="1"/>
              <a:t>readall</a:t>
            </a:r>
            <a:r>
              <a:rPr lang="en-US" sz="2200" dirty="0"/>
              <a:t/>
            </a:r>
            <a:br>
              <a:rPr lang="en-US" sz="2200" dirty="0"/>
            </a:br>
            <a:endParaRPr lang="en-US" sz="2200" dirty="0"/>
          </a:p>
        </p:txBody>
      </p:sp>
      <p:sp>
        <p:nvSpPr>
          <p:cNvPr id="4" name="Date Placeholder 3"/>
          <p:cNvSpPr>
            <a:spLocks noGrp="1"/>
          </p:cNvSpPr>
          <p:nvPr>
            <p:ph type="dt" sz="half" idx="10"/>
          </p:nvPr>
        </p:nvSpPr>
        <p:spPr/>
        <p:txBody>
          <a:bodyPr/>
          <a:lstStyle/>
          <a:p>
            <a:fld id="{20E6C32D-DE3B-408C-A350-161247B2BD6F}" type="datetime1">
              <a:rPr lang="en-IN" smtClean="0"/>
              <a:t>27-07-2018</a:t>
            </a:fld>
            <a:endParaRPr lang="mr-IN"/>
          </a:p>
        </p:txBody>
      </p:sp>
      <p:sp>
        <p:nvSpPr>
          <p:cNvPr id="5" name="Footer Placeholder 4"/>
          <p:cNvSpPr>
            <a:spLocks noGrp="1"/>
          </p:cNvSpPr>
          <p:nvPr>
            <p:ph type="ftr" sz="quarter" idx="11"/>
          </p:nvPr>
        </p:nvSpPr>
        <p:spPr/>
        <p:txBody>
          <a:bodyPr/>
          <a:lstStyle/>
          <a:p>
            <a:r>
              <a:rPr lang="en-IN" smtClean="0"/>
              <a:t>TIFR, FCRIT</a:t>
            </a:r>
            <a:endParaRPr lang="mr-IN"/>
          </a:p>
        </p:txBody>
      </p:sp>
      <p:sp>
        <p:nvSpPr>
          <p:cNvPr id="6" name="Slide Number Placeholder 5"/>
          <p:cNvSpPr>
            <a:spLocks noGrp="1"/>
          </p:cNvSpPr>
          <p:nvPr>
            <p:ph type="sldNum" sz="quarter" idx="12"/>
          </p:nvPr>
        </p:nvSpPr>
        <p:spPr/>
        <p:txBody>
          <a:bodyPr/>
          <a:lstStyle/>
          <a:p>
            <a:fld id="{3B98BF58-0D66-4FCC-924A-4551877D6127}" type="slidenum">
              <a:rPr lang="mr-IN" smtClean="0"/>
              <a:t>13</a:t>
            </a:fld>
            <a:endParaRPr lang="mr-IN"/>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48922" y="3214934"/>
            <a:ext cx="5971429" cy="3066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9357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7582" y="365126"/>
            <a:ext cx="10246217" cy="265940"/>
          </a:xfrm>
        </p:spPr>
        <p:txBody>
          <a:bodyPr>
            <a:normAutofit fontScale="90000"/>
          </a:bodyPr>
          <a:lstStyle/>
          <a:p>
            <a:endParaRPr lang="en-US" dirty="0"/>
          </a:p>
        </p:txBody>
      </p:sp>
      <p:sp>
        <p:nvSpPr>
          <p:cNvPr id="3" name="Content Placeholder 2"/>
          <p:cNvSpPr>
            <a:spLocks noGrp="1"/>
          </p:cNvSpPr>
          <p:nvPr>
            <p:ph idx="1"/>
          </p:nvPr>
        </p:nvSpPr>
        <p:spPr>
          <a:xfrm>
            <a:off x="735169" y="705162"/>
            <a:ext cx="10515600" cy="5257755"/>
          </a:xfrm>
        </p:spPr>
        <p:txBody>
          <a:bodyPr>
            <a:normAutofit fontScale="92500" lnSpcReduction="20000"/>
          </a:bodyPr>
          <a:lstStyle/>
          <a:p>
            <a:r>
              <a:rPr lang="en-US" dirty="0"/>
              <a:t> After connecting ADC to raspberry pi, we have installed python library required for ADC. Steps to install library are as follows</a:t>
            </a:r>
            <a:r>
              <a:rPr lang="en-US" dirty="0" smtClean="0"/>
              <a:t>:</a:t>
            </a:r>
            <a:endParaRPr lang="en-US" dirty="0"/>
          </a:p>
          <a:p>
            <a:pPr lvl="0"/>
            <a:r>
              <a:rPr lang="en-US" dirty="0"/>
              <a:t>First we have to make sure that we have installed </a:t>
            </a:r>
            <a:r>
              <a:rPr lang="en-US" dirty="0" err="1"/>
              <a:t>git</a:t>
            </a:r>
            <a:r>
              <a:rPr lang="en-US" dirty="0"/>
              <a:t>. If we don't have </a:t>
            </a:r>
            <a:r>
              <a:rPr lang="en-US" dirty="0" err="1"/>
              <a:t>git</a:t>
            </a:r>
            <a:r>
              <a:rPr lang="en-US" dirty="0"/>
              <a:t> installed then we have to install it first. To install </a:t>
            </a:r>
            <a:r>
              <a:rPr lang="en-US" dirty="0" err="1"/>
              <a:t>git</a:t>
            </a:r>
            <a:r>
              <a:rPr lang="en-US" dirty="0" smtClean="0"/>
              <a:t>,</a:t>
            </a:r>
            <a:endParaRPr lang="en-US" dirty="0"/>
          </a:p>
          <a:p>
            <a:r>
              <a:rPr lang="en-US" dirty="0" err="1"/>
              <a:t>sudo</a:t>
            </a:r>
            <a:r>
              <a:rPr lang="en-US" dirty="0"/>
              <a:t> apt-get install </a:t>
            </a:r>
            <a:r>
              <a:rPr lang="en-US" dirty="0" err="1" smtClean="0"/>
              <a:t>git</a:t>
            </a:r>
            <a:endParaRPr lang="en-US" dirty="0"/>
          </a:p>
          <a:p>
            <a:r>
              <a:rPr lang="en-US" dirty="0"/>
              <a:t>2. After installing </a:t>
            </a:r>
            <a:r>
              <a:rPr lang="en-US" dirty="0" err="1"/>
              <a:t>git</a:t>
            </a:r>
            <a:r>
              <a:rPr lang="en-US" dirty="0"/>
              <a:t>, we have to clone </a:t>
            </a:r>
            <a:r>
              <a:rPr lang="en-US" dirty="0" err="1"/>
              <a:t>git</a:t>
            </a:r>
            <a:r>
              <a:rPr lang="en-US" dirty="0"/>
              <a:t> repository</a:t>
            </a:r>
            <a:r>
              <a:rPr lang="en-US" dirty="0" smtClean="0"/>
              <a:t>.</a:t>
            </a:r>
            <a:endParaRPr lang="en-US" dirty="0"/>
          </a:p>
          <a:p>
            <a:r>
              <a:rPr lang="en-US" dirty="0" err="1"/>
              <a:t>git</a:t>
            </a:r>
            <a:r>
              <a:rPr lang="en-US" dirty="0"/>
              <a:t> clone https://</a:t>
            </a:r>
            <a:r>
              <a:rPr lang="en-US" dirty="0" smtClean="0"/>
              <a:t>github.com/adafruit/Adafruit_Python_ADS1x15.git</a:t>
            </a:r>
            <a:endParaRPr lang="en-US" dirty="0"/>
          </a:p>
          <a:p>
            <a:pPr lvl="0"/>
            <a:r>
              <a:rPr lang="en-US" dirty="0"/>
              <a:t>After cloning repository it will create folder on raspberry pi. Go to folder Adafruit_python_ADS1x15</a:t>
            </a:r>
            <a:r>
              <a:rPr lang="en-US" dirty="0" smtClean="0"/>
              <a:t>.</a:t>
            </a:r>
            <a:endParaRPr lang="en-US" dirty="0"/>
          </a:p>
          <a:p>
            <a:r>
              <a:rPr lang="en-US" dirty="0"/>
              <a:t>cd </a:t>
            </a:r>
            <a:r>
              <a:rPr lang="en-US" dirty="0" smtClean="0"/>
              <a:t>Adafruit_python_ADS1x15</a:t>
            </a:r>
            <a:endParaRPr lang="en-US" dirty="0"/>
          </a:p>
          <a:p>
            <a:pPr lvl="0"/>
            <a:r>
              <a:rPr lang="en-US" dirty="0"/>
              <a:t>Then we have to install this library. To install type following command: </a:t>
            </a:r>
            <a:r>
              <a:rPr lang="en-US" dirty="0" err="1"/>
              <a:t>sudo</a:t>
            </a:r>
            <a:r>
              <a:rPr lang="en-US" dirty="0"/>
              <a:t> python setup.py </a:t>
            </a:r>
            <a:r>
              <a:rPr lang="en-US" dirty="0" smtClean="0"/>
              <a:t>install</a:t>
            </a:r>
            <a:endParaRPr lang="en-US" dirty="0"/>
          </a:p>
          <a:p>
            <a:pPr lvl="0"/>
            <a:r>
              <a:rPr lang="en-US" dirty="0" smtClean="0"/>
              <a:t> </a:t>
            </a:r>
            <a:r>
              <a:rPr lang="en-US" dirty="0"/>
              <a:t>Once it is successfully </a:t>
            </a:r>
            <a:r>
              <a:rPr lang="en-US" dirty="0" smtClean="0"/>
              <a:t>completed library is ready to </a:t>
            </a:r>
            <a:r>
              <a:rPr lang="en-US" dirty="0" err="1" smtClean="0"/>
              <a:t>use.We</a:t>
            </a:r>
            <a:r>
              <a:rPr lang="en-US" dirty="0" smtClean="0"/>
              <a:t> can then write down codes for ADC</a:t>
            </a:r>
            <a:endParaRPr lang="en-US" dirty="0"/>
          </a:p>
        </p:txBody>
      </p:sp>
      <p:sp>
        <p:nvSpPr>
          <p:cNvPr id="4" name="Date Placeholder 3"/>
          <p:cNvSpPr>
            <a:spLocks noGrp="1"/>
          </p:cNvSpPr>
          <p:nvPr>
            <p:ph type="dt" sz="half" idx="10"/>
          </p:nvPr>
        </p:nvSpPr>
        <p:spPr/>
        <p:txBody>
          <a:bodyPr/>
          <a:lstStyle/>
          <a:p>
            <a:fld id="{20E6C32D-DE3B-408C-A350-161247B2BD6F}" type="datetime1">
              <a:rPr lang="en-IN" smtClean="0"/>
              <a:t>27-07-2018</a:t>
            </a:fld>
            <a:endParaRPr lang="mr-IN"/>
          </a:p>
        </p:txBody>
      </p:sp>
      <p:sp>
        <p:nvSpPr>
          <p:cNvPr id="5" name="Footer Placeholder 4"/>
          <p:cNvSpPr>
            <a:spLocks noGrp="1"/>
          </p:cNvSpPr>
          <p:nvPr>
            <p:ph type="ftr" sz="quarter" idx="11"/>
          </p:nvPr>
        </p:nvSpPr>
        <p:spPr/>
        <p:txBody>
          <a:bodyPr/>
          <a:lstStyle/>
          <a:p>
            <a:r>
              <a:rPr lang="en-IN" smtClean="0"/>
              <a:t>TIFR, FCRIT</a:t>
            </a:r>
            <a:endParaRPr lang="mr-IN"/>
          </a:p>
        </p:txBody>
      </p:sp>
      <p:sp>
        <p:nvSpPr>
          <p:cNvPr id="6" name="Slide Number Placeholder 5"/>
          <p:cNvSpPr>
            <a:spLocks noGrp="1"/>
          </p:cNvSpPr>
          <p:nvPr>
            <p:ph type="sldNum" sz="quarter" idx="12"/>
          </p:nvPr>
        </p:nvSpPr>
        <p:spPr/>
        <p:txBody>
          <a:bodyPr/>
          <a:lstStyle/>
          <a:p>
            <a:fld id="{3B98BF58-0D66-4FCC-924A-4551877D6127}" type="slidenum">
              <a:rPr lang="mr-IN" smtClean="0"/>
              <a:t>14</a:t>
            </a:fld>
            <a:endParaRPr lang="mr-IN"/>
          </a:p>
        </p:txBody>
      </p:sp>
    </p:spTree>
    <p:extLst>
      <p:ext uri="{BB962C8B-B14F-4D97-AF65-F5344CB8AC3E}">
        <p14:creationId xmlns:p14="http://schemas.microsoft.com/office/powerpoint/2010/main" val="1344758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u="sng" dirty="0"/>
              <a:t>Connecting Ultrasonic sensor to raspberry pi 3.</a:t>
            </a:r>
            <a:r>
              <a:rPr lang="en-US" sz="4000" dirty="0"/>
              <a:t/>
            </a:r>
            <a:br>
              <a:rPr lang="en-US" sz="4000" dirty="0"/>
            </a:br>
            <a:endParaRPr lang="en-US" sz="4000" dirty="0"/>
          </a:p>
        </p:txBody>
      </p:sp>
      <p:sp>
        <p:nvSpPr>
          <p:cNvPr id="3" name="Content Placeholder 2"/>
          <p:cNvSpPr>
            <a:spLocks noGrp="1"/>
          </p:cNvSpPr>
          <p:nvPr>
            <p:ph idx="1"/>
          </p:nvPr>
        </p:nvSpPr>
        <p:spPr/>
        <p:txBody>
          <a:bodyPr>
            <a:normAutofit fontScale="92500" lnSpcReduction="10000"/>
          </a:bodyPr>
          <a:lstStyle/>
          <a:p>
            <a:r>
              <a:rPr lang="en-US" dirty="0"/>
              <a:t>HC-SR 04 ultrasonic distance sensor is used to measure water level in storage tank. This sensor operates on 5V. </a:t>
            </a:r>
            <a:endParaRPr lang="en-US" dirty="0" smtClean="0"/>
          </a:p>
          <a:p>
            <a:r>
              <a:rPr lang="en-US" dirty="0" smtClean="0"/>
              <a:t>The </a:t>
            </a:r>
            <a:r>
              <a:rPr lang="en-US" dirty="0"/>
              <a:t>maximum measuring distance is 200cm.The Ultrasonic transmitter transmits an ultrasonic wave, this wave travels in air and when it gets objected by water it gets reflected back toward the sensor this reflected wave is observed by the Ultrasonic receiver. </a:t>
            </a:r>
            <a:endParaRPr lang="en-US" dirty="0" smtClean="0"/>
          </a:p>
          <a:p>
            <a:r>
              <a:rPr lang="en-US" dirty="0" smtClean="0"/>
              <a:t>Once </a:t>
            </a:r>
            <a:r>
              <a:rPr lang="en-US" dirty="0"/>
              <a:t>the signal is received by receiver using time distance speed formula we can calculate the water level in the tank. A basic ultrasonic sensor consists of one or more ultrasonic transmitters (basically speakers), a receiver, and a control circuit. The transmitters emit a high frequency ultrasonic sound, which bounce off any nearby objects. Some of that ultrasonic noise is reflected and detected by the receiver on the sensor</a:t>
            </a:r>
            <a:r>
              <a:rPr lang="en-US" dirty="0" smtClean="0"/>
              <a:t>.</a:t>
            </a:r>
            <a:endParaRPr lang="en-US" dirty="0"/>
          </a:p>
          <a:p>
            <a:endParaRPr lang="en-US" dirty="0"/>
          </a:p>
        </p:txBody>
      </p:sp>
      <p:sp>
        <p:nvSpPr>
          <p:cNvPr id="4" name="Date Placeholder 3"/>
          <p:cNvSpPr>
            <a:spLocks noGrp="1"/>
          </p:cNvSpPr>
          <p:nvPr>
            <p:ph type="dt" sz="half" idx="10"/>
          </p:nvPr>
        </p:nvSpPr>
        <p:spPr/>
        <p:txBody>
          <a:bodyPr/>
          <a:lstStyle/>
          <a:p>
            <a:fld id="{20E6C32D-DE3B-408C-A350-161247B2BD6F}" type="datetime1">
              <a:rPr lang="en-IN" smtClean="0"/>
              <a:t>27-07-2018</a:t>
            </a:fld>
            <a:endParaRPr lang="mr-IN"/>
          </a:p>
        </p:txBody>
      </p:sp>
      <p:sp>
        <p:nvSpPr>
          <p:cNvPr id="5" name="Footer Placeholder 4"/>
          <p:cNvSpPr>
            <a:spLocks noGrp="1"/>
          </p:cNvSpPr>
          <p:nvPr>
            <p:ph type="ftr" sz="quarter" idx="11"/>
          </p:nvPr>
        </p:nvSpPr>
        <p:spPr/>
        <p:txBody>
          <a:bodyPr/>
          <a:lstStyle/>
          <a:p>
            <a:r>
              <a:rPr lang="en-IN" smtClean="0"/>
              <a:t>TIFR, FCRIT</a:t>
            </a:r>
            <a:endParaRPr lang="mr-IN"/>
          </a:p>
        </p:txBody>
      </p:sp>
      <p:sp>
        <p:nvSpPr>
          <p:cNvPr id="6" name="Slide Number Placeholder 5"/>
          <p:cNvSpPr>
            <a:spLocks noGrp="1"/>
          </p:cNvSpPr>
          <p:nvPr>
            <p:ph type="sldNum" sz="quarter" idx="12"/>
          </p:nvPr>
        </p:nvSpPr>
        <p:spPr/>
        <p:txBody>
          <a:bodyPr/>
          <a:lstStyle/>
          <a:p>
            <a:fld id="{3B98BF58-0D66-4FCC-924A-4551877D6127}" type="slidenum">
              <a:rPr lang="mr-IN" smtClean="0"/>
              <a:t>15</a:t>
            </a:fld>
            <a:endParaRPr lang="mr-IN"/>
          </a:p>
        </p:txBody>
      </p:sp>
    </p:spTree>
    <p:extLst>
      <p:ext uri="{BB962C8B-B14F-4D97-AF65-F5344CB8AC3E}">
        <p14:creationId xmlns:p14="http://schemas.microsoft.com/office/powerpoint/2010/main" val="3999459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Circuit Diagram</a:t>
            </a:r>
            <a:endParaRPr lang="en-US" dirty="0"/>
          </a:p>
        </p:txBody>
      </p:sp>
      <p:sp>
        <p:nvSpPr>
          <p:cNvPr id="4" name="Date Placeholder 3"/>
          <p:cNvSpPr>
            <a:spLocks noGrp="1"/>
          </p:cNvSpPr>
          <p:nvPr>
            <p:ph type="dt" sz="half" idx="10"/>
          </p:nvPr>
        </p:nvSpPr>
        <p:spPr/>
        <p:txBody>
          <a:bodyPr/>
          <a:lstStyle/>
          <a:p>
            <a:fld id="{20E6C32D-DE3B-408C-A350-161247B2BD6F}" type="datetime1">
              <a:rPr lang="en-IN" smtClean="0"/>
              <a:t>27-07-2018</a:t>
            </a:fld>
            <a:endParaRPr lang="mr-IN"/>
          </a:p>
        </p:txBody>
      </p:sp>
      <p:sp>
        <p:nvSpPr>
          <p:cNvPr id="5" name="Footer Placeholder 4"/>
          <p:cNvSpPr>
            <a:spLocks noGrp="1"/>
          </p:cNvSpPr>
          <p:nvPr>
            <p:ph type="ftr" sz="quarter" idx="11"/>
          </p:nvPr>
        </p:nvSpPr>
        <p:spPr/>
        <p:txBody>
          <a:bodyPr/>
          <a:lstStyle/>
          <a:p>
            <a:r>
              <a:rPr lang="en-IN" smtClean="0"/>
              <a:t>TIFR, FCRIT</a:t>
            </a:r>
            <a:endParaRPr lang="mr-IN"/>
          </a:p>
        </p:txBody>
      </p:sp>
      <p:sp>
        <p:nvSpPr>
          <p:cNvPr id="6" name="Slide Number Placeholder 5"/>
          <p:cNvSpPr>
            <a:spLocks noGrp="1"/>
          </p:cNvSpPr>
          <p:nvPr>
            <p:ph type="sldNum" sz="quarter" idx="12"/>
          </p:nvPr>
        </p:nvSpPr>
        <p:spPr/>
        <p:txBody>
          <a:bodyPr/>
          <a:lstStyle/>
          <a:p>
            <a:fld id="{3B98BF58-0D66-4FCC-924A-4551877D6127}" type="slidenum">
              <a:rPr lang="mr-IN" smtClean="0"/>
              <a:t>16</a:t>
            </a:fld>
            <a:endParaRPr lang="mr-IN"/>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48507" y="2039389"/>
            <a:ext cx="4947493" cy="3923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0115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p:txBody>
          <a:bodyPr/>
          <a:lstStyle/>
          <a:p>
            <a:r>
              <a:rPr lang="en-US" dirty="0"/>
              <a:t>The single channel 5v relay is used to control the water pump. The operating voltage of the relay is 5v. This relay is connected to GPIO pin of raspberry pi. Whenever the moisture level is below threshold value water pump is switched on using the relay and also water pump is switched off once </a:t>
            </a:r>
            <a:r>
              <a:rPr lang="en-US" dirty="0" smtClean="0"/>
              <a:t>threshold </a:t>
            </a:r>
            <a:r>
              <a:rPr lang="en-US" dirty="0"/>
              <a:t>level is reached</a:t>
            </a:r>
          </a:p>
        </p:txBody>
      </p:sp>
      <p:sp>
        <p:nvSpPr>
          <p:cNvPr id="3" name="Date Placeholder 2"/>
          <p:cNvSpPr>
            <a:spLocks noGrp="1"/>
          </p:cNvSpPr>
          <p:nvPr>
            <p:ph type="dt" sz="half" idx="10"/>
          </p:nvPr>
        </p:nvSpPr>
        <p:spPr/>
        <p:txBody>
          <a:bodyPr/>
          <a:lstStyle/>
          <a:p>
            <a:fld id="{80D1E693-62F3-41B1-804E-5627C481D0DE}" type="datetime1">
              <a:rPr lang="en-IN" smtClean="0"/>
              <a:t>27-07-2018</a:t>
            </a:fld>
            <a:endParaRPr lang="mr-IN"/>
          </a:p>
        </p:txBody>
      </p:sp>
      <p:sp>
        <p:nvSpPr>
          <p:cNvPr id="4" name="Footer Placeholder 3"/>
          <p:cNvSpPr>
            <a:spLocks noGrp="1"/>
          </p:cNvSpPr>
          <p:nvPr>
            <p:ph type="ftr" sz="quarter" idx="11"/>
          </p:nvPr>
        </p:nvSpPr>
        <p:spPr/>
        <p:txBody>
          <a:bodyPr/>
          <a:lstStyle/>
          <a:p>
            <a:r>
              <a:rPr lang="en-IN" smtClean="0"/>
              <a:t>TIFR, FCRIT</a:t>
            </a:r>
            <a:endParaRPr lang="mr-IN"/>
          </a:p>
        </p:txBody>
      </p:sp>
      <p:sp>
        <p:nvSpPr>
          <p:cNvPr id="5" name="Slide Number Placeholder 4"/>
          <p:cNvSpPr>
            <a:spLocks noGrp="1"/>
          </p:cNvSpPr>
          <p:nvPr>
            <p:ph type="sldNum" sz="quarter" idx="12"/>
          </p:nvPr>
        </p:nvSpPr>
        <p:spPr/>
        <p:txBody>
          <a:bodyPr/>
          <a:lstStyle/>
          <a:p>
            <a:fld id="{3B98BF58-0D66-4FCC-924A-4551877D6127}" type="slidenum">
              <a:rPr lang="mr-IN" smtClean="0"/>
              <a:t>17</a:t>
            </a:fld>
            <a:endParaRPr lang="mr-IN"/>
          </a:p>
        </p:txBody>
      </p:sp>
      <p:sp>
        <p:nvSpPr>
          <p:cNvPr id="12" name="Title 11"/>
          <p:cNvSpPr>
            <a:spLocks noGrp="1"/>
          </p:cNvSpPr>
          <p:nvPr>
            <p:ph type="title"/>
          </p:nvPr>
        </p:nvSpPr>
        <p:spPr/>
        <p:txBody>
          <a:bodyPr/>
          <a:lstStyle/>
          <a:p>
            <a:r>
              <a:rPr lang="en-US" b="1" dirty="0" smtClean="0"/>
              <a:t>          </a:t>
            </a:r>
            <a:r>
              <a:rPr lang="en-US" sz="4000" b="1" u="sng" dirty="0" smtClean="0"/>
              <a:t>Connecting </a:t>
            </a:r>
            <a:r>
              <a:rPr lang="en-US" sz="4000" b="1" u="sng" dirty="0"/>
              <a:t>Relay to raspberry pi3.</a:t>
            </a:r>
            <a:r>
              <a:rPr lang="en-US" dirty="0"/>
              <a:t/>
            </a:r>
            <a:br>
              <a:rPr lang="en-US" dirty="0"/>
            </a:b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2661" y="4086918"/>
            <a:ext cx="1779051" cy="221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8228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    </a:t>
            </a:r>
            <a:r>
              <a:rPr lang="en-US" sz="4000" b="1" u="sng" dirty="0" smtClean="0"/>
              <a:t>Installing </a:t>
            </a:r>
            <a:r>
              <a:rPr lang="en-US" sz="4000" b="1" u="sng" dirty="0"/>
              <a:t>Visual studio 2017 with </a:t>
            </a:r>
            <a:r>
              <a:rPr lang="en-US" sz="4000" b="1" u="sng" dirty="0" err="1"/>
              <a:t>Xamarin</a:t>
            </a:r>
            <a:r>
              <a:rPr lang="en-US" sz="4000" dirty="0"/>
              <a:t/>
            </a:r>
            <a:br>
              <a:rPr lang="en-US" sz="4000" dirty="0"/>
            </a:br>
            <a:endParaRPr lang="en-US" sz="4000" dirty="0"/>
          </a:p>
        </p:txBody>
      </p:sp>
      <p:sp>
        <p:nvSpPr>
          <p:cNvPr id="3" name="Content Placeholder 2"/>
          <p:cNvSpPr>
            <a:spLocks noGrp="1"/>
          </p:cNvSpPr>
          <p:nvPr>
            <p:ph idx="1"/>
          </p:nvPr>
        </p:nvSpPr>
        <p:spPr/>
        <p:txBody>
          <a:bodyPr>
            <a:normAutofit/>
          </a:bodyPr>
          <a:lstStyle/>
          <a:p>
            <a:r>
              <a:rPr lang="en-US" dirty="0" err="1"/>
              <a:t>Xamarin</a:t>
            </a:r>
            <a:r>
              <a:rPr lang="en-US" dirty="0"/>
              <a:t> can be installed as part of a new Visual Studio 2017 installation. To achieve this, use the following steps</a:t>
            </a:r>
            <a:r>
              <a:rPr lang="en-US" dirty="0" smtClean="0"/>
              <a:t>:</a:t>
            </a:r>
            <a:endParaRPr lang="en-US" dirty="0"/>
          </a:p>
          <a:p>
            <a:pPr lvl="0"/>
            <a:r>
              <a:rPr lang="en-US" dirty="0"/>
              <a:t>Download Visual Studio 2017 Community(free for students), Visual Studio Professional, or Visual Studio Enterprise from the Visual Studio page.</a:t>
            </a:r>
          </a:p>
          <a:p>
            <a:pPr lvl="0"/>
            <a:r>
              <a:rPr lang="en-US" dirty="0"/>
              <a:t>Double-click the downloaded package to start </a:t>
            </a:r>
            <a:r>
              <a:rPr lang="en-US" dirty="0" smtClean="0"/>
              <a:t>installation</a:t>
            </a:r>
            <a:endParaRPr lang="en-US" dirty="0"/>
          </a:p>
          <a:p>
            <a:pPr lvl="0"/>
            <a:r>
              <a:rPr lang="en-US" dirty="0"/>
              <a:t>Select the ​</a:t>
            </a:r>
            <a:r>
              <a:rPr lang="en-US" b="1" dirty="0"/>
              <a:t>Mobile development with .NET​</a:t>
            </a:r>
            <a:r>
              <a:rPr lang="en-US" dirty="0"/>
              <a:t>workload from the installation screen</a:t>
            </a:r>
            <a:r>
              <a:rPr lang="en-US" dirty="0" smtClean="0"/>
              <a:t>:</a:t>
            </a:r>
            <a:endParaRPr lang="en-US" dirty="0"/>
          </a:p>
          <a:p>
            <a:endParaRPr lang="en-US" dirty="0"/>
          </a:p>
        </p:txBody>
      </p:sp>
      <p:sp>
        <p:nvSpPr>
          <p:cNvPr id="4" name="Date Placeholder 3"/>
          <p:cNvSpPr>
            <a:spLocks noGrp="1"/>
          </p:cNvSpPr>
          <p:nvPr>
            <p:ph type="dt" sz="half" idx="10"/>
          </p:nvPr>
        </p:nvSpPr>
        <p:spPr/>
        <p:txBody>
          <a:bodyPr/>
          <a:lstStyle/>
          <a:p>
            <a:fld id="{20E6C32D-DE3B-408C-A350-161247B2BD6F}" type="datetime1">
              <a:rPr lang="en-IN" smtClean="0"/>
              <a:t>27-07-2018</a:t>
            </a:fld>
            <a:endParaRPr lang="mr-IN"/>
          </a:p>
        </p:txBody>
      </p:sp>
      <p:sp>
        <p:nvSpPr>
          <p:cNvPr id="5" name="Footer Placeholder 4"/>
          <p:cNvSpPr>
            <a:spLocks noGrp="1"/>
          </p:cNvSpPr>
          <p:nvPr>
            <p:ph type="ftr" sz="quarter" idx="11"/>
          </p:nvPr>
        </p:nvSpPr>
        <p:spPr/>
        <p:txBody>
          <a:bodyPr/>
          <a:lstStyle/>
          <a:p>
            <a:r>
              <a:rPr lang="en-IN" smtClean="0"/>
              <a:t>TIFR, FCRIT</a:t>
            </a:r>
            <a:endParaRPr lang="mr-IN"/>
          </a:p>
        </p:txBody>
      </p:sp>
      <p:sp>
        <p:nvSpPr>
          <p:cNvPr id="6" name="Slide Number Placeholder 5"/>
          <p:cNvSpPr>
            <a:spLocks noGrp="1"/>
          </p:cNvSpPr>
          <p:nvPr>
            <p:ph type="sldNum" sz="quarter" idx="12"/>
          </p:nvPr>
        </p:nvSpPr>
        <p:spPr/>
        <p:txBody>
          <a:bodyPr/>
          <a:lstStyle/>
          <a:p>
            <a:fld id="{3B98BF58-0D66-4FCC-924A-4551877D6127}" type="slidenum">
              <a:rPr lang="mr-IN" smtClean="0"/>
              <a:t>18</a:t>
            </a:fld>
            <a:endParaRPr lang="mr-IN"/>
          </a:p>
        </p:txBody>
      </p:sp>
    </p:spTree>
    <p:extLst>
      <p:ext uri="{BB962C8B-B14F-4D97-AF65-F5344CB8AC3E}">
        <p14:creationId xmlns:p14="http://schemas.microsoft.com/office/powerpoint/2010/main" val="3971394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20E6C32D-DE3B-408C-A350-161247B2BD6F}" type="datetime1">
              <a:rPr lang="en-IN" smtClean="0"/>
              <a:t>27-07-2018</a:t>
            </a:fld>
            <a:endParaRPr lang="mr-IN"/>
          </a:p>
        </p:txBody>
      </p:sp>
      <p:sp>
        <p:nvSpPr>
          <p:cNvPr id="5" name="Footer Placeholder 4"/>
          <p:cNvSpPr>
            <a:spLocks noGrp="1"/>
          </p:cNvSpPr>
          <p:nvPr>
            <p:ph type="ftr" sz="quarter" idx="11"/>
          </p:nvPr>
        </p:nvSpPr>
        <p:spPr/>
        <p:txBody>
          <a:bodyPr/>
          <a:lstStyle/>
          <a:p>
            <a:r>
              <a:rPr lang="en-IN" smtClean="0"/>
              <a:t>TIFR, FCRIT</a:t>
            </a:r>
            <a:endParaRPr lang="mr-IN"/>
          </a:p>
        </p:txBody>
      </p:sp>
      <p:sp>
        <p:nvSpPr>
          <p:cNvPr id="6" name="Slide Number Placeholder 5"/>
          <p:cNvSpPr>
            <a:spLocks noGrp="1"/>
          </p:cNvSpPr>
          <p:nvPr>
            <p:ph type="sldNum" sz="quarter" idx="12"/>
          </p:nvPr>
        </p:nvSpPr>
        <p:spPr/>
        <p:txBody>
          <a:bodyPr/>
          <a:lstStyle/>
          <a:p>
            <a:fld id="{3B98BF58-0D66-4FCC-924A-4551877D6127}" type="slidenum">
              <a:rPr lang="mr-IN" smtClean="0"/>
              <a:t>19</a:t>
            </a:fld>
            <a:endParaRPr lang="mr-IN"/>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11943" y="2156346"/>
            <a:ext cx="6984057" cy="3780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6627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99976"/>
            <a:ext cx="10515600" cy="1325563"/>
          </a:xfrm>
        </p:spPr>
        <p:txBody>
          <a:bodyPr/>
          <a:lstStyle/>
          <a:p>
            <a:pPr algn="ctr"/>
            <a:r>
              <a:rPr lang="en-IN" dirty="0" smtClean="0"/>
              <a:t>Problem Statement</a:t>
            </a:r>
            <a:br>
              <a:rPr lang="en-IN" dirty="0" smtClean="0"/>
            </a:br>
            <a:endParaRPr lang="mr-IN" dirty="0"/>
          </a:p>
        </p:txBody>
      </p:sp>
      <p:sp>
        <p:nvSpPr>
          <p:cNvPr id="3" name="Content Placeholder 2"/>
          <p:cNvSpPr>
            <a:spLocks noGrp="1"/>
          </p:cNvSpPr>
          <p:nvPr>
            <p:ph idx="1"/>
          </p:nvPr>
        </p:nvSpPr>
        <p:spPr/>
        <p:txBody>
          <a:bodyPr>
            <a:normAutofit fontScale="92500" lnSpcReduction="10000"/>
          </a:bodyPr>
          <a:lstStyle/>
          <a:p>
            <a:r>
              <a:rPr lang="en-US" dirty="0"/>
              <a:t>Agriculture serves as the backbone  of the Indian Subcontinent which suffice the need of most of the population. It is observed that still some part of population is deprived of this basic need of food. The only way to satisfy is through increasing the productivity in agriculture.</a:t>
            </a:r>
          </a:p>
          <a:p>
            <a:r>
              <a:rPr lang="en-US" dirty="0"/>
              <a:t>Our project defines a completely automated system that will address the problems of the traditional irrigation system</a:t>
            </a:r>
            <a:r>
              <a:rPr lang="en-US" b="1" dirty="0"/>
              <a:t> </a:t>
            </a:r>
            <a:r>
              <a:rPr lang="en-US" dirty="0"/>
              <a:t>and also gives the farmer an extra helping hand to get </a:t>
            </a:r>
            <a:r>
              <a:rPr lang="en-US" dirty="0" smtClean="0"/>
              <a:t>best </a:t>
            </a:r>
            <a:r>
              <a:rPr lang="en-US" dirty="0"/>
              <a:t>in his returns</a:t>
            </a:r>
            <a:r>
              <a:rPr lang="en-US" dirty="0" smtClean="0"/>
              <a:t>.</a:t>
            </a:r>
          </a:p>
          <a:p>
            <a:r>
              <a:rPr lang="en-US" dirty="0" smtClean="0"/>
              <a:t>Scope</a:t>
            </a:r>
          </a:p>
          <a:p>
            <a:pPr marL="514350" indent="-514350">
              <a:buFont typeface="+mj-lt"/>
              <a:buAutoNum type="alphaLcPeriod"/>
            </a:pPr>
            <a:r>
              <a:rPr lang="en-US" dirty="0"/>
              <a:t>1.	Providing automation of some of the irrigation tasks.</a:t>
            </a:r>
          </a:p>
          <a:p>
            <a:pPr marL="514350" indent="-514350">
              <a:buFont typeface="+mj-lt"/>
              <a:buAutoNum type="alphaLcPeriod"/>
            </a:pPr>
            <a:r>
              <a:rPr lang="en-US" dirty="0"/>
              <a:t>2.	Developing some tasks of crop management system.</a:t>
            </a:r>
          </a:p>
          <a:p>
            <a:pPr marL="514350" indent="-514350">
              <a:buFont typeface="+mj-lt"/>
              <a:buAutoNum type="alphaLcPeriod"/>
            </a:pPr>
            <a:r>
              <a:rPr lang="en-US" dirty="0"/>
              <a:t>3.	Providing decision making system for marketing. </a:t>
            </a:r>
          </a:p>
          <a:p>
            <a:endParaRPr lang="en-US" dirty="0"/>
          </a:p>
        </p:txBody>
      </p:sp>
      <p:sp>
        <p:nvSpPr>
          <p:cNvPr id="4" name="Date Placeholder 3"/>
          <p:cNvSpPr>
            <a:spLocks noGrp="1"/>
          </p:cNvSpPr>
          <p:nvPr>
            <p:ph type="dt" sz="half" idx="10"/>
          </p:nvPr>
        </p:nvSpPr>
        <p:spPr/>
        <p:txBody>
          <a:bodyPr/>
          <a:lstStyle/>
          <a:p>
            <a:r>
              <a:rPr lang="en-US" sz="1800" dirty="0" smtClean="0">
                <a:solidFill>
                  <a:schemeClr val="tx1"/>
                </a:solidFill>
              </a:rPr>
              <a:t>27-07-2018</a:t>
            </a:r>
            <a:endParaRPr lang="mr-IN" sz="1800" dirty="0">
              <a:solidFill>
                <a:schemeClr val="tx1"/>
              </a:solidFill>
            </a:endParaRPr>
          </a:p>
        </p:txBody>
      </p:sp>
      <p:sp>
        <p:nvSpPr>
          <p:cNvPr id="5" name="Footer Placeholder 4"/>
          <p:cNvSpPr>
            <a:spLocks noGrp="1"/>
          </p:cNvSpPr>
          <p:nvPr>
            <p:ph type="ftr" sz="quarter" idx="11"/>
          </p:nvPr>
        </p:nvSpPr>
        <p:spPr/>
        <p:txBody>
          <a:bodyPr/>
          <a:lstStyle/>
          <a:p>
            <a:r>
              <a:rPr lang="en-IN" sz="1800" dirty="0" smtClean="0">
                <a:solidFill>
                  <a:schemeClr val="tx1"/>
                </a:solidFill>
              </a:rPr>
              <a:t>AISCM,FCRIT     TIFR</a:t>
            </a:r>
            <a:endParaRPr lang="mr-IN" sz="1800" dirty="0">
              <a:solidFill>
                <a:schemeClr val="tx1"/>
              </a:solidFill>
            </a:endParaRPr>
          </a:p>
        </p:txBody>
      </p:sp>
      <p:sp>
        <p:nvSpPr>
          <p:cNvPr id="6" name="Slide Number Placeholder 5"/>
          <p:cNvSpPr>
            <a:spLocks noGrp="1"/>
          </p:cNvSpPr>
          <p:nvPr>
            <p:ph type="sldNum" sz="quarter" idx="12"/>
          </p:nvPr>
        </p:nvSpPr>
        <p:spPr/>
        <p:txBody>
          <a:bodyPr/>
          <a:lstStyle/>
          <a:p>
            <a:fld id="{3B98BF58-0D66-4FCC-924A-4551877D6127}" type="slidenum">
              <a:rPr lang="mr-IN" sz="1800" smtClean="0">
                <a:solidFill>
                  <a:schemeClr val="tx1"/>
                </a:solidFill>
              </a:rPr>
              <a:t>2</a:t>
            </a:fld>
            <a:endParaRPr lang="mr-IN" sz="1800" dirty="0">
              <a:solidFill>
                <a:schemeClr val="tx1"/>
              </a:solidFill>
            </a:endParaRPr>
          </a:p>
        </p:txBody>
      </p:sp>
    </p:spTree>
    <p:extLst>
      <p:ext uri="{BB962C8B-B14F-4D97-AF65-F5344CB8AC3E}">
        <p14:creationId xmlns:p14="http://schemas.microsoft.com/office/powerpoint/2010/main" val="28758475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5370" y="1757197"/>
            <a:ext cx="10515600" cy="1325563"/>
          </a:xfrm>
        </p:spPr>
        <p:txBody>
          <a:bodyPr>
            <a:normAutofit fontScale="90000"/>
          </a:bodyPr>
          <a:lstStyle/>
          <a:p>
            <a:pPr lvl="0"/>
            <a:r>
              <a:rPr lang="en-US" sz="2700" dirty="0"/>
              <a:t>While ​</a:t>
            </a:r>
            <a:r>
              <a:rPr lang="en-US" sz="2700" b="1" dirty="0"/>
              <a:t>Mobile development with .NET</a:t>
            </a:r>
            <a:r>
              <a:rPr lang="en-US" sz="2700" dirty="0"/>
              <a:t> is selected, have a look at the ​</a:t>
            </a:r>
            <a:r>
              <a:rPr lang="en-US" sz="2700" b="1" dirty="0"/>
              <a:t>Summary</a:t>
            </a:r>
            <a:r>
              <a:rPr lang="en-US" sz="2700" dirty="0"/>
              <a:t> panel on the right. Here, you can deselect mobile development options that you do not want to install. By default, all options shown in the following screenshot are installed (​</a:t>
            </a:r>
            <a:r>
              <a:rPr lang="en-US" sz="2700" b="1" dirty="0" err="1"/>
              <a:t>Xamarin</a:t>
            </a:r>
            <a:r>
              <a:rPr lang="en-US" sz="2700" dirty="0"/>
              <a:t> </a:t>
            </a:r>
            <a:r>
              <a:rPr lang="en-US" sz="2700" b="1" dirty="0"/>
              <a:t>Workbooks​</a:t>
            </a:r>
            <a:r>
              <a:rPr lang="en-US" sz="2700" dirty="0"/>
              <a:t>,</a:t>
            </a:r>
            <a:r>
              <a:rPr lang="en-US" sz="2700" b="1" dirty="0"/>
              <a:t> </a:t>
            </a:r>
            <a:r>
              <a:rPr lang="en-US" sz="2700" dirty="0"/>
              <a:t>​</a:t>
            </a:r>
            <a:r>
              <a:rPr lang="en-US" sz="2700" b="1" dirty="0" err="1"/>
              <a:t>Xamarin</a:t>
            </a:r>
            <a:r>
              <a:rPr lang="en-US" sz="2700" b="1" dirty="0"/>
              <a:t> Profiler​</a:t>
            </a:r>
            <a:r>
              <a:rPr lang="en-US" sz="2700" dirty="0"/>
              <a:t>,</a:t>
            </a:r>
            <a:r>
              <a:rPr lang="en-US" sz="2700" b="1" dirty="0"/>
              <a:t> </a:t>
            </a:r>
            <a:r>
              <a:rPr lang="en-US" sz="2700" dirty="0"/>
              <a:t>​</a:t>
            </a:r>
            <a:r>
              <a:rPr lang="en-US" sz="2700" b="1" dirty="0" err="1"/>
              <a:t>Xamarin</a:t>
            </a:r>
            <a:r>
              <a:rPr lang="en-US" sz="2700" b="1" dirty="0"/>
              <a:t> </a:t>
            </a:r>
            <a:r>
              <a:rPr lang="en-US" sz="2700" b="1" dirty="0" err="1"/>
              <a:t>Remoted</a:t>
            </a:r>
            <a:r>
              <a:rPr lang="en-US" sz="2700" b="1" dirty="0"/>
              <a:t> Simulator​</a:t>
            </a:r>
            <a:r>
              <a:rPr lang="en-US" sz="2700" dirty="0"/>
              <a:t>,</a:t>
            </a:r>
            <a:r>
              <a:rPr lang="en-US" sz="2700" b="1" dirty="0"/>
              <a:t> </a:t>
            </a:r>
            <a:r>
              <a:rPr lang="en-US" sz="2700" dirty="0"/>
              <a:t>​</a:t>
            </a:r>
            <a:r>
              <a:rPr lang="en-US" sz="2700" b="1" dirty="0"/>
              <a:t>Android NDK​</a:t>
            </a:r>
            <a:r>
              <a:rPr lang="en-US" sz="2700" dirty="0"/>
              <a:t>,</a:t>
            </a:r>
            <a:r>
              <a:rPr lang="en-US" sz="2700" b="1" dirty="0"/>
              <a:t> Android SDK​</a:t>
            </a:r>
            <a:r>
              <a:rPr lang="en-US" sz="2700" dirty="0"/>
              <a:t>,</a:t>
            </a:r>
            <a:r>
              <a:rPr lang="en-US" sz="2700" b="1" dirty="0"/>
              <a:t> </a:t>
            </a:r>
            <a:r>
              <a:rPr lang="en-US" sz="2700" dirty="0"/>
              <a:t>​</a:t>
            </a:r>
            <a:r>
              <a:rPr lang="en-US" sz="2700" b="1" dirty="0"/>
              <a:t>Java SE Development Kit​</a:t>
            </a:r>
            <a:r>
              <a:rPr lang="en-US" sz="2700" dirty="0"/>
              <a:t>,</a:t>
            </a:r>
            <a:r>
              <a:rPr lang="en-US" sz="2700" b="1" dirty="0"/>
              <a:t> </a:t>
            </a:r>
            <a:r>
              <a:rPr lang="en-US" sz="2700" dirty="0"/>
              <a:t>​</a:t>
            </a:r>
            <a:r>
              <a:rPr lang="en-US" sz="2700" b="1" dirty="0"/>
              <a:t>Google Android Emulator​</a:t>
            </a:r>
            <a:r>
              <a:rPr lang="en-US" sz="2700" dirty="0"/>
              <a:t>,</a:t>
            </a:r>
            <a:r>
              <a:rPr lang="en-US" sz="2700" b="1" dirty="0"/>
              <a:t> </a:t>
            </a:r>
            <a:r>
              <a:rPr lang="en-US" sz="2700" dirty="0"/>
              <a:t>​</a:t>
            </a:r>
            <a:r>
              <a:rPr lang="en-US" sz="2700" b="1" dirty="0"/>
              <a:t>F# support​</a:t>
            </a:r>
            <a:r>
              <a:rPr lang="en-US" sz="2700" dirty="0"/>
              <a:t>,</a:t>
            </a:r>
            <a:r>
              <a:rPr lang="en-US" sz="2700" b="1" dirty="0"/>
              <a:t> </a:t>
            </a:r>
            <a:r>
              <a:rPr lang="en-US" sz="2700" dirty="0"/>
              <a:t>and ​</a:t>
            </a:r>
            <a:r>
              <a:rPr lang="en-US" sz="2700" b="1" dirty="0"/>
              <a:t>Intel HAXM​</a:t>
            </a:r>
            <a:r>
              <a:rPr lang="en-US" sz="2700" dirty="0"/>
              <a:t>):</a:t>
            </a:r>
            <a:r>
              <a:rPr lang="en-US" dirty="0"/>
              <a:t/>
            </a:r>
            <a:br>
              <a:rPr lang="en-US" dirty="0"/>
            </a:br>
            <a:r>
              <a:rPr lang="en-US" dirty="0"/>
              <a:t/>
            </a:r>
            <a:br>
              <a:rPr lang="en-US" dirty="0"/>
            </a:br>
            <a:r>
              <a:rPr lang="en-US" dirty="0"/>
              <a:t/>
            </a:r>
            <a:br>
              <a:rPr lang="en-US" dirty="0"/>
            </a:br>
            <a:endParaRPr lang="en-US" dirty="0"/>
          </a:p>
        </p:txBody>
      </p:sp>
      <p:sp>
        <p:nvSpPr>
          <p:cNvPr id="4" name="Date Placeholder 3"/>
          <p:cNvSpPr>
            <a:spLocks noGrp="1"/>
          </p:cNvSpPr>
          <p:nvPr>
            <p:ph type="dt" sz="half" idx="10"/>
          </p:nvPr>
        </p:nvSpPr>
        <p:spPr/>
        <p:txBody>
          <a:bodyPr/>
          <a:lstStyle/>
          <a:p>
            <a:fld id="{20E6C32D-DE3B-408C-A350-161247B2BD6F}" type="datetime1">
              <a:rPr lang="en-IN" smtClean="0"/>
              <a:t>27-07-2018</a:t>
            </a:fld>
            <a:endParaRPr lang="mr-IN"/>
          </a:p>
        </p:txBody>
      </p:sp>
      <p:sp>
        <p:nvSpPr>
          <p:cNvPr id="5" name="Footer Placeholder 4"/>
          <p:cNvSpPr>
            <a:spLocks noGrp="1"/>
          </p:cNvSpPr>
          <p:nvPr>
            <p:ph type="ftr" sz="quarter" idx="11"/>
          </p:nvPr>
        </p:nvSpPr>
        <p:spPr/>
        <p:txBody>
          <a:bodyPr/>
          <a:lstStyle/>
          <a:p>
            <a:r>
              <a:rPr lang="en-IN" smtClean="0"/>
              <a:t>TIFR, FCRIT</a:t>
            </a:r>
            <a:endParaRPr lang="mr-IN"/>
          </a:p>
        </p:txBody>
      </p:sp>
      <p:sp>
        <p:nvSpPr>
          <p:cNvPr id="6" name="Slide Number Placeholder 5"/>
          <p:cNvSpPr>
            <a:spLocks noGrp="1"/>
          </p:cNvSpPr>
          <p:nvPr>
            <p:ph type="sldNum" sz="quarter" idx="12"/>
          </p:nvPr>
        </p:nvSpPr>
        <p:spPr/>
        <p:txBody>
          <a:bodyPr/>
          <a:lstStyle/>
          <a:p>
            <a:fld id="{3B98BF58-0D66-4FCC-924A-4551877D6127}" type="slidenum">
              <a:rPr lang="mr-IN" smtClean="0"/>
              <a:t>20</a:t>
            </a:fld>
            <a:endParaRPr lang="mr-IN"/>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28740" y="2850987"/>
            <a:ext cx="2552381" cy="3638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96588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4000" b="1" u="sng" dirty="0" smtClean="0"/>
              <a:t> Creation Of Azure Account</a:t>
            </a:r>
            <a:endParaRPr lang="en-US" sz="4000" b="1" u="sng" dirty="0"/>
          </a:p>
        </p:txBody>
      </p:sp>
      <p:sp>
        <p:nvSpPr>
          <p:cNvPr id="3" name="Content Placeholder 2"/>
          <p:cNvSpPr>
            <a:spLocks noGrp="1"/>
          </p:cNvSpPr>
          <p:nvPr>
            <p:ph idx="1"/>
          </p:nvPr>
        </p:nvSpPr>
        <p:spPr/>
        <p:txBody>
          <a:bodyPr>
            <a:normAutofit fontScale="92500" lnSpcReduction="10000"/>
          </a:bodyPr>
          <a:lstStyle/>
          <a:p>
            <a:pPr lvl="0"/>
            <a:r>
              <a:rPr lang="en-US" dirty="0"/>
              <a:t>Go to https://www.azure.com and click the green “Start free” button</a:t>
            </a:r>
            <a:r>
              <a:rPr lang="en-US" dirty="0" smtClean="0"/>
              <a:t>.</a:t>
            </a:r>
            <a:endParaRPr lang="en-US" dirty="0"/>
          </a:p>
          <a:p>
            <a:pPr lvl="0"/>
            <a:r>
              <a:rPr lang="en-US" dirty="0"/>
              <a:t>Next, click another “Start free” button</a:t>
            </a:r>
            <a:r>
              <a:rPr lang="en-US" dirty="0" smtClean="0"/>
              <a:t>.</a:t>
            </a:r>
            <a:endParaRPr lang="en-US" dirty="0"/>
          </a:p>
          <a:p>
            <a:pPr lvl="0"/>
            <a:r>
              <a:rPr lang="en-US" dirty="0"/>
              <a:t>If you already have an account with Microsoft, for example, Office 365, you’ll be prompted to log in</a:t>
            </a:r>
            <a:r>
              <a:rPr lang="en-US" dirty="0" smtClean="0"/>
              <a:t>.</a:t>
            </a:r>
            <a:endParaRPr lang="en-US" dirty="0"/>
          </a:p>
          <a:p>
            <a:pPr lvl="0"/>
            <a:r>
              <a:rPr lang="en-US" dirty="0"/>
              <a:t>Follow the prompts to verify your account by phone</a:t>
            </a:r>
            <a:r>
              <a:rPr lang="en-US" dirty="0" smtClean="0"/>
              <a:t>.</a:t>
            </a:r>
            <a:endParaRPr lang="en-US" dirty="0"/>
          </a:p>
          <a:p>
            <a:pPr lvl="0"/>
            <a:r>
              <a:rPr lang="en-US" dirty="0"/>
              <a:t>Next – tick “I agree” and click “Sign Up</a:t>
            </a:r>
            <a:r>
              <a:rPr lang="en-US" dirty="0" smtClean="0"/>
              <a:t>.”</a:t>
            </a:r>
            <a:endParaRPr lang="en-US" dirty="0"/>
          </a:p>
          <a:p>
            <a:pPr lvl="0"/>
            <a:r>
              <a:rPr lang="en-US" dirty="0"/>
              <a:t>Within few minutes account will be created and </a:t>
            </a:r>
            <a:r>
              <a:rPr lang="en-US" dirty="0" smtClean="0"/>
              <a:t>next step is Student verification.</a:t>
            </a:r>
          </a:p>
          <a:p>
            <a:pPr lvl="0"/>
            <a:r>
              <a:rPr lang="en-US" dirty="0" smtClean="0"/>
              <a:t>Once the verification code from Microsoft is </a:t>
            </a:r>
            <a:r>
              <a:rPr lang="en-US" dirty="0" err="1" smtClean="0"/>
              <a:t>received,you</a:t>
            </a:r>
            <a:r>
              <a:rPr lang="en-US" dirty="0" smtClean="0"/>
              <a:t> can get access to the dashboard.</a:t>
            </a:r>
            <a:r>
              <a:rPr lang="en-US" dirty="0"/>
              <a:t/>
            </a:r>
            <a:br>
              <a:rPr lang="en-US" dirty="0"/>
            </a:br>
            <a:endParaRPr lang="en-US" dirty="0"/>
          </a:p>
        </p:txBody>
      </p:sp>
      <p:sp>
        <p:nvSpPr>
          <p:cNvPr id="4" name="Date Placeholder 3"/>
          <p:cNvSpPr>
            <a:spLocks noGrp="1"/>
          </p:cNvSpPr>
          <p:nvPr>
            <p:ph type="dt" sz="half" idx="10"/>
          </p:nvPr>
        </p:nvSpPr>
        <p:spPr/>
        <p:txBody>
          <a:bodyPr/>
          <a:lstStyle/>
          <a:p>
            <a:fld id="{20E6C32D-DE3B-408C-A350-161247B2BD6F}" type="datetime1">
              <a:rPr lang="en-IN" smtClean="0"/>
              <a:t>27-07-2018</a:t>
            </a:fld>
            <a:endParaRPr lang="mr-IN"/>
          </a:p>
        </p:txBody>
      </p:sp>
      <p:sp>
        <p:nvSpPr>
          <p:cNvPr id="5" name="Footer Placeholder 4"/>
          <p:cNvSpPr>
            <a:spLocks noGrp="1"/>
          </p:cNvSpPr>
          <p:nvPr>
            <p:ph type="ftr" sz="quarter" idx="11"/>
          </p:nvPr>
        </p:nvSpPr>
        <p:spPr/>
        <p:txBody>
          <a:bodyPr/>
          <a:lstStyle/>
          <a:p>
            <a:r>
              <a:rPr lang="en-IN" smtClean="0"/>
              <a:t>TIFR, FCRIT</a:t>
            </a:r>
            <a:endParaRPr lang="mr-IN"/>
          </a:p>
        </p:txBody>
      </p:sp>
      <p:sp>
        <p:nvSpPr>
          <p:cNvPr id="6" name="Slide Number Placeholder 5"/>
          <p:cNvSpPr>
            <a:spLocks noGrp="1"/>
          </p:cNvSpPr>
          <p:nvPr>
            <p:ph type="sldNum" sz="quarter" idx="12"/>
          </p:nvPr>
        </p:nvSpPr>
        <p:spPr/>
        <p:txBody>
          <a:bodyPr/>
          <a:lstStyle/>
          <a:p>
            <a:fld id="{3B98BF58-0D66-4FCC-924A-4551877D6127}" type="slidenum">
              <a:rPr lang="mr-IN" smtClean="0"/>
              <a:t>21</a:t>
            </a:fld>
            <a:endParaRPr lang="mr-IN"/>
          </a:p>
        </p:txBody>
      </p:sp>
    </p:spTree>
    <p:extLst>
      <p:ext uri="{BB962C8B-B14F-4D97-AF65-F5344CB8AC3E}">
        <p14:creationId xmlns:p14="http://schemas.microsoft.com/office/powerpoint/2010/main" val="27119719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88325" y="2439584"/>
            <a:ext cx="10515600" cy="1325563"/>
          </a:xfrm>
        </p:spPr>
        <p:txBody>
          <a:bodyPr/>
          <a:lstStyle/>
          <a:p>
            <a:r>
              <a:rPr lang="en-US" dirty="0" smtClean="0"/>
              <a:t>                               Thank You</a:t>
            </a:r>
            <a:endParaRPr lang="en-US" dirty="0"/>
          </a:p>
        </p:txBody>
      </p:sp>
      <p:sp>
        <p:nvSpPr>
          <p:cNvPr id="4" name="Date Placeholder 3"/>
          <p:cNvSpPr>
            <a:spLocks noGrp="1"/>
          </p:cNvSpPr>
          <p:nvPr>
            <p:ph type="dt" sz="half" idx="10"/>
          </p:nvPr>
        </p:nvSpPr>
        <p:spPr/>
        <p:txBody>
          <a:bodyPr/>
          <a:lstStyle/>
          <a:p>
            <a:fld id="{20E6C32D-DE3B-408C-A350-161247B2BD6F}" type="datetime1">
              <a:rPr lang="en-IN" smtClean="0"/>
              <a:t>27-07-2018</a:t>
            </a:fld>
            <a:endParaRPr lang="mr-IN"/>
          </a:p>
        </p:txBody>
      </p:sp>
      <p:sp>
        <p:nvSpPr>
          <p:cNvPr id="5" name="Footer Placeholder 4"/>
          <p:cNvSpPr>
            <a:spLocks noGrp="1"/>
          </p:cNvSpPr>
          <p:nvPr>
            <p:ph type="ftr" sz="quarter" idx="11"/>
          </p:nvPr>
        </p:nvSpPr>
        <p:spPr/>
        <p:txBody>
          <a:bodyPr/>
          <a:lstStyle/>
          <a:p>
            <a:r>
              <a:rPr lang="en-IN" smtClean="0"/>
              <a:t>TIFR, FCRIT</a:t>
            </a:r>
            <a:endParaRPr lang="mr-IN"/>
          </a:p>
        </p:txBody>
      </p:sp>
      <p:sp>
        <p:nvSpPr>
          <p:cNvPr id="6" name="Slide Number Placeholder 5"/>
          <p:cNvSpPr>
            <a:spLocks noGrp="1"/>
          </p:cNvSpPr>
          <p:nvPr>
            <p:ph type="sldNum" sz="quarter" idx="12"/>
          </p:nvPr>
        </p:nvSpPr>
        <p:spPr/>
        <p:txBody>
          <a:bodyPr/>
          <a:lstStyle/>
          <a:p>
            <a:fld id="{3B98BF58-0D66-4FCC-924A-4551877D6127}" type="slidenum">
              <a:rPr lang="mr-IN" smtClean="0"/>
              <a:t>22</a:t>
            </a:fld>
            <a:endParaRPr lang="mr-IN"/>
          </a:p>
        </p:txBody>
      </p:sp>
    </p:spTree>
    <p:extLst>
      <p:ext uri="{BB962C8B-B14F-4D97-AF65-F5344CB8AC3E}">
        <p14:creationId xmlns:p14="http://schemas.microsoft.com/office/powerpoint/2010/main" val="3132481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12854"/>
            <a:ext cx="10515600" cy="1325563"/>
          </a:xfrm>
        </p:spPr>
        <p:txBody>
          <a:bodyPr/>
          <a:lstStyle/>
          <a:p>
            <a:pPr algn="ctr"/>
            <a:r>
              <a:rPr lang="en-IN" dirty="0" smtClean="0"/>
              <a:t/>
            </a:r>
            <a:br>
              <a:rPr lang="en-IN" dirty="0" smtClean="0"/>
            </a:br>
            <a:endParaRPr lang="mr-IN" dirty="0"/>
          </a:p>
        </p:txBody>
      </p:sp>
      <p:sp>
        <p:nvSpPr>
          <p:cNvPr id="4" name="Date Placeholder 3"/>
          <p:cNvSpPr>
            <a:spLocks noGrp="1"/>
          </p:cNvSpPr>
          <p:nvPr>
            <p:ph type="dt" sz="half" idx="10"/>
          </p:nvPr>
        </p:nvSpPr>
        <p:spPr/>
        <p:txBody>
          <a:bodyPr/>
          <a:lstStyle/>
          <a:p>
            <a:fld id="{7AD63F9C-892F-49D6-A82D-A423DC973543}" type="datetime1">
              <a:rPr lang="en-IN" sz="1800" smtClean="0">
                <a:solidFill>
                  <a:schemeClr val="tx1"/>
                </a:solidFill>
              </a:rPr>
              <a:t>27-07-2018</a:t>
            </a:fld>
            <a:endParaRPr lang="mr-IN" sz="1800" dirty="0">
              <a:solidFill>
                <a:schemeClr val="tx1"/>
              </a:solidFill>
            </a:endParaRPr>
          </a:p>
        </p:txBody>
      </p:sp>
      <p:sp>
        <p:nvSpPr>
          <p:cNvPr id="5" name="Footer Placeholder 4"/>
          <p:cNvSpPr>
            <a:spLocks noGrp="1"/>
          </p:cNvSpPr>
          <p:nvPr>
            <p:ph type="ftr" sz="quarter" idx="11"/>
          </p:nvPr>
        </p:nvSpPr>
        <p:spPr>
          <a:xfrm>
            <a:off x="4194548" y="6291956"/>
            <a:ext cx="4114800" cy="365125"/>
          </a:xfrm>
        </p:spPr>
        <p:txBody>
          <a:bodyPr/>
          <a:lstStyle/>
          <a:p>
            <a:r>
              <a:rPr lang="en-IN" sz="1800" dirty="0" smtClean="0">
                <a:solidFill>
                  <a:schemeClr val="tx1"/>
                </a:solidFill>
              </a:rPr>
              <a:t>AISCM,FCRIT     TIFR</a:t>
            </a:r>
            <a:endParaRPr lang="mr-IN" sz="1800" dirty="0">
              <a:solidFill>
                <a:schemeClr val="tx1"/>
              </a:solidFill>
            </a:endParaRPr>
          </a:p>
        </p:txBody>
      </p:sp>
      <p:sp>
        <p:nvSpPr>
          <p:cNvPr id="6" name="Slide Number Placeholder 5"/>
          <p:cNvSpPr>
            <a:spLocks noGrp="1"/>
          </p:cNvSpPr>
          <p:nvPr>
            <p:ph type="sldNum" sz="quarter" idx="12"/>
          </p:nvPr>
        </p:nvSpPr>
        <p:spPr/>
        <p:txBody>
          <a:bodyPr/>
          <a:lstStyle/>
          <a:p>
            <a:fld id="{3B98BF58-0D66-4FCC-924A-4551877D6127}" type="slidenum">
              <a:rPr lang="mr-IN" sz="1800" smtClean="0">
                <a:solidFill>
                  <a:schemeClr val="tx1"/>
                </a:solidFill>
              </a:rPr>
              <a:t>3</a:t>
            </a:fld>
            <a:endParaRPr lang="mr-IN" sz="1800" dirty="0">
              <a:solidFill>
                <a:schemeClr val="tx1"/>
              </a:solidFill>
            </a:endParaRPr>
          </a:p>
        </p:txBody>
      </p:sp>
      <p:sp>
        <p:nvSpPr>
          <p:cNvPr id="46" name="Content Placeholder 45"/>
          <p:cNvSpPr>
            <a:spLocks noGrp="1"/>
          </p:cNvSpPr>
          <p:nvPr>
            <p:ph idx="1"/>
          </p:nvPr>
        </p:nvSpPr>
        <p:spPr>
          <a:xfrm>
            <a:off x="838200" y="244700"/>
            <a:ext cx="10611118" cy="6040192"/>
          </a:xfrm>
        </p:spPr>
        <p:txBody>
          <a:bodyPr/>
          <a:lstStyle/>
          <a:p>
            <a:r>
              <a:rPr lang="en-US" dirty="0" smtClean="0"/>
              <a:t>       </a:t>
            </a:r>
            <a:r>
              <a:rPr lang="en-US" u="sng" dirty="0" smtClean="0"/>
              <a:t> Block Diagram of the Entire System</a:t>
            </a:r>
            <a:endParaRPr lang="en-US" u="sng" dirty="0"/>
          </a:p>
        </p:txBody>
      </p:sp>
      <p:grpSp>
        <p:nvGrpSpPr>
          <p:cNvPr id="72" name="Group 71"/>
          <p:cNvGrpSpPr/>
          <p:nvPr/>
        </p:nvGrpSpPr>
        <p:grpSpPr>
          <a:xfrm>
            <a:off x="2176529" y="1046480"/>
            <a:ext cx="7959143" cy="4765037"/>
            <a:chOff x="133350" y="83675"/>
            <a:chExt cx="6172325" cy="2375950"/>
          </a:xfrm>
        </p:grpSpPr>
        <p:sp>
          <p:nvSpPr>
            <p:cNvPr id="73" name="Rectangle 72"/>
            <p:cNvSpPr/>
            <p:nvPr/>
          </p:nvSpPr>
          <p:spPr>
            <a:xfrm>
              <a:off x="133350" y="85725"/>
              <a:ext cx="514200" cy="238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lstStyle/>
            <a:p>
              <a:pPr marL="0" marR="0">
                <a:lnSpc>
                  <a:spcPct val="115000"/>
                </a:lnSpc>
                <a:spcBef>
                  <a:spcPts val="0"/>
                </a:spcBef>
                <a:spcAft>
                  <a:spcPts val="0"/>
                </a:spcAft>
              </a:pPr>
              <a:r>
                <a:rPr lang="en-US" sz="1000">
                  <a:solidFill>
                    <a:srgbClr val="000000"/>
                  </a:solidFill>
                  <a:effectLst/>
                  <a:latin typeface="Times New Roman"/>
                  <a:ea typeface="Times New Roman"/>
                </a:rPr>
                <a:t>Temp</a:t>
              </a:r>
              <a:endParaRPr lang="en-US" sz="1100">
                <a:effectLst/>
                <a:latin typeface="Arial"/>
                <a:ea typeface="Arial"/>
              </a:endParaRPr>
            </a:p>
            <a:p>
              <a:pPr marL="0" marR="0">
                <a:lnSpc>
                  <a:spcPct val="115000"/>
                </a:lnSpc>
                <a:spcBef>
                  <a:spcPts val="0"/>
                </a:spcBef>
                <a:spcAft>
                  <a:spcPts val="0"/>
                </a:spcAft>
              </a:pPr>
              <a:r>
                <a:rPr lang="en-US" sz="1000">
                  <a:solidFill>
                    <a:srgbClr val="000000"/>
                  </a:solidFill>
                  <a:effectLst/>
                  <a:latin typeface="Times New Roman"/>
                  <a:ea typeface="Times New Roman"/>
                </a:rPr>
                <a:t>Sensor</a:t>
              </a:r>
              <a:endParaRPr lang="en-US" sz="1100">
                <a:effectLst/>
                <a:latin typeface="Arial"/>
                <a:ea typeface="Arial"/>
              </a:endParaRPr>
            </a:p>
          </p:txBody>
        </p:sp>
        <p:sp>
          <p:nvSpPr>
            <p:cNvPr id="74" name="Rectangle 73"/>
            <p:cNvSpPr/>
            <p:nvPr/>
          </p:nvSpPr>
          <p:spPr>
            <a:xfrm>
              <a:off x="133350" y="404825"/>
              <a:ext cx="514200" cy="3048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lstStyle/>
            <a:p>
              <a:pPr marL="0" marR="0">
                <a:lnSpc>
                  <a:spcPct val="115000"/>
                </a:lnSpc>
                <a:spcBef>
                  <a:spcPts val="0"/>
                </a:spcBef>
                <a:spcAft>
                  <a:spcPts val="0"/>
                </a:spcAft>
              </a:pPr>
              <a:r>
                <a:rPr lang="en-US" sz="900">
                  <a:solidFill>
                    <a:srgbClr val="000000"/>
                  </a:solidFill>
                  <a:effectLst/>
                  <a:latin typeface="Times New Roman"/>
                  <a:ea typeface="Times New Roman"/>
                </a:rPr>
                <a:t>Water level sensor</a:t>
              </a:r>
              <a:endParaRPr lang="en-US" sz="1100">
                <a:effectLst/>
                <a:latin typeface="Arial"/>
                <a:ea typeface="Arial"/>
              </a:endParaRPr>
            </a:p>
          </p:txBody>
        </p:sp>
        <p:sp>
          <p:nvSpPr>
            <p:cNvPr id="75" name="Rectangle 74"/>
            <p:cNvSpPr/>
            <p:nvPr/>
          </p:nvSpPr>
          <p:spPr>
            <a:xfrm>
              <a:off x="887745" y="85726"/>
              <a:ext cx="810581" cy="22652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lstStyle/>
            <a:p>
              <a:pPr marL="0" marR="0">
                <a:lnSpc>
                  <a:spcPct val="115000"/>
                </a:lnSpc>
                <a:spcBef>
                  <a:spcPts val="0"/>
                </a:spcBef>
                <a:spcAft>
                  <a:spcPts val="0"/>
                </a:spcAft>
              </a:pPr>
              <a:r>
                <a:rPr lang="en-US" sz="900">
                  <a:solidFill>
                    <a:srgbClr val="000000"/>
                  </a:solidFill>
                  <a:effectLst/>
                  <a:latin typeface="Times New Roman"/>
                  <a:ea typeface="Times New Roman"/>
                </a:rPr>
                <a:t>Moisture sensor</a:t>
              </a:r>
              <a:endParaRPr lang="en-US" sz="1100">
                <a:effectLst/>
                <a:latin typeface="Arial"/>
                <a:ea typeface="Arial"/>
              </a:endParaRPr>
            </a:p>
          </p:txBody>
        </p:sp>
        <p:sp>
          <p:nvSpPr>
            <p:cNvPr id="76" name="Rectangle 75"/>
            <p:cNvSpPr/>
            <p:nvPr/>
          </p:nvSpPr>
          <p:spPr>
            <a:xfrm>
              <a:off x="1171700" y="419400"/>
              <a:ext cx="514200" cy="228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lstStyle/>
            <a:p>
              <a:pPr marL="0" marR="0">
                <a:lnSpc>
                  <a:spcPct val="115000"/>
                </a:lnSpc>
                <a:spcBef>
                  <a:spcPts val="0"/>
                </a:spcBef>
                <a:spcAft>
                  <a:spcPts val="0"/>
                </a:spcAft>
              </a:pPr>
              <a:r>
                <a:rPr lang="en-US" sz="1000">
                  <a:solidFill>
                    <a:srgbClr val="000000"/>
                  </a:solidFill>
                  <a:effectLst/>
                  <a:latin typeface="Times New Roman"/>
                  <a:ea typeface="Times New Roman"/>
                </a:rPr>
                <a:t>pH sensor</a:t>
              </a:r>
              <a:endParaRPr lang="en-US" sz="1100">
                <a:effectLst/>
                <a:latin typeface="Arial"/>
                <a:ea typeface="Arial"/>
              </a:endParaRPr>
            </a:p>
          </p:txBody>
        </p:sp>
        <p:sp>
          <p:nvSpPr>
            <p:cNvPr id="77" name="Rectangle 76"/>
            <p:cNvSpPr/>
            <p:nvPr/>
          </p:nvSpPr>
          <p:spPr>
            <a:xfrm>
              <a:off x="2210049" y="571651"/>
              <a:ext cx="629562" cy="276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lstStyle/>
            <a:p>
              <a:pPr marL="0" marR="0">
                <a:lnSpc>
                  <a:spcPct val="115000"/>
                </a:lnSpc>
                <a:spcBef>
                  <a:spcPts val="0"/>
                </a:spcBef>
                <a:spcAft>
                  <a:spcPts val="0"/>
                </a:spcAft>
              </a:pPr>
              <a:r>
                <a:rPr lang="en-US" sz="900">
                  <a:solidFill>
                    <a:srgbClr val="000000"/>
                  </a:solidFill>
                  <a:effectLst/>
                  <a:latin typeface="Times New Roman"/>
                  <a:ea typeface="Times New Roman"/>
                </a:rPr>
                <a:t>Local controller</a:t>
              </a:r>
              <a:endParaRPr lang="en-US" sz="1100">
                <a:effectLst/>
                <a:latin typeface="Arial"/>
                <a:ea typeface="Arial"/>
              </a:endParaRPr>
            </a:p>
          </p:txBody>
        </p:sp>
        <p:cxnSp>
          <p:nvCxnSpPr>
            <p:cNvPr id="78" name="Straight Arrow Connector 77"/>
            <p:cNvCxnSpPr/>
            <p:nvPr/>
          </p:nvCxnSpPr>
          <p:spPr>
            <a:xfrm>
              <a:off x="647550" y="204825"/>
              <a:ext cx="0" cy="0"/>
            </a:xfrm>
            <a:prstGeom prst="straightConnector1">
              <a:avLst/>
            </a:prstGeom>
            <a:noFill/>
            <a:ln w="9525" cap="flat" cmpd="sng">
              <a:solidFill>
                <a:srgbClr val="000000"/>
              </a:solidFill>
              <a:prstDash val="solid"/>
              <a:round/>
              <a:headEnd type="none" w="med" len="med"/>
              <a:tailEnd type="none" w="med" len="med"/>
            </a:ln>
          </p:spPr>
        </p:cxnSp>
        <p:cxnSp>
          <p:nvCxnSpPr>
            <p:cNvPr id="79" name="Straight Arrow Connector 78"/>
            <p:cNvCxnSpPr/>
            <p:nvPr/>
          </p:nvCxnSpPr>
          <p:spPr>
            <a:xfrm>
              <a:off x="647550" y="557225"/>
              <a:ext cx="0" cy="0"/>
            </a:xfrm>
            <a:prstGeom prst="straightConnector1">
              <a:avLst/>
            </a:prstGeom>
            <a:noFill/>
            <a:ln w="9525" cap="flat" cmpd="sng">
              <a:solidFill>
                <a:srgbClr val="000000"/>
              </a:solidFill>
              <a:prstDash val="solid"/>
              <a:round/>
              <a:headEnd type="none" w="med" len="med"/>
              <a:tailEnd type="none" w="med" len="med"/>
            </a:ln>
          </p:spPr>
        </p:cxnSp>
        <p:sp>
          <p:nvSpPr>
            <p:cNvPr id="80" name="Rectangle 79"/>
            <p:cNvSpPr/>
            <p:nvPr/>
          </p:nvSpPr>
          <p:spPr>
            <a:xfrm>
              <a:off x="783375" y="1064400"/>
              <a:ext cx="502484" cy="182721"/>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lstStyle/>
            <a:p>
              <a:pPr marL="0" marR="0">
                <a:lnSpc>
                  <a:spcPct val="115000"/>
                </a:lnSpc>
                <a:spcBef>
                  <a:spcPts val="0"/>
                </a:spcBef>
                <a:spcAft>
                  <a:spcPts val="0"/>
                </a:spcAft>
              </a:pPr>
              <a:r>
                <a:rPr lang="en-US" sz="1000">
                  <a:solidFill>
                    <a:srgbClr val="000000"/>
                  </a:solidFill>
                  <a:effectLst/>
                  <a:latin typeface="Times New Roman"/>
                  <a:ea typeface="Times New Roman"/>
                </a:rPr>
                <a:t>Relay</a:t>
              </a:r>
              <a:endParaRPr lang="en-US" sz="1100">
                <a:effectLst/>
                <a:latin typeface="Arial"/>
                <a:ea typeface="Arial"/>
              </a:endParaRPr>
            </a:p>
          </p:txBody>
        </p:sp>
        <p:sp>
          <p:nvSpPr>
            <p:cNvPr id="81" name="Rectangle 80"/>
            <p:cNvSpPr/>
            <p:nvPr/>
          </p:nvSpPr>
          <p:spPr>
            <a:xfrm>
              <a:off x="164250" y="1047749"/>
              <a:ext cx="452400" cy="24211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lstStyle/>
            <a:p>
              <a:pPr marL="0" marR="0">
                <a:lnSpc>
                  <a:spcPct val="115000"/>
                </a:lnSpc>
                <a:spcBef>
                  <a:spcPts val="0"/>
                </a:spcBef>
                <a:spcAft>
                  <a:spcPts val="0"/>
                </a:spcAft>
              </a:pPr>
              <a:r>
                <a:rPr lang="en-US" sz="1000">
                  <a:solidFill>
                    <a:srgbClr val="000000"/>
                  </a:solidFill>
                  <a:effectLst/>
                  <a:latin typeface="Times New Roman"/>
                  <a:ea typeface="Times New Roman"/>
                </a:rPr>
                <a:t>Water pump</a:t>
              </a:r>
              <a:endParaRPr lang="en-US" sz="1100">
                <a:effectLst/>
                <a:latin typeface="Arial"/>
                <a:ea typeface="Arial"/>
              </a:endParaRPr>
            </a:p>
            <a:p>
              <a:pPr marL="0" marR="0">
                <a:lnSpc>
                  <a:spcPct val="115000"/>
                </a:lnSpc>
                <a:spcBef>
                  <a:spcPts val="0"/>
                </a:spcBef>
                <a:spcAft>
                  <a:spcPts val="0"/>
                </a:spcAft>
              </a:pPr>
              <a:r>
                <a:rPr lang="en-US" sz="1100">
                  <a:effectLst/>
                  <a:latin typeface="Arial"/>
                  <a:ea typeface="Arial"/>
                </a:rPr>
                <a:t> </a:t>
              </a:r>
            </a:p>
          </p:txBody>
        </p:sp>
        <p:sp>
          <p:nvSpPr>
            <p:cNvPr id="82" name="Rectangle 81"/>
            <p:cNvSpPr/>
            <p:nvPr/>
          </p:nvSpPr>
          <p:spPr>
            <a:xfrm>
              <a:off x="164250" y="776300"/>
              <a:ext cx="504827" cy="219137"/>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lstStyle/>
            <a:p>
              <a:pPr marL="0" marR="0">
                <a:lnSpc>
                  <a:spcPct val="115000"/>
                </a:lnSpc>
                <a:spcBef>
                  <a:spcPts val="0"/>
                </a:spcBef>
                <a:spcAft>
                  <a:spcPts val="0"/>
                </a:spcAft>
              </a:pPr>
              <a:r>
                <a:rPr lang="en-US" sz="900">
                  <a:solidFill>
                    <a:srgbClr val="000000"/>
                  </a:solidFill>
                  <a:effectLst/>
                  <a:latin typeface="Times New Roman"/>
                  <a:ea typeface="Times New Roman"/>
                </a:rPr>
                <a:t>Power supply</a:t>
              </a:r>
              <a:endParaRPr lang="en-US" sz="1100">
                <a:effectLst/>
                <a:latin typeface="Arial"/>
                <a:ea typeface="Arial"/>
              </a:endParaRPr>
            </a:p>
          </p:txBody>
        </p:sp>
        <p:cxnSp>
          <p:nvCxnSpPr>
            <p:cNvPr id="83" name="Elbow Connector 82"/>
            <p:cNvCxnSpPr>
              <a:endCxn id="80" idx="3"/>
            </p:cNvCxnSpPr>
            <p:nvPr/>
          </p:nvCxnSpPr>
          <p:spPr>
            <a:xfrm rot="10800000" flipV="1">
              <a:off x="1285860" y="847958"/>
              <a:ext cx="1181212" cy="307802"/>
            </a:xfrm>
            <a:prstGeom prst="bentConnector3">
              <a:avLst>
                <a:gd name="adj1" fmla="val 131"/>
              </a:avLst>
            </a:prstGeom>
            <a:noFill/>
            <a:ln w="9525" cap="flat" cmpd="sng">
              <a:solidFill>
                <a:srgbClr val="000000"/>
              </a:solidFill>
              <a:prstDash val="solid"/>
              <a:round/>
              <a:headEnd type="none" w="med" len="med"/>
              <a:tailEnd type="none" w="med" len="med"/>
            </a:ln>
          </p:spPr>
        </p:cxnSp>
        <p:cxnSp>
          <p:nvCxnSpPr>
            <p:cNvPr id="84" name="Straight Arrow Connector 83"/>
            <p:cNvCxnSpPr/>
            <p:nvPr/>
          </p:nvCxnSpPr>
          <p:spPr>
            <a:xfrm>
              <a:off x="390450" y="966800"/>
              <a:ext cx="0" cy="0"/>
            </a:xfrm>
            <a:prstGeom prst="straightConnector1">
              <a:avLst/>
            </a:prstGeom>
            <a:noFill/>
            <a:ln w="9525" cap="flat" cmpd="sng">
              <a:solidFill>
                <a:srgbClr val="000000"/>
              </a:solidFill>
              <a:prstDash val="solid"/>
              <a:round/>
              <a:headEnd type="none" w="med" len="med"/>
              <a:tailEnd type="none" w="med" len="med"/>
            </a:ln>
          </p:spPr>
        </p:cxnSp>
        <p:cxnSp>
          <p:nvCxnSpPr>
            <p:cNvPr id="85" name="Straight Arrow Connector 84"/>
            <p:cNvCxnSpPr/>
            <p:nvPr/>
          </p:nvCxnSpPr>
          <p:spPr>
            <a:xfrm>
              <a:off x="616650" y="1143000"/>
              <a:ext cx="166800" cy="0"/>
            </a:xfrm>
            <a:prstGeom prst="straightConnector1">
              <a:avLst/>
            </a:prstGeom>
            <a:noFill/>
            <a:ln w="9525" cap="flat" cmpd="sng">
              <a:solidFill>
                <a:srgbClr val="000000"/>
              </a:solidFill>
              <a:prstDash val="solid"/>
              <a:round/>
              <a:headEnd type="none" w="med" len="med"/>
              <a:tailEnd type="none" w="med" len="med"/>
            </a:ln>
          </p:spPr>
        </p:cxnSp>
        <p:cxnSp>
          <p:nvCxnSpPr>
            <p:cNvPr id="86" name="Straight Arrow Connector 85"/>
            <p:cNvCxnSpPr>
              <a:endCxn id="81" idx="0"/>
            </p:cNvCxnSpPr>
            <p:nvPr/>
          </p:nvCxnSpPr>
          <p:spPr>
            <a:xfrm flipH="1">
              <a:off x="390451" y="990311"/>
              <a:ext cx="986" cy="57438"/>
            </a:xfrm>
            <a:prstGeom prst="straightConnector1">
              <a:avLst/>
            </a:prstGeom>
            <a:noFill/>
            <a:ln w="9525" cap="flat" cmpd="sng">
              <a:solidFill>
                <a:srgbClr val="000000"/>
              </a:solidFill>
              <a:prstDash val="solid"/>
              <a:round/>
              <a:headEnd type="none" w="med" len="med"/>
              <a:tailEnd type="none" w="med" len="med"/>
            </a:ln>
          </p:spPr>
        </p:cxnSp>
        <p:sp>
          <p:nvSpPr>
            <p:cNvPr id="87" name="Rectangle 86"/>
            <p:cNvSpPr/>
            <p:nvPr/>
          </p:nvSpPr>
          <p:spPr>
            <a:xfrm>
              <a:off x="3371725" y="85725"/>
              <a:ext cx="795600" cy="2373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lstStyle/>
            <a:p>
              <a:pPr marL="0" marR="0">
                <a:lnSpc>
                  <a:spcPct val="115000"/>
                </a:lnSpc>
                <a:spcBef>
                  <a:spcPts val="0"/>
                </a:spcBef>
                <a:spcAft>
                  <a:spcPts val="0"/>
                </a:spcAft>
              </a:pPr>
              <a:r>
                <a:rPr lang="en-US" sz="1200">
                  <a:solidFill>
                    <a:srgbClr val="000000"/>
                  </a:solidFill>
                  <a:effectLst/>
                  <a:latin typeface="Times New Roman"/>
                  <a:ea typeface="Times New Roman"/>
                </a:rPr>
                <a:t>Raspberry pi3</a:t>
              </a:r>
              <a:endParaRPr lang="en-US" sz="1100">
                <a:effectLst/>
                <a:latin typeface="Arial"/>
                <a:ea typeface="Arial"/>
              </a:endParaRPr>
            </a:p>
            <a:p>
              <a:pPr marL="0" marR="0">
                <a:lnSpc>
                  <a:spcPct val="115000"/>
                </a:lnSpc>
                <a:spcBef>
                  <a:spcPts val="0"/>
                </a:spcBef>
                <a:spcAft>
                  <a:spcPts val="0"/>
                </a:spcAft>
              </a:pPr>
              <a:r>
                <a:rPr lang="en-US" sz="1100">
                  <a:effectLst/>
                  <a:latin typeface="Arial"/>
                  <a:ea typeface="Arial"/>
                </a:rPr>
                <a:t> </a:t>
              </a:r>
            </a:p>
          </p:txBody>
        </p:sp>
        <p:cxnSp>
          <p:nvCxnSpPr>
            <p:cNvPr id="88" name="Straight Arrow Connector 87"/>
            <p:cNvCxnSpPr>
              <a:stCxn id="77" idx="3"/>
            </p:cNvCxnSpPr>
            <p:nvPr/>
          </p:nvCxnSpPr>
          <p:spPr>
            <a:xfrm flipV="1">
              <a:off x="2839611" y="709165"/>
              <a:ext cx="532341" cy="618"/>
            </a:xfrm>
            <a:prstGeom prst="straightConnector1">
              <a:avLst/>
            </a:prstGeom>
            <a:noFill/>
            <a:ln w="9525" cap="flat" cmpd="sng">
              <a:solidFill>
                <a:srgbClr val="000000"/>
              </a:solidFill>
              <a:prstDash val="solid"/>
              <a:round/>
              <a:headEnd type="none" w="med" len="med"/>
              <a:tailEnd type="none" w="med" len="med"/>
            </a:ln>
          </p:spPr>
        </p:cxnSp>
        <p:sp>
          <p:nvSpPr>
            <p:cNvPr id="89" name="Rectangle 88"/>
            <p:cNvSpPr/>
            <p:nvPr/>
          </p:nvSpPr>
          <p:spPr>
            <a:xfrm>
              <a:off x="5528799" y="176163"/>
              <a:ext cx="745976" cy="320654"/>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lstStyle/>
            <a:p>
              <a:pPr marL="0" marR="0">
                <a:lnSpc>
                  <a:spcPct val="115000"/>
                </a:lnSpc>
                <a:spcBef>
                  <a:spcPts val="0"/>
                </a:spcBef>
                <a:spcAft>
                  <a:spcPts val="0"/>
                </a:spcAft>
              </a:pPr>
              <a:r>
                <a:rPr lang="en-US" sz="1000">
                  <a:solidFill>
                    <a:srgbClr val="000000"/>
                  </a:solidFill>
                  <a:effectLst/>
                  <a:latin typeface="Times New Roman"/>
                  <a:ea typeface="Times New Roman"/>
                </a:rPr>
                <a:t>Cloud database</a:t>
              </a:r>
              <a:endParaRPr lang="en-US" sz="1100">
                <a:effectLst/>
                <a:latin typeface="Arial"/>
                <a:ea typeface="Arial"/>
              </a:endParaRPr>
            </a:p>
          </p:txBody>
        </p:sp>
        <p:sp>
          <p:nvSpPr>
            <p:cNvPr id="90" name="Rectangle 89"/>
            <p:cNvSpPr/>
            <p:nvPr/>
          </p:nvSpPr>
          <p:spPr>
            <a:xfrm>
              <a:off x="5409280" y="792917"/>
              <a:ext cx="889338" cy="36667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lstStyle/>
            <a:p>
              <a:pPr marL="0" marR="0">
                <a:lnSpc>
                  <a:spcPct val="115000"/>
                </a:lnSpc>
                <a:spcBef>
                  <a:spcPts val="0"/>
                </a:spcBef>
                <a:spcAft>
                  <a:spcPts val="0"/>
                </a:spcAft>
              </a:pPr>
              <a:r>
                <a:rPr lang="en-US" sz="900">
                  <a:solidFill>
                    <a:srgbClr val="000000"/>
                  </a:solidFill>
                  <a:effectLst/>
                  <a:latin typeface="Times New Roman"/>
                  <a:ea typeface="Times New Roman"/>
                </a:rPr>
                <a:t>Mobile application</a:t>
              </a:r>
              <a:endParaRPr lang="en-US" sz="1100">
                <a:effectLst/>
                <a:latin typeface="Arial"/>
                <a:ea typeface="Arial"/>
              </a:endParaRPr>
            </a:p>
          </p:txBody>
        </p:sp>
        <p:sp>
          <p:nvSpPr>
            <p:cNvPr id="91" name="Rectangle 90"/>
            <p:cNvSpPr/>
            <p:nvPr/>
          </p:nvSpPr>
          <p:spPr>
            <a:xfrm>
              <a:off x="5528799" y="1671622"/>
              <a:ext cx="776876" cy="209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lstStyle/>
            <a:p>
              <a:pPr marL="0" marR="0">
                <a:lnSpc>
                  <a:spcPct val="115000"/>
                </a:lnSpc>
                <a:spcBef>
                  <a:spcPts val="0"/>
                </a:spcBef>
                <a:spcAft>
                  <a:spcPts val="0"/>
                </a:spcAft>
              </a:pPr>
              <a:r>
                <a:rPr lang="en-US" sz="1000">
                  <a:solidFill>
                    <a:srgbClr val="000000"/>
                  </a:solidFill>
                  <a:effectLst/>
                  <a:latin typeface="Times New Roman"/>
                  <a:ea typeface="Times New Roman"/>
                </a:rPr>
                <a:t>End user</a:t>
              </a:r>
              <a:endParaRPr lang="en-US" sz="1100">
                <a:effectLst/>
                <a:latin typeface="Arial"/>
                <a:ea typeface="Arial"/>
              </a:endParaRPr>
            </a:p>
          </p:txBody>
        </p:sp>
        <p:cxnSp>
          <p:nvCxnSpPr>
            <p:cNvPr id="92" name="Straight Arrow Connector 91"/>
            <p:cNvCxnSpPr>
              <a:endCxn id="89" idx="1"/>
            </p:cNvCxnSpPr>
            <p:nvPr/>
          </p:nvCxnSpPr>
          <p:spPr>
            <a:xfrm>
              <a:off x="4181375" y="336458"/>
              <a:ext cx="1347424" cy="32"/>
            </a:xfrm>
            <a:prstGeom prst="straightConnector1">
              <a:avLst/>
            </a:prstGeom>
            <a:noFill/>
            <a:ln w="9525" cap="flat" cmpd="sng">
              <a:solidFill>
                <a:srgbClr val="000000"/>
              </a:solidFill>
              <a:prstDash val="solid"/>
              <a:round/>
              <a:headEnd type="none" w="med" len="med"/>
              <a:tailEnd type="none" w="med" len="med"/>
            </a:ln>
          </p:spPr>
        </p:cxnSp>
        <p:cxnSp>
          <p:nvCxnSpPr>
            <p:cNvPr id="93" name="Straight Arrow Connector 92"/>
            <p:cNvCxnSpPr/>
            <p:nvPr/>
          </p:nvCxnSpPr>
          <p:spPr>
            <a:xfrm>
              <a:off x="5967575" y="496764"/>
              <a:ext cx="0" cy="296420"/>
            </a:xfrm>
            <a:prstGeom prst="straightConnector1">
              <a:avLst/>
            </a:prstGeom>
            <a:noFill/>
            <a:ln w="9525" cap="flat" cmpd="sng">
              <a:solidFill>
                <a:srgbClr val="000000"/>
              </a:solidFill>
              <a:prstDash val="solid"/>
              <a:round/>
              <a:headEnd type="none" w="med" len="med"/>
              <a:tailEnd type="none" w="med" len="med"/>
            </a:ln>
          </p:spPr>
        </p:cxnSp>
        <p:cxnSp>
          <p:nvCxnSpPr>
            <p:cNvPr id="94" name="Straight Arrow Connector 93"/>
            <p:cNvCxnSpPr/>
            <p:nvPr/>
          </p:nvCxnSpPr>
          <p:spPr>
            <a:xfrm>
              <a:off x="5967575" y="1159725"/>
              <a:ext cx="0" cy="512100"/>
            </a:xfrm>
            <a:prstGeom prst="straightConnector1">
              <a:avLst/>
            </a:prstGeom>
            <a:noFill/>
            <a:ln w="9525" cap="flat" cmpd="sng">
              <a:solidFill>
                <a:srgbClr val="000000"/>
              </a:solidFill>
              <a:prstDash val="solid"/>
              <a:round/>
              <a:headEnd type="none" w="med" len="med"/>
              <a:tailEnd type="none" w="med" len="med"/>
            </a:ln>
          </p:spPr>
        </p:cxnSp>
        <p:cxnSp>
          <p:nvCxnSpPr>
            <p:cNvPr id="95" name="Elbow Connector 94"/>
            <p:cNvCxnSpPr/>
            <p:nvPr/>
          </p:nvCxnSpPr>
          <p:spPr>
            <a:xfrm>
              <a:off x="647550" y="557225"/>
              <a:ext cx="42900" cy="190500"/>
            </a:xfrm>
            <a:prstGeom prst="bentConnector2">
              <a:avLst/>
            </a:prstGeom>
            <a:noFill/>
            <a:ln w="9525" cap="flat" cmpd="sng">
              <a:solidFill>
                <a:srgbClr val="000000"/>
              </a:solidFill>
              <a:prstDash val="solid"/>
              <a:round/>
              <a:headEnd type="none" w="med" len="med"/>
              <a:tailEnd type="none" w="med" len="med"/>
            </a:ln>
          </p:spPr>
        </p:cxnSp>
        <p:cxnSp>
          <p:nvCxnSpPr>
            <p:cNvPr id="96" name="Elbow Connector 95"/>
            <p:cNvCxnSpPr>
              <a:endCxn id="77" idx="1"/>
            </p:cNvCxnSpPr>
            <p:nvPr/>
          </p:nvCxnSpPr>
          <p:spPr>
            <a:xfrm flipV="1">
              <a:off x="690449" y="709783"/>
              <a:ext cx="1519601" cy="37775"/>
            </a:xfrm>
            <a:prstGeom prst="bentConnector3">
              <a:avLst>
                <a:gd name="adj1" fmla="val 50000"/>
              </a:avLst>
            </a:prstGeom>
            <a:noFill/>
            <a:ln w="9525" cap="flat" cmpd="sng">
              <a:solidFill>
                <a:srgbClr val="000000"/>
              </a:solidFill>
              <a:prstDash val="solid"/>
              <a:round/>
              <a:headEnd type="none" w="med" len="med"/>
              <a:tailEnd type="none" w="med" len="med"/>
            </a:ln>
          </p:spPr>
        </p:cxnSp>
        <p:cxnSp>
          <p:nvCxnSpPr>
            <p:cNvPr id="97" name="Elbow Connector 96"/>
            <p:cNvCxnSpPr>
              <a:endCxn id="77" idx="1"/>
            </p:cNvCxnSpPr>
            <p:nvPr/>
          </p:nvCxnSpPr>
          <p:spPr>
            <a:xfrm flipV="1">
              <a:off x="669078" y="709783"/>
              <a:ext cx="1540972" cy="161640"/>
            </a:xfrm>
            <a:prstGeom prst="bentConnector3">
              <a:avLst>
                <a:gd name="adj1" fmla="val 50000"/>
              </a:avLst>
            </a:prstGeom>
            <a:noFill/>
            <a:ln w="9525" cap="flat" cmpd="sng">
              <a:solidFill>
                <a:srgbClr val="000000"/>
              </a:solidFill>
              <a:prstDash val="solid"/>
              <a:round/>
              <a:headEnd type="none" w="med" len="med"/>
              <a:tailEnd type="none" w="med" len="med"/>
            </a:ln>
          </p:spPr>
        </p:cxnSp>
        <p:cxnSp>
          <p:nvCxnSpPr>
            <p:cNvPr id="98" name="Elbow Connector 97"/>
            <p:cNvCxnSpPr/>
            <p:nvPr/>
          </p:nvCxnSpPr>
          <p:spPr>
            <a:xfrm>
              <a:off x="647550" y="204825"/>
              <a:ext cx="42900" cy="152400"/>
            </a:xfrm>
            <a:prstGeom prst="bentConnector2">
              <a:avLst/>
            </a:prstGeom>
            <a:noFill/>
            <a:ln w="9525" cap="flat" cmpd="sng">
              <a:solidFill>
                <a:srgbClr val="000000"/>
              </a:solidFill>
              <a:prstDash val="solid"/>
              <a:round/>
              <a:headEnd type="none" w="med" len="med"/>
              <a:tailEnd type="none" w="med" len="med"/>
            </a:ln>
          </p:spPr>
        </p:cxnSp>
        <p:cxnSp>
          <p:nvCxnSpPr>
            <p:cNvPr id="99" name="Elbow Connector 98"/>
            <p:cNvCxnSpPr/>
            <p:nvPr/>
          </p:nvCxnSpPr>
          <p:spPr>
            <a:xfrm>
              <a:off x="690550" y="357225"/>
              <a:ext cx="1819286" cy="208779"/>
            </a:xfrm>
            <a:prstGeom prst="bentConnector3">
              <a:avLst>
                <a:gd name="adj1" fmla="val 96925"/>
              </a:avLst>
            </a:prstGeom>
            <a:noFill/>
            <a:ln w="9525" cap="flat" cmpd="sng">
              <a:solidFill>
                <a:srgbClr val="000000"/>
              </a:solidFill>
              <a:prstDash val="solid"/>
              <a:round/>
              <a:headEnd type="none" w="med" len="med"/>
              <a:tailEnd type="none" w="med" len="med"/>
            </a:ln>
          </p:spPr>
        </p:cxnSp>
        <p:cxnSp>
          <p:nvCxnSpPr>
            <p:cNvPr id="100" name="Elbow Connector 99"/>
            <p:cNvCxnSpPr/>
            <p:nvPr/>
          </p:nvCxnSpPr>
          <p:spPr>
            <a:xfrm>
              <a:off x="1685900" y="533700"/>
              <a:ext cx="701245" cy="38075"/>
            </a:xfrm>
            <a:prstGeom prst="bentConnector3">
              <a:avLst>
                <a:gd name="adj1" fmla="val 99914"/>
              </a:avLst>
            </a:prstGeom>
            <a:noFill/>
            <a:ln w="9525" cap="flat" cmpd="sng">
              <a:solidFill>
                <a:srgbClr val="000000"/>
              </a:solidFill>
              <a:prstDash val="solid"/>
              <a:round/>
              <a:headEnd type="none" w="med" len="med"/>
              <a:tailEnd type="none" w="med" len="med"/>
            </a:ln>
          </p:spPr>
        </p:cxnSp>
        <p:cxnSp>
          <p:nvCxnSpPr>
            <p:cNvPr id="101" name="Straight Arrow Connector 100"/>
            <p:cNvCxnSpPr/>
            <p:nvPr/>
          </p:nvCxnSpPr>
          <p:spPr>
            <a:xfrm>
              <a:off x="1685900" y="533700"/>
              <a:ext cx="0" cy="0"/>
            </a:xfrm>
            <a:prstGeom prst="straightConnector1">
              <a:avLst/>
            </a:prstGeom>
            <a:noFill/>
            <a:ln w="9525" cap="flat" cmpd="sng">
              <a:solidFill>
                <a:srgbClr val="000000"/>
              </a:solidFill>
              <a:prstDash val="solid"/>
              <a:round/>
              <a:headEnd type="none" w="med" len="med"/>
              <a:tailEnd type="none" w="med" len="med"/>
            </a:ln>
          </p:spPr>
        </p:cxnSp>
        <p:sp>
          <p:nvSpPr>
            <p:cNvPr id="102" name="Rectangle 101"/>
            <p:cNvSpPr/>
            <p:nvPr/>
          </p:nvSpPr>
          <p:spPr>
            <a:xfrm>
              <a:off x="2192000" y="83675"/>
              <a:ext cx="514200" cy="228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lstStyle/>
            <a:p>
              <a:pPr marL="0" marR="0">
                <a:lnSpc>
                  <a:spcPct val="115000"/>
                </a:lnSpc>
                <a:spcBef>
                  <a:spcPts val="0"/>
                </a:spcBef>
                <a:spcAft>
                  <a:spcPts val="0"/>
                </a:spcAft>
              </a:pPr>
              <a:r>
                <a:rPr lang="en-US" sz="900">
                  <a:solidFill>
                    <a:srgbClr val="000000"/>
                  </a:solidFill>
                  <a:effectLst/>
                  <a:latin typeface="Times New Roman"/>
                  <a:ea typeface="Times New Roman"/>
                </a:rPr>
                <a:t>ADC</a:t>
              </a:r>
              <a:endParaRPr lang="en-US" sz="1100">
                <a:effectLst/>
                <a:latin typeface="Arial"/>
                <a:ea typeface="Arial"/>
              </a:endParaRPr>
            </a:p>
          </p:txBody>
        </p:sp>
        <p:cxnSp>
          <p:nvCxnSpPr>
            <p:cNvPr id="103" name="Straight Arrow Connector 102"/>
            <p:cNvCxnSpPr/>
            <p:nvPr/>
          </p:nvCxnSpPr>
          <p:spPr>
            <a:xfrm>
              <a:off x="1698325" y="195500"/>
              <a:ext cx="493800" cy="2400"/>
            </a:xfrm>
            <a:prstGeom prst="straightConnector1">
              <a:avLst/>
            </a:prstGeom>
            <a:noFill/>
            <a:ln w="9525" cap="flat" cmpd="sng">
              <a:solidFill>
                <a:srgbClr val="000000"/>
              </a:solidFill>
              <a:prstDash val="solid"/>
              <a:round/>
              <a:headEnd type="none" w="med" len="med"/>
              <a:tailEnd type="none" w="med" len="med"/>
            </a:ln>
          </p:spPr>
        </p:cxnSp>
        <p:cxnSp>
          <p:nvCxnSpPr>
            <p:cNvPr id="104" name="Straight Arrow Connector 103"/>
            <p:cNvCxnSpPr>
              <a:stCxn id="102" idx="2"/>
            </p:cNvCxnSpPr>
            <p:nvPr/>
          </p:nvCxnSpPr>
          <p:spPr>
            <a:xfrm>
              <a:off x="2449100" y="312275"/>
              <a:ext cx="9000" cy="259500"/>
            </a:xfrm>
            <a:prstGeom prst="straightConnector1">
              <a:avLst/>
            </a:prstGeom>
            <a:noFill/>
            <a:ln w="9525" cap="flat" cmpd="sng">
              <a:solidFill>
                <a:srgbClr val="000000"/>
              </a:solidFill>
              <a:prstDash val="solid"/>
              <a:round/>
              <a:headEnd type="none" w="med" len="med"/>
              <a:tailEnd type="none" w="med" len="med"/>
            </a:ln>
          </p:spPr>
        </p:cxnSp>
        <p:cxnSp>
          <p:nvCxnSpPr>
            <p:cNvPr id="105" name="Straight Arrow Connector 104"/>
            <p:cNvCxnSpPr/>
            <p:nvPr/>
          </p:nvCxnSpPr>
          <p:spPr>
            <a:xfrm>
              <a:off x="647550" y="1697525"/>
              <a:ext cx="0" cy="0"/>
            </a:xfrm>
            <a:prstGeom prst="straightConnector1">
              <a:avLst/>
            </a:prstGeom>
            <a:noFill/>
            <a:ln w="9525" cap="flat" cmpd="sng">
              <a:solidFill>
                <a:srgbClr val="000000"/>
              </a:solidFill>
              <a:prstDash val="solid"/>
              <a:round/>
              <a:headEnd type="none" w="med" len="med"/>
              <a:tailEnd type="none" w="med" len="med"/>
            </a:ln>
          </p:spPr>
        </p:cxnSp>
        <p:cxnSp>
          <p:nvCxnSpPr>
            <p:cNvPr id="106" name="Straight Arrow Connector 105"/>
            <p:cNvCxnSpPr/>
            <p:nvPr/>
          </p:nvCxnSpPr>
          <p:spPr>
            <a:xfrm>
              <a:off x="647550" y="2049925"/>
              <a:ext cx="0" cy="0"/>
            </a:xfrm>
            <a:prstGeom prst="straightConnector1">
              <a:avLst/>
            </a:prstGeom>
            <a:noFill/>
            <a:ln w="9525" cap="flat" cmpd="sng">
              <a:solidFill>
                <a:srgbClr val="000000"/>
              </a:solidFill>
              <a:prstDash val="solid"/>
              <a:round/>
              <a:headEnd type="none" w="med" len="med"/>
              <a:tailEnd type="none" w="med" len="med"/>
            </a:ln>
          </p:spPr>
        </p:cxnSp>
        <p:cxnSp>
          <p:nvCxnSpPr>
            <p:cNvPr id="107" name="Straight Arrow Connector 106"/>
            <p:cNvCxnSpPr/>
            <p:nvPr/>
          </p:nvCxnSpPr>
          <p:spPr>
            <a:xfrm>
              <a:off x="390450" y="2459500"/>
              <a:ext cx="0" cy="0"/>
            </a:xfrm>
            <a:prstGeom prst="straightConnector1">
              <a:avLst/>
            </a:prstGeom>
            <a:noFill/>
            <a:ln w="9525" cap="flat" cmpd="sng">
              <a:solidFill>
                <a:srgbClr val="000000"/>
              </a:solidFill>
              <a:prstDash val="solid"/>
              <a:round/>
              <a:headEnd type="none" w="med" len="med"/>
              <a:tailEnd type="none" w="med" len="med"/>
            </a:ln>
          </p:spPr>
        </p:cxnSp>
        <p:cxnSp>
          <p:nvCxnSpPr>
            <p:cNvPr id="108" name="Straight Arrow Connector 107"/>
            <p:cNvCxnSpPr/>
            <p:nvPr/>
          </p:nvCxnSpPr>
          <p:spPr>
            <a:xfrm>
              <a:off x="1685900" y="2026400"/>
              <a:ext cx="0" cy="0"/>
            </a:xfrm>
            <a:prstGeom prst="straightConnector1">
              <a:avLst/>
            </a:prstGeom>
            <a:noFill/>
            <a:ln w="9525" cap="flat" cmpd="sng">
              <a:solidFill>
                <a:srgbClr val="000000"/>
              </a:solidFill>
              <a:prstDash val="solid"/>
              <a:round/>
              <a:headEnd type="none" w="med" len="med"/>
              <a:tailEnd type="none" w="med" len="med"/>
            </a:ln>
          </p:spPr>
        </p:cxnSp>
      </p:grpSp>
    </p:spTree>
    <p:extLst>
      <p:ext uri="{BB962C8B-B14F-4D97-AF65-F5344CB8AC3E}">
        <p14:creationId xmlns:p14="http://schemas.microsoft.com/office/powerpoint/2010/main" val="7836277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Implementation Details</a:t>
            </a:r>
            <a:endParaRPr lang="mr-IN" dirty="0"/>
          </a:p>
        </p:txBody>
      </p:sp>
      <p:sp>
        <p:nvSpPr>
          <p:cNvPr id="3" name="Content Placeholder 2"/>
          <p:cNvSpPr>
            <a:spLocks noGrp="1"/>
          </p:cNvSpPr>
          <p:nvPr>
            <p:ph idx="1"/>
          </p:nvPr>
        </p:nvSpPr>
        <p:spPr/>
        <p:txBody>
          <a:bodyPr>
            <a:normAutofit fontScale="92500" lnSpcReduction="20000"/>
          </a:bodyPr>
          <a:lstStyle/>
          <a:p>
            <a:pPr marL="0" indent="0">
              <a:buNone/>
            </a:pPr>
            <a:r>
              <a:rPr lang="en-US" sz="2400" b="1" dirty="0" smtClean="0"/>
              <a:t> </a:t>
            </a:r>
            <a:r>
              <a:rPr lang="en-US" sz="2400" b="1" dirty="0"/>
              <a:t>Hardware Requirements:</a:t>
            </a:r>
            <a:endParaRPr lang="en-US" sz="2400" dirty="0"/>
          </a:p>
          <a:p>
            <a:pPr lvl="0"/>
            <a:r>
              <a:rPr lang="en-US" sz="2400" dirty="0"/>
              <a:t>Raspberry pi 3</a:t>
            </a:r>
          </a:p>
          <a:p>
            <a:pPr lvl="0"/>
            <a:r>
              <a:rPr lang="en-US" sz="2400" dirty="0"/>
              <a:t>Soil Temperature Sensor (DS18b20)</a:t>
            </a:r>
          </a:p>
          <a:p>
            <a:pPr lvl="0"/>
            <a:r>
              <a:rPr lang="en-US" sz="2400" dirty="0"/>
              <a:t>Soil Moisture Sensor (KG003)</a:t>
            </a:r>
          </a:p>
          <a:p>
            <a:pPr lvl="0"/>
            <a:r>
              <a:rPr lang="en-US" sz="2400" dirty="0"/>
              <a:t>Ultrasonic Sensor (HC-SR04)</a:t>
            </a:r>
          </a:p>
          <a:p>
            <a:pPr lvl="0"/>
            <a:r>
              <a:rPr lang="en-US" sz="2400" dirty="0"/>
              <a:t>Single Channel 5v Relay</a:t>
            </a:r>
          </a:p>
          <a:p>
            <a:pPr lvl="0"/>
            <a:r>
              <a:rPr lang="en-US" sz="2400" dirty="0"/>
              <a:t>3v-6v DC water pump</a:t>
            </a:r>
          </a:p>
          <a:p>
            <a:pPr lvl="0"/>
            <a:r>
              <a:rPr lang="en-US" sz="2400" dirty="0"/>
              <a:t>Analog to Digital Converter (ADS1115</a:t>
            </a:r>
            <a:r>
              <a:rPr lang="en-US" sz="2400" dirty="0" smtClean="0"/>
              <a:t>)</a:t>
            </a:r>
          </a:p>
          <a:p>
            <a:pPr lvl="0"/>
            <a:endParaRPr lang="en-US" sz="2400" dirty="0"/>
          </a:p>
          <a:p>
            <a:pPr marL="0" indent="0">
              <a:buNone/>
            </a:pPr>
            <a:r>
              <a:rPr lang="en-US" sz="2400" b="1" dirty="0" smtClean="0"/>
              <a:t>Software </a:t>
            </a:r>
            <a:r>
              <a:rPr lang="en-US" sz="2400" b="1" dirty="0"/>
              <a:t>Requirements:</a:t>
            </a:r>
            <a:endParaRPr lang="en-US" sz="2400" dirty="0"/>
          </a:p>
          <a:p>
            <a:pPr lvl="0"/>
            <a:r>
              <a:rPr lang="en-US" sz="2400" dirty="0"/>
              <a:t>Visual Studio 2017 with </a:t>
            </a:r>
            <a:r>
              <a:rPr lang="en-US" sz="2400" dirty="0" err="1"/>
              <a:t>Xamarin</a:t>
            </a:r>
            <a:r>
              <a:rPr lang="en-US" sz="2400" dirty="0"/>
              <a:t> tools plugin.</a:t>
            </a:r>
          </a:p>
          <a:p>
            <a:pPr lvl="0"/>
            <a:r>
              <a:rPr lang="en-US" sz="2400" dirty="0"/>
              <a:t>Azure Cloud server Account</a:t>
            </a:r>
          </a:p>
          <a:p>
            <a:pPr marL="0" indent="0">
              <a:buNone/>
            </a:pPr>
            <a:endParaRPr lang="en-IN" sz="2400" dirty="0" smtClean="0"/>
          </a:p>
        </p:txBody>
      </p:sp>
      <p:sp>
        <p:nvSpPr>
          <p:cNvPr id="4" name="Date Placeholder 3"/>
          <p:cNvSpPr>
            <a:spLocks noGrp="1"/>
          </p:cNvSpPr>
          <p:nvPr>
            <p:ph type="dt" sz="half" idx="10"/>
          </p:nvPr>
        </p:nvSpPr>
        <p:spPr/>
        <p:txBody>
          <a:bodyPr/>
          <a:lstStyle/>
          <a:p>
            <a:fld id="{1932E2FB-90C3-4C8E-8862-86A4D475783E}" type="datetime1">
              <a:rPr lang="en-IN" sz="1800" smtClean="0">
                <a:solidFill>
                  <a:schemeClr val="tx1"/>
                </a:solidFill>
              </a:rPr>
              <a:t>27-07-2018</a:t>
            </a:fld>
            <a:endParaRPr lang="mr-IN" sz="1800" dirty="0">
              <a:solidFill>
                <a:schemeClr val="tx1"/>
              </a:solidFill>
            </a:endParaRPr>
          </a:p>
        </p:txBody>
      </p:sp>
      <p:sp>
        <p:nvSpPr>
          <p:cNvPr id="5" name="Footer Placeholder 4"/>
          <p:cNvSpPr>
            <a:spLocks noGrp="1"/>
          </p:cNvSpPr>
          <p:nvPr>
            <p:ph type="ftr" sz="quarter" idx="11"/>
          </p:nvPr>
        </p:nvSpPr>
        <p:spPr/>
        <p:txBody>
          <a:bodyPr/>
          <a:lstStyle/>
          <a:p>
            <a:r>
              <a:rPr lang="en-IN" sz="1800" dirty="0" smtClean="0">
                <a:solidFill>
                  <a:schemeClr val="tx1"/>
                </a:solidFill>
              </a:rPr>
              <a:t>AISCM, FCRIT    TIFR</a:t>
            </a:r>
            <a:endParaRPr lang="mr-IN" sz="1800" dirty="0">
              <a:solidFill>
                <a:schemeClr val="tx1"/>
              </a:solidFill>
            </a:endParaRPr>
          </a:p>
        </p:txBody>
      </p:sp>
      <p:sp>
        <p:nvSpPr>
          <p:cNvPr id="6" name="Slide Number Placeholder 5"/>
          <p:cNvSpPr>
            <a:spLocks noGrp="1"/>
          </p:cNvSpPr>
          <p:nvPr>
            <p:ph type="sldNum" sz="quarter" idx="12"/>
          </p:nvPr>
        </p:nvSpPr>
        <p:spPr/>
        <p:txBody>
          <a:bodyPr/>
          <a:lstStyle/>
          <a:p>
            <a:fld id="{3B98BF58-0D66-4FCC-924A-4551877D6127}" type="slidenum">
              <a:rPr lang="mr-IN" sz="1800" smtClean="0">
                <a:solidFill>
                  <a:schemeClr val="tx1"/>
                </a:solidFill>
              </a:rPr>
              <a:t>4</a:t>
            </a:fld>
            <a:endParaRPr lang="mr-IN" sz="1800" dirty="0">
              <a:solidFill>
                <a:schemeClr val="tx1"/>
              </a:solidFill>
            </a:endParaRPr>
          </a:p>
        </p:txBody>
      </p:sp>
    </p:spTree>
    <p:extLst>
      <p:ext uri="{BB962C8B-B14F-4D97-AF65-F5344CB8AC3E}">
        <p14:creationId xmlns:p14="http://schemas.microsoft.com/office/powerpoint/2010/main" val="16987050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u="sng" dirty="0"/>
              <a:t>Installation of </a:t>
            </a:r>
            <a:r>
              <a:rPr lang="en-US" sz="4000" b="1" u="sng" dirty="0" err="1"/>
              <a:t>Raspbian</a:t>
            </a:r>
            <a:r>
              <a:rPr lang="en-US" sz="4000" b="1" u="sng" dirty="0"/>
              <a:t> on Raspberry pi 3.</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dirty="0"/>
              <a:t>The </a:t>
            </a:r>
            <a:r>
              <a:rPr lang="en-US" dirty="0" err="1"/>
              <a:t>raspbian</a:t>
            </a:r>
            <a:r>
              <a:rPr lang="en-US" dirty="0"/>
              <a:t> is installed on 8gb memory card. To install </a:t>
            </a:r>
            <a:r>
              <a:rPr lang="en-US" dirty="0" err="1"/>
              <a:t>raspbian</a:t>
            </a:r>
            <a:r>
              <a:rPr lang="en-US" dirty="0"/>
              <a:t> first step is to format the memory card in order to make it suitable for installation. To format memory card SD Memory card format tool 5.0 is used. Steps to format the memory card are as </a:t>
            </a:r>
            <a:r>
              <a:rPr lang="en-US" dirty="0" smtClean="0"/>
              <a:t>follows</a:t>
            </a:r>
            <a:r>
              <a:rPr lang="en-US" dirty="0"/>
              <a:t>:</a:t>
            </a:r>
            <a:endParaRPr lang="en-US" dirty="0"/>
          </a:p>
          <a:p>
            <a:pPr lvl="0"/>
            <a:r>
              <a:rPr lang="en-US" dirty="0"/>
              <a:t>Download SD Memory card format tool from ​</a:t>
            </a:r>
            <a:r>
              <a:rPr lang="en-US" u="sng" dirty="0"/>
              <a:t>www.sdcard.org\downloads\</a:t>
            </a:r>
            <a:r>
              <a:rPr lang="en-US" dirty="0"/>
              <a:t>​</a:t>
            </a:r>
            <a:r>
              <a:rPr lang="en-US" dirty="0" smtClean="0"/>
              <a:t>.</a:t>
            </a:r>
          </a:p>
          <a:p>
            <a:pPr lvl="0"/>
            <a:r>
              <a:rPr lang="en-US" dirty="0" smtClean="0"/>
              <a:t>Install </a:t>
            </a:r>
            <a:r>
              <a:rPr lang="en-US" dirty="0"/>
              <a:t>the memory card formatting tool</a:t>
            </a:r>
            <a:r>
              <a:rPr lang="en-US" dirty="0" smtClean="0"/>
              <a:t>.</a:t>
            </a:r>
            <a:r>
              <a:rPr lang="en-US" dirty="0"/>
              <a:t> </a:t>
            </a:r>
          </a:p>
          <a:p>
            <a:pPr lvl="0"/>
            <a:r>
              <a:rPr lang="en-US" dirty="0"/>
              <a:t>Format memory card as FAT</a:t>
            </a:r>
            <a:r>
              <a:rPr lang="en-US" dirty="0" smtClean="0"/>
              <a:t>.</a:t>
            </a:r>
            <a:endParaRPr lang="en-US" dirty="0"/>
          </a:p>
          <a:p>
            <a:pPr lvl="0"/>
            <a:r>
              <a:rPr lang="en-US" dirty="0"/>
              <a:t>Once formatting is completed, memory card is ready for use.</a:t>
            </a:r>
          </a:p>
          <a:p>
            <a:endParaRPr lang="en-US" dirty="0"/>
          </a:p>
        </p:txBody>
      </p:sp>
      <p:sp>
        <p:nvSpPr>
          <p:cNvPr id="4" name="Date Placeholder 3"/>
          <p:cNvSpPr>
            <a:spLocks noGrp="1"/>
          </p:cNvSpPr>
          <p:nvPr>
            <p:ph type="dt" sz="half" idx="10"/>
          </p:nvPr>
        </p:nvSpPr>
        <p:spPr/>
        <p:txBody>
          <a:bodyPr/>
          <a:lstStyle/>
          <a:p>
            <a:r>
              <a:rPr lang="en-US" sz="1800" dirty="0" smtClean="0">
                <a:solidFill>
                  <a:schemeClr val="tx1"/>
                </a:solidFill>
              </a:rPr>
              <a:t>27-07-2018</a:t>
            </a:r>
            <a:endParaRPr lang="mr-IN" sz="1800" dirty="0">
              <a:solidFill>
                <a:schemeClr val="tx1"/>
              </a:solidFill>
            </a:endParaRPr>
          </a:p>
        </p:txBody>
      </p:sp>
      <p:sp>
        <p:nvSpPr>
          <p:cNvPr id="5" name="Footer Placeholder 4"/>
          <p:cNvSpPr>
            <a:spLocks noGrp="1"/>
          </p:cNvSpPr>
          <p:nvPr>
            <p:ph type="ftr" sz="quarter" idx="11"/>
          </p:nvPr>
        </p:nvSpPr>
        <p:spPr/>
        <p:txBody>
          <a:bodyPr/>
          <a:lstStyle/>
          <a:p>
            <a:r>
              <a:rPr lang="en-IN" dirty="0" smtClean="0"/>
              <a:t>,</a:t>
            </a:r>
            <a:r>
              <a:rPr lang="en-IN" sz="1800" dirty="0" smtClean="0">
                <a:solidFill>
                  <a:schemeClr val="tx1"/>
                </a:solidFill>
              </a:rPr>
              <a:t>AISCM,FCRIT    TIFR</a:t>
            </a:r>
            <a:endParaRPr lang="mr-IN" sz="1800" dirty="0">
              <a:solidFill>
                <a:schemeClr val="tx1"/>
              </a:solidFill>
            </a:endParaRPr>
          </a:p>
        </p:txBody>
      </p:sp>
      <p:sp>
        <p:nvSpPr>
          <p:cNvPr id="6" name="Slide Number Placeholder 5"/>
          <p:cNvSpPr>
            <a:spLocks noGrp="1"/>
          </p:cNvSpPr>
          <p:nvPr>
            <p:ph type="sldNum" sz="quarter" idx="12"/>
          </p:nvPr>
        </p:nvSpPr>
        <p:spPr/>
        <p:txBody>
          <a:bodyPr/>
          <a:lstStyle/>
          <a:p>
            <a:r>
              <a:rPr lang="en-US" sz="1800" dirty="0" smtClean="0">
                <a:solidFill>
                  <a:schemeClr val="tx1"/>
                </a:solidFill>
              </a:rPr>
              <a:t>5</a:t>
            </a:r>
            <a:endParaRPr lang="mr-IN" sz="1800" dirty="0">
              <a:solidFill>
                <a:schemeClr val="tx1"/>
              </a:solidFill>
            </a:endParaRPr>
          </a:p>
        </p:txBody>
      </p:sp>
    </p:spTree>
    <p:extLst>
      <p:ext uri="{BB962C8B-B14F-4D97-AF65-F5344CB8AC3E}">
        <p14:creationId xmlns:p14="http://schemas.microsoft.com/office/powerpoint/2010/main" val="3164997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Once the memory card is formatted, it is ready for use. The next step is to download </a:t>
            </a:r>
            <a:r>
              <a:rPr lang="en-US" dirty="0" err="1" smtClean="0"/>
              <a:t>theoperating</a:t>
            </a:r>
            <a:r>
              <a:rPr lang="en-US" dirty="0" smtClean="0"/>
              <a:t> </a:t>
            </a:r>
            <a:r>
              <a:rPr lang="en-US" dirty="0"/>
              <a:t>system either </a:t>
            </a:r>
            <a:r>
              <a:rPr lang="en-US" dirty="0" err="1"/>
              <a:t>raspbian</a:t>
            </a:r>
            <a:r>
              <a:rPr lang="en-US" dirty="0"/>
              <a:t> or </a:t>
            </a:r>
            <a:r>
              <a:rPr lang="en-US" dirty="0" err="1"/>
              <a:t>noobs</a:t>
            </a:r>
            <a:r>
              <a:rPr lang="en-US" dirty="0"/>
              <a:t> from official website </a:t>
            </a:r>
            <a:r>
              <a:rPr lang="en-US" u="sng" dirty="0">
                <a:hlinkClick r:id="rId2"/>
              </a:rPr>
              <a:t>https://www.raspberrypi.org/downloads/</a:t>
            </a:r>
            <a:r>
              <a:rPr lang="en-US" dirty="0"/>
              <a:t>​. After downloading the system image of </a:t>
            </a:r>
            <a:r>
              <a:rPr lang="en-US" dirty="0" err="1"/>
              <a:t>raspbian</a:t>
            </a:r>
            <a:r>
              <a:rPr lang="en-US" dirty="0"/>
              <a:t> extract the zip file to some folder</a:t>
            </a:r>
            <a:r>
              <a:rPr lang="en-US" dirty="0" smtClean="0"/>
              <a:t>.</a:t>
            </a:r>
            <a:endParaRPr lang="en-US" dirty="0"/>
          </a:p>
          <a:p>
            <a:r>
              <a:rPr lang="en-US" dirty="0"/>
              <a:t>Next step is to write this downloaded system image to memory card. For this purpose ​</a:t>
            </a:r>
            <a:r>
              <a:rPr lang="en-US" b="1" dirty="0"/>
              <a:t>Etcher</a:t>
            </a:r>
            <a:r>
              <a:rPr lang="en-US" dirty="0"/>
              <a:t> tool is used. Steps to write system image to memory card are as follows</a:t>
            </a:r>
            <a:r>
              <a:rPr lang="en-US" dirty="0" smtClean="0"/>
              <a:t>:</a:t>
            </a:r>
            <a:endParaRPr lang="en-US" dirty="0"/>
          </a:p>
          <a:p>
            <a:pPr lvl="0"/>
            <a:r>
              <a:rPr lang="en-US" dirty="0"/>
              <a:t>Download ​</a:t>
            </a:r>
            <a:r>
              <a:rPr lang="en-US" b="1" dirty="0"/>
              <a:t>Etcher​</a:t>
            </a:r>
            <a:r>
              <a:rPr lang="en-US" dirty="0"/>
              <a:t>and install it from </a:t>
            </a:r>
            <a:r>
              <a:rPr lang="en-US" dirty="0">
                <a:hlinkClick r:id="rId3"/>
              </a:rPr>
              <a:t>​</a:t>
            </a:r>
            <a:r>
              <a:rPr lang="en-US" u="sng" dirty="0">
                <a:hlinkClick r:id="rId3"/>
              </a:rPr>
              <a:t>https://etcher.io/</a:t>
            </a:r>
            <a:r>
              <a:rPr lang="en-US" dirty="0"/>
              <a:t>​.</a:t>
            </a:r>
          </a:p>
          <a:p>
            <a:pPr lvl="0"/>
            <a:r>
              <a:rPr lang="en-US" dirty="0"/>
              <a:t>Connect an SD card reader with the SD card inside</a:t>
            </a:r>
            <a:r>
              <a:rPr lang="en-US" dirty="0" smtClean="0"/>
              <a:t>.</a:t>
            </a:r>
            <a:endParaRPr lang="en-US" dirty="0"/>
          </a:p>
          <a:p>
            <a:pPr lvl="0"/>
            <a:r>
              <a:rPr lang="en-US" dirty="0"/>
              <a:t>Open Etcher and select from your hard drive the Raspberry Pi ​.</a:t>
            </a:r>
            <a:r>
              <a:rPr lang="en-US" dirty="0" err="1"/>
              <a:t>img</a:t>
            </a:r>
            <a:r>
              <a:rPr lang="en-US" dirty="0"/>
              <a:t> or ​.zip file you wish to write to the SD card</a:t>
            </a:r>
            <a:r>
              <a:rPr lang="en-US" dirty="0" smtClean="0"/>
              <a:t>.</a:t>
            </a:r>
            <a:endParaRPr lang="en-US" dirty="0"/>
          </a:p>
          <a:p>
            <a:pPr lvl="0"/>
            <a:r>
              <a:rPr lang="en-US" dirty="0"/>
              <a:t>Select the SD card you wish to write your image to</a:t>
            </a:r>
            <a:r>
              <a:rPr lang="en-US" dirty="0" smtClean="0"/>
              <a:t>.</a:t>
            </a:r>
            <a:endParaRPr lang="en-US" dirty="0"/>
          </a:p>
          <a:p>
            <a:pPr lvl="0"/>
            <a:r>
              <a:rPr lang="en-US" dirty="0"/>
              <a:t>Review your selections and click 'Flash!' to begin writing data to the SD card.</a:t>
            </a:r>
          </a:p>
          <a:p>
            <a:endParaRPr lang="en-US" dirty="0"/>
          </a:p>
        </p:txBody>
      </p:sp>
      <p:sp>
        <p:nvSpPr>
          <p:cNvPr id="4" name="Date Placeholder 3"/>
          <p:cNvSpPr>
            <a:spLocks noGrp="1"/>
          </p:cNvSpPr>
          <p:nvPr>
            <p:ph type="dt" sz="half" idx="10"/>
          </p:nvPr>
        </p:nvSpPr>
        <p:spPr/>
        <p:txBody>
          <a:bodyPr/>
          <a:lstStyle/>
          <a:p>
            <a:fld id="{20E6C32D-DE3B-408C-A350-161247B2BD6F}" type="datetime1">
              <a:rPr lang="en-IN" sz="1800" smtClean="0">
                <a:solidFill>
                  <a:schemeClr val="tx1"/>
                </a:solidFill>
              </a:rPr>
              <a:t>27-07-2018</a:t>
            </a:fld>
            <a:endParaRPr lang="mr-IN" sz="1800" dirty="0">
              <a:solidFill>
                <a:schemeClr val="tx1"/>
              </a:solidFill>
            </a:endParaRPr>
          </a:p>
        </p:txBody>
      </p:sp>
      <p:sp>
        <p:nvSpPr>
          <p:cNvPr id="5" name="Footer Placeholder 4"/>
          <p:cNvSpPr>
            <a:spLocks noGrp="1"/>
          </p:cNvSpPr>
          <p:nvPr>
            <p:ph type="ftr" sz="quarter" idx="11"/>
          </p:nvPr>
        </p:nvSpPr>
        <p:spPr/>
        <p:txBody>
          <a:bodyPr/>
          <a:lstStyle/>
          <a:p>
            <a:r>
              <a:rPr lang="en-IN" sz="1800" dirty="0">
                <a:solidFill>
                  <a:schemeClr val="tx1"/>
                </a:solidFill>
              </a:rPr>
              <a:t>AISCM,FCRIT    TIFR</a:t>
            </a:r>
            <a:endParaRPr lang="mr-IN" sz="1800" dirty="0">
              <a:solidFill>
                <a:schemeClr val="tx1"/>
              </a:solidFill>
            </a:endParaRPr>
          </a:p>
          <a:p>
            <a:endParaRPr lang="mr-IN" dirty="0"/>
          </a:p>
        </p:txBody>
      </p:sp>
      <p:sp>
        <p:nvSpPr>
          <p:cNvPr id="6" name="Slide Number Placeholder 5"/>
          <p:cNvSpPr>
            <a:spLocks noGrp="1"/>
          </p:cNvSpPr>
          <p:nvPr>
            <p:ph type="sldNum" sz="quarter" idx="12"/>
          </p:nvPr>
        </p:nvSpPr>
        <p:spPr/>
        <p:txBody>
          <a:bodyPr/>
          <a:lstStyle/>
          <a:p>
            <a:r>
              <a:rPr lang="en-US" sz="1800" dirty="0">
                <a:solidFill>
                  <a:schemeClr val="tx1"/>
                </a:solidFill>
              </a:rPr>
              <a:t>6</a:t>
            </a:r>
            <a:endParaRPr lang="mr-IN" sz="1800" dirty="0">
              <a:solidFill>
                <a:schemeClr val="tx1"/>
              </a:solidFill>
            </a:endParaRPr>
          </a:p>
        </p:txBody>
      </p:sp>
    </p:spTree>
    <p:extLst>
      <p:ext uri="{BB962C8B-B14F-4D97-AF65-F5344CB8AC3E}">
        <p14:creationId xmlns:p14="http://schemas.microsoft.com/office/powerpoint/2010/main" val="2812869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dirty="0"/>
          </a:p>
          <a:p>
            <a:r>
              <a:rPr lang="en-US" dirty="0"/>
              <a:t>Once the system image is written to memory card, insert that memory card into raspberry pi and power on the raspberry pi. On the first boot it will take you through all the normal installation steps. Once you are done with that raspberry pi is ready for use.</a:t>
            </a:r>
          </a:p>
          <a:p>
            <a:endParaRPr lang="en-US" dirty="0"/>
          </a:p>
        </p:txBody>
      </p:sp>
      <p:sp>
        <p:nvSpPr>
          <p:cNvPr id="4" name="Date Placeholder 3"/>
          <p:cNvSpPr>
            <a:spLocks noGrp="1"/>
          </p:cNvSpPr>
          <p:nvPr>
            <p:ph type="dt" sz="half" idx="10"/>
          </p:nvPr>
        </p:nvSpPr>
        <p:spPr/>
        <p:txBody>
          <a:bodyPr/>
          <a:lstStyle/>
          <a:p>
            <a:fld id="{20E6C32D-DE3B-408C-A350-161247B2BD6F}" type="datetime1">
              <a:rPr lang="en-IN" smtClean="0"/>
              <a:t>27-07-2018</a:t>
            </a:fld>
            <a:endParaRPr lang="mr-IN"/>
          </a:p>
        </p:txBody>
      </p:sp>
      <p:sp>
        <p:nvSpPr>
          <p:cNvPr id="5" name="Footer Placeholder 4"/>
          <p:cNvSpPr>
            <a:spLocks noGrp="1"/>
          </p:cNvSpPr>
          <p:nvPr>
            <p:ph type="ftr" sz="quarter" idx="11"/>
          </p:nvPr>
        </p:nvSpPr>
        <p:spPr/>
        <p:txBody>
          <a:bodyPr/>
          <a:lstStyle/>
          <a:p>
            <a:r>
              <a:rPr lang="en-IN" smtClean="0"/>
              <a:t>TIFR, FCRIT</a:t>
            </a:r>
            <a:endParaRPr lang="mr-IN"/>
          </a:p>
        </p:txBody>
      </p:sp>
      <p:sp>
        <p:nvSpPr>
          <p:cNvPr id="6" name="Slide Number Placeholder 5"/>
          <p:cNvSpPr>
            <a:spLocks noGrp="1"/>
          </p:cNvSpPr>
          <p:nvPr>
            <p:ph type="sldNum" sz="quarter" idx="12"/>
          </p:nvPr>
        </p:nvSpPr>
        <p:spPr/>
        <p:txBody>
          <a:bodyPr/>
          <a:lstStyle/>
          <a:p>
            <a:fld id="{3B98BF58-0D66-4FCC-924A-4551877D6127}" type="slidenum">
              <a:rPr lang="mr-IN" smtClean="0"/>
              <a:t>7</a:t>
            </a:fld>
            <a:endParaRPr lang="mr-IN"/>
          </a:p>
        </p:txBody>
      </p:sp>
    </p:spTree>
    <p:extLst>
      <p:ext uri="{BB962C8B-B14F-4D97-AF65-F5344CB8AC3E}">
        <p14:creationId xmlns:p14="http://schemas.microsoft.com/office/powerpoint/2010/main" val="3633002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7097"/>
            <a:ext cx="10515600" cy="1325563"/>
          </a:xfrm>
        </p:spPr>
        <p:txBody>
          <a:bodyPr>
            <a:normAutofit fontScale="90000"/>
          </a:bodyPr>
          <a:lstStyle/>
          <a:p>
            <a:pPr algn="ctr"/>
            <a:r>
              <a:rPr lang="en-IN" dirty="0" smtClean="0"/>
              <a:t/>
            </a:r>
            <a:br>
              <a:rPr lang="en-IN" dirty="0" smtClean="0"/>
            </a:br>
            <a:r>
              <a:rPr lang="en-US" b="1" u="sng" dirty="0"/>
              <a:t>Connecting Temperature sensor to Raspberry pi3</a:t>
            </a:r>
            <a:r>
              <a:rPr lang="en-US" dirty="0"/>
              <a:t/>
            </a:r>
            <a:br>
              <a:rPr lang="en-US" dirty="0"/>
            </a:br>
            <a:endParaRPr lang="mr-IN" dirty="0"/>
          </a:p>
        </p:txBody>
      </p:sp>
      <p:sp>
        <p:nvSpPr>
          <p:cNvPr id="3" name="Content Placeholder 2"/>
          <p:cNvSpPr>
            <a:spLocks noGrp="1"/>
          </p:cNvSpPr>
          <p:nvPr>
            <p:ph idx="1"/>
          </p:nvPr>
        </p:nvSpPr>
        <p:spPr>
          <a:xfrm>
            <a:off x="838200" y="1825624"/>
            <a:ext cx="10515600" cy="4729721"/>
          </a:xfrm>
        </p:spPr>
        <p:txBody>
          <a:bodyPr>
            <a:normAutofit/>
          </a:bodyPr>
          <a:lstStyle/>
          <a:p>
            <a:r>
              <a:rPr lang="en-US" sz="2400" dirty="0"/>
              <a:t>DS18B20 is used for measuring the soil temperature. It is one wire interface sensor, very common in PCB embedded electrical circuits. Its unique one wire protocol requires only one port pin for communication and needs no other external components to work. It is waterproof sensor hence it can be used in humid and wet environmental conditions. It can operate on 3.3v and 5.5v</a:t>
            </a:r>
            <a:r>
              <a:rPr lang="en-US" sz="2400" dirty="0" smtClean="0"/>
              <a:t>.</a:t>
            </a:r>
            <a:endParaRPr lang="en-US" sz="2400" dirty="0"/>
          </a:p>
          <a:p>
            <a:r>
              <a:rPr lang="en-US" sz="2400" dirty="0"/>
              <a:t>This sensor has 3 pins</a:t>
            </a:r>
            <a:r>
              <a:rPr lang="en-US" sz="2400" dirty="0" smtClean="0"/>
              <a:t>.</a:t>
            </a:r>
            <a:r>
              <a:rPr lang="en-US" sz="2400" dirty="0"/>
              <a:t> </a:t>
            </a:r>
          </a:p>
          <a:p>
            <a:pPr marL="0" indent="0">
              <a:buNone/>
            </a:pPr>
            <a:r>
              <a:rPr lang="en-US" sz="2400" dirty="0" err="1" smtClean="0"/>
              <a:t>a.Vcc</a:t>
            </a:r>
            <a:r>
              <a:rPr lang="en-US" sz="2400" dirty="0" smtClean="0"/>
              <a:t> </a:t>
            </a:r>
            <a:r>
              <a:rPr lang="en-US" sz="2400" dirty="0"/>
              <a:t>- </a:t>
            </a:r>
            <a:r>
              <a:rPr lang="en-US" sz="2400" dirty="0" smtClean="0"/>
              <a:t>5V</a:t>
            </a:r>
            <a:endParaRPr lang="en-US" sz="2400" dirty="0"/>
          </a:p>
          <a:p>
            <a:pPr marL="0" indent="0">
              <a:buNone/>
            </a:pPr>
            <a:r>
              <a:rPr lang="en-US" sz="2400" dirty="0" err="1" smtClean="0"/>
              <a:t>b.Gnd</a:t>
            </a:r>
            <a:r>
              <a:rPr lang="en-US" sz="2400" dirty="0" smtClean="0"/>
              <a:t> </a:t>
            </a:r>
            <a:r>
              <a:rPr lang="en-US" sz="2400" dirty="0"/>
              <a:t>- </a:t>
            </a:r>
            <a:r>
              <a:rPr lang="en-US" sz="2400" dirty="0" err="1" smtClean="0"/>
              <a:t>Gnd</a:t>
            </a:r>
            <a:endParaRPr lang="en-US" sz="2400" dirty="0"/>
          </a:p>
          <a:p>
            <a:pPr marL="0" indent="0">
              <a:buNone/>
            </a:pPr>
            <a:r>
              <a:rPr lang="en-US" sz="2400" dirty="0" err="1" smtClean="0"/>
              <a:t>c.Data</a:t>
            </a:r>
            <a:endParaRPr lang="en-US" sz="2400" dirty="0"/>
          </a:p>
          <a:p>
            <a:endParaRPr lang="en-IN" sz="2400" dirty="0" smtClean="0"/>
          </a:p>
        </p:txBody>
      </p:sp>
      <p:sp>
        <p:nvSpPr>
          <p:cNvPr id="4" name="Date Placeholder 3"/>
          <p:cNvSpPr>
            <a:spLocks noGrp="1"/>
          </p:cNvSpPr>
          <p:nvPr>
            <p:ph type="dt" sz="half" idx="10"/>
          </p:nvPr>
        </p:nvSpPr>
        <p:spPr/>
        <p:txBody>
          <a:bodyPr/>
          <a:lstStyle/>
          <a:p>
            <a:fld id="{02C61D94-C14F-40D3-AB0C-11295F7145AE}" type="datetime1">
              <a:rPr lang="en-IN" sz="1800" smtClean="0">
                <a:solidFill>
                  <a:schemeClr val="tx1"/>
                </a:solidFill>
              </a:rPr>
              <a:t>27-07-2018</a:t>
            </a:fld>
            <a:endParaRPr lang="mr-IN" sz="1800" dirty="0">
              <a:solidFill>
                <a:schemeClr val="tx1"/>
              </a:solidFill>
            </a:endParaRPr>
          </a:p>
        </p:txBody>
      </p:sp>
      <p:sp>
        <p:nvSpPr>
          <p:cNvPr id="5" name="Footer Placeholder 4"/>
          <p:cNvSpPr>
            <a:spLocks noGrp="1"/>
          </p:cNvSpPr>
          <p:nvPr>
            <p:ph type="ftr" sz="quarter" idx="11"/>
          </p:nvPr>
        </p:nvSpPr>
        <p:spPr/>
        <p:txBody>
          <a:bodyPr/>
          <a:lstStyle/>
          <a:p>
            <a:r>
              <a:rPr lang="en-IN" sz="1800" dirty="0" smtClean="0">
                <a:solidFill>
                  <a:schemeClr val="tx1"/>
                </a:solidFill>
              </a:rPr>
              <a:t>AISCM, FCRIT     TIFR</a:t>
            </a:r>
            <a:endParaRPr lang="mr-IN" sz="1800" dirty="0">
              <a:solidFill>
                <a:schemeClr val="tx1"/>
              </a:solidFill>
            </a:endParaRPr>
          </a:p>
        </p:txBody>
      </p:sp>
      <p:sp>
        <p:nvSpPr>
          <p:cNvPr id="6" name="Slide Number Placeholder 5"/>
          <p:cNvSpPr>
            <a:spLocks noGrp="1"/>
          </p:cNvSpPr>
          <p:nvPr>
            <p:ph type="sldNum" sz="quarter" idx="12"/>
          </p:nvPr>
        </p:nvSpPr>
        <p:spPr/>
        <p:txBody>
          <a:bodyPr/>
          <a:lstStyle/>
          <a:p>
            <a:fld id="{3B98BF58-0D66-4FCC-924A-4551877D6127}" type="slidenum">
              <a:rPr lang="mr-IN" sz="1800" smtClean="0">
                <a:solidFill>
                  <a:schemeClr val="tx1"/>
                </a:solidFill>
              </a:rPr>
              <a:t>8</a:t>
            </a:fld>
            <a:endParaRPr lang="mr-IN" sz="1800" dirty="0">
              <a:solidFill>
                <a:schemeClr val="tx1"/>
              </a:solidFill>
            </a:endParaRPr>
          </a:p>
        </p:txBody>
      </p:sp>
    </p:spTree>
    <p:extLst>
      <p:ext uri="{BB962C8B-B14F-4D97-AF65-F5344CB8AC3E}">
        <p14:creationId xmlns:p14="http://schemas.microsoft.com/office/powerpoint/2010/main" val="31008182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Circuit Diagra</a:t>
            </a:r>
            <a:r>
              <a:rPr lang="en-IN" dirty="0"/>
              <a:t>m</a:t>
            </a:r>
            <a:r>
              <a:rPr lang="en-IN" dirty="0" smtClean="0"/>
              <a:t/>
            </a:r>
            <a:br>
              <a:rPr lang="en-IN" dirty="0" smtClean="0"/>
            </a:br>
            <a:endParaRPr lang="mr-IN" dirty="0"/>
          </a:p>
        </p:txBody>
      </p:sp>
      <p:sp>
        <p:nvSpPr>
          <p:cNvPr id="7" name="Date Placeholder 6"/>
          <p:cNvSpPr>
            <a:spLocks noGrp="1"/>
          </p:cNvSpPr>
          <p:nvPr>
            <p:ph type="dt" sz="half" idx="10"/>
          </p:nvPr>
        </p:nvSpPr>
        <p:spPr/>
        <p:txBody>
          <a:bodyPr/>
          <a:lstStyle/>
          <a:p>
            <a:fld id="{12195EA3-335C-4D6B-8170-F9A4AFCEBDB6}" type="datetime1">
              <a:rPr lang="en-IN" sz="1800" smtClean="0">
                <a:solidFill>
                  <a:schemeClr val="tx1"/>
                </a:solidFill>
              </a:rPr>
              <a:t>27-07-2018</a:t>
            </a:fld>
            <a:endParaRPr lang="mr-IN" sz="1800" dirty="0">
              <a:solidFill>
                <a:schemeClr val="tx1"/>
              </a:solidFill>
            </a:endParaRPr>
          </a:p>
        </p:txBody>
      </p:sp>
      <p:sp>
        <p:nvSpPr>
          <p:cNvPr id="8" name="Footer Placeholder 7"/>
          <p:cNvSpPr>
            <a:spLocks noGrp="1"/>
          </p:cNvSpPr>
          <p:nvPr>
            <p:ph type="ftr" sz="quarter" idx="11"/>
          </p:nvPr>
        </p:nvSpPr>
        <p:spPr/>
        <p:txBody>
          <a:bodyPr/>
          <a:lstStyle/>
          <a:p>
            <a:r>
              <a:rPr lang="en-IN" sz="1800" dirty="0" smtClean="0">
                <a:solidFill>
                  <a:schemeClr val="tx1"/>
                </a:solidFill>
              </a:rPr>
              <a:t>TIFR, FCRIT</a:t>
            </a:r>
            <a:endParaRPr lang="mr-IN" sz="1800" dirty="0">
              <a:solidFill>
                <a:schemeClr val="tx1"/>
              </a:solidFill>
            </a:endParaRPr>
          </a:p>
        </p:txBody>
      </p:sp>
      <p:sp>
        <p:nvSpPr>
          <p:cNvPr id="9" name="Slide Number Placeholder 8"/>
          <p:cNvSpPr>
            <a:spLocks noGrp="1"/>
          </p:cNvSpPr>
          <p:nvPr>
            <p:ph type="sldNum" sz="quarter" idx="12"/>
          </p:nvPr>
        </p:nvSpPr>
        <p:spPr/>
        <p:txBody>
          <a:bodyPr/>
          <a:lstStyle/>
          <a:p>
            <a:fld id="{3B98BF58-0D66-4FCC-924A-4551877D6127}" type="slidenum">
              <a:rPr lang="mr-IN" sz="1800" smtClean="0">
                <a:solidFill>
                  <a:schemeClr val="tx1"/>
                </a:solidFill>
              </a:rPr>
              <a:t>9</a:t>
            </a:fld>
            <a:endParaRPr lang="mr-IN" sz="1800" dirty="0">
              <a:solidFill>
                <a:schemeClr val="tx1"/>
              </a:solidFill>
            </a:endParaRPr>
          </a:p>
        </p:txBody>
      </p:sp>
      <p:sp>
        <p:nvSpPr>
          <p:cNvPr id="5" name="AutoShape 2" descr="\sigma _{w}^{2}(t)=\omega _{0}(t)\sigma _{0}^{2}(t)+\omega _{1}(t)\sigma _{1}^{2}(t)"/>
          <p:cNvSpPr>
            <a:spLocks noChangeAspect="1" noChangeArrowheads="1"/>
          </p:cNvSpPr>
          <p:nvPr/>
        </p:nvSpPr>
        <p:spPr bwMode="auto">
          <a:xfrm>
            <a:off x="612775" y="228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mr-IN"/>
          </a:p>
        </p:txBody>
      </p:sp>
      <p:sp>
        <p:nvSpPr>
          <p:cNvPr id="6" name="AutoShape 4" descr="\sigma _{w}^{2}(t)=\omega _{0}(t)\sigma _{0}^{2}(t)+\omega _{1}(t)\sigma _{1}^{2}(t)"/>
          <p:cNvSpPr>
            <a:spLocks noChangeAspect="1" noChangeArrowheads="1"/>
          </p:cNvSpPr>
          <p:nvPr/>
        </p:nvSpPr>
        <p:spPr bwMode="auto">
          <a:xfrm>
            <a:off x="155575" y="-6439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mr-IN"/>
          </a:p>
        </p:txBody>
      </p:sp>
      <p:pic>
        <p:nvPicPr>
          <p:cNvPr id="205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19809" y="2791770"/>
            <a:ext cx="5952381" cy="2419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916102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631</TotalTime>
  <Words>1680</Words>
  <Application>Microsoft Office PowerPoint</Application>
  <PresentationFormat>Custom</PresentationFormat>
  <Paragraphs>183</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Astute Irrigation System and Crop Management</vt:lpstr>
      <vt:lpstr>Problem Statement </vt:lpstr>
      <vt:lpstr> </vt:lpstr>
      <vt:lpstr>Implementation Details</vt:lpstr>
      <vt:lpstr>Installation of Raspbian on Raspberry pi 3. </vt:lpstr>
      <vt:lpstr>PowerPoint Presentation</vt:lpstr>
      <vt:lpstr>PowerPoint Presentation</vt:lpstr>
      <vt:lpstr> Connecting Temperature sensor to Raspberry pi3 </vt:lpstr>
      <vt:lpstr>Circuit Diagram </vt:lpstr>
      <vt:lpstr>Enable the One wire Interface</vt:lpstr>
      <vt:lpstr>PowerPoint Presentation</vt:lpstr>
      <vt:lpstr>Connecting Soil Moisture Sensor to Raspberry pi 3</vt:lpstr>
      <vt:lpstr>                         Circuit Diagram The VDD pin is connected to 3.3V supply on breadboard. The GND pin is connected to ground on breadboard. The SCL pin is connected to pin 5 of raspberry pi and SDA to pin3. The analog output of the sensor from pin A0 is given to A0 pin of ADC which is analog input pin. In order to communicate with raspberry pi, the I2C pins(pin3 and pin5) should be set to high. To check whether the I2C pins is enabled or not type the following command: gpio readall </vt:lpstr>
      <vt:lpstr>PowerPoint Presentation</vt:lpstr>
      <vt:lpstr>Connecting Ultrasonic sensor to raspberry pi 3. </vt:lpstr>
      <vt:lpstr>                     Circuit Diagram</vt:lpstr>
      <vt:lpstr>          Connecting Relay to raspberry pi3. </vt:lpstr>
      <vt:lpstr>    Installing Visual studio 2017 with Xamarin </vt:lpstr>
      <vt:lpstr>PowerPoint Presentation</vt:lpstr>
      <vt:lpstr>While ​Mobile development with .NET is selected, have a look at the ​Summary panel on the right. Here, you can deselect mobile development options that you do not want to install. By default, all options shown in the following screenshot are installed (​Xamarin Workbooks​, ​Xamarin Profiler​, ​Xamarin Remoted Simulator​, ​Android NDK​, Android SDK​, ​Java SE Development Kit​, ​Google Android Emulator​, ​F# support​, and ​Intel HAXM​):   </vt:lpstr>
      <vt:lpstr>      Creation Of Azure Account</vt:lpstr>
      <vt:lpstr>                               Thank You</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Gujarati Script Recognition Project</dc:title>
  <dc:creator>Aniket Sonavane</dc:creator>
  <cp:lastModifiedBy>ABC</cp:lastModifiedBy>
  <cp:revision>60</cp:revision>
  <dcterms:created xsi:type="dcterms:W3CDTF">2018-07-24T08:29:54Z</dcterms:created>
  <dcterms:modified xsi:type="dcterms:W3CDTF">2018-07-26T21:20:27Z</dcterms:modified>
</cp:coreProperties>
</file>