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B550-404E-B54E-97FF-E9441E258FDA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4E0A-095B-544B-8705-B8F66183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63648" y="4905068"/>
            <a:ext cx="4191990" cy="1076035"/>
          </a:xfrm>
          <a:prstGeom prst="roundRect">
            <a:avLst>
              <a:gd name="adj" fmla="val 738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04618" y="5054829"/>
            <a:ext cx="1710047" cy="444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C2k_iox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3649" y="3230453"/>
            <a:ext cx="4191990" cy="1025112"/>
            <a:chOff x="1857498" y="2960524"/>
            <a:chExt cx="4191990" cy="1025112"/>
          </a:xfrm>
        </p:grpSpPr>
        <p:sp>
          <p:nvSpPr>
            <p:cNvPr id="13" name="Rounded Rectangle 12"/>
            <p:cNvSpPr/>
            <p:nvPr/>
          </p:nvSpPr>
          <p:spPr>
            <a:xfrm>
              <a:off x="1857498" y="2960524"/>
              <a:ext cx="4191990" cy="1025112"/>
            </a:xfrm>
            <a:prstGeom prst="roundRect">
              <a:avLst>
                <a:gd name="adj" fmla="val 738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02264" y="3155673"/>
              <a:ext cx="1710047" cy="441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C2k_vls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22103" y="3156167"/>
              <a:ext cx="1710047" cy="441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C2k_kls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7499" y="3616304"/>
              <a:ext cx="419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LISTENER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228704" y="348795"/>
            <a:ext cx="1759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MICRO SERVICES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63649" y="1551229"/>
            <a:ext cx="4191990" cy="1029721"/>
            <a:chOff x="763649" y="1551229"/>
            <a:chExt cx="4191990" cy="1029721"/>
          </a:xfrm>
        </p:grpSpPr>
        <p:sp>
          <p:nvSpPr>
            <p:cNvPr id="14" name="Rounded Rectangle 13"/>
            <p:cNvSpPr/>
            <p:nvPr/>
          </p:nvSpPr>
          <p:spPr>
            <a:xfrm>
              <a:off x="763649" y="1551229"/>
              <a:ext cx="4191990" cy="1029721"/>
            </a:xfrm>
            <a:prstGeom prst="roundRect">
              <a:avLst>
                <a:gd name="adj" fmla="val 7389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008414" y="1697756"/>
              <a:ext cx="1710047" cy="441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C2k_vls_db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8253" y="1697756"/>
              <a:ext cx="1710047" cy="441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C2k_kls_db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3649" y="2211618"/>
              <a:ext cx="4191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DATABASE SERVICES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84487" y="3867246"/>
            <a:ext cx="4191991" cy="1151906"/>
            <a:chOff x="6887687" y="1618674"/>
            <a:chExt cx="4191991" cy="1151906"/>
          </a:xfrm>
        </p:grpSpPr>
        <p:sp>
          <p:nvSpPr>
            <p:cNvPr id="15" name="Rounded Rectangle 14"/>
            <p:cNvSpPr/>
            <p:nvPr/>
          </p:nvSpPr>
          <p:spPr>
            <a:xfrm>
              <a:off x="6887688" y="1618674"/>
              <a:ext cx="4191990" cy="1151906"/>
            </a:xfrm>
            <a:prstGeom prst="roundRect">
              <a:avLst>
                <a:gd name="adj" fmla="val 7389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141687" y="1850633"/>
              <a:ext cx="1710047" cy="4934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C2k_ui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87687" y="2385022"/>
              <a:ext cx="419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 INTERFACE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84488" y="1562589"/>
            <a:ext cx="4207824" cy="1151906"/>
            <a:chOff x="6684488" y="1562589"/>
            <a:chExt cx="4207824" cy="1151906"/>
          </a:xfrm>
        </p:grpSpPr>
        <p:sp>
          <p:nvSpPr>
            <p:cNvPr id="12" name="Rounded Rectangle 11"/>
            <p:cNvSpPr/>
            <p:nvPr/>
          </p:nvSpPr>
          <p:spPr>
            <a:xfrm>
              <a:off x="6684488" y="1562589"/>
              <a:ext cx="4191990" cy="1151906"/>
            </a:xfrm>
            <a:prstGeom prst="roundRect">
              <a:avLst>
                <a:gd name="adj" fmla="val 738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938488" y="1769630"/>
              <a:ext cx="1710047" cy="485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C2k_spark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868888" y="1769629"/>
              <a:ext cx="1710047" cy="4858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C2k_sms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0324" y="2315439"/>
              <a:ext cx="419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NOTIFICATION SERVICES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3647" y="5554571"/>
            <a:ext cx="419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VEHICLE LOCATOR SERVICES (IOX)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://www.dundjinni.com/forums/uploads/GroovyDave/2BE_schoolbus_G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63" y="2814453"/>
            <a:ext cx="9327529" cy="320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://blog.router-switch.com/wp-content/uploads/2015/09/Cisco-829-Industrial-Integrated-Services-Routers"/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4" t="17445" r="11349" b="39475"/>
          <a:stretch/>
        </p:blipFill>
        <p:spPr bwMode="auto">
          <a:xfrm rot="5400000">
            <a:off x="7398636" y="4080190"/>
            <a:ext cx="827312" cy="6458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453618" y="3537835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5235" y="5097426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15235" y="4642963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06857" y="3776321"/>
            <a:ext cx="261257" cy="261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3191" y="380478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Kid-1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6492" y="458892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Kid-2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80005" y="504338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Kid-3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3900" y="403377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Kid-4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44856" y="477359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829 IISR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955441" y="4042968"/>
            <a:ext cx="533932" cy="677108"/>
            <a:chOff x="7579141" y="1509486"/>
            <a:chExt cx="533932" cy="677108"/>
          </a:xfrm>
        </p:grpSpPr>
        <p:sp>
          <p:nvSpPr>
            <p:cNvPr id="7" name="TextBox 6"/>
            <p:cNvSpPr txBox="1"/>
            <p:nvPr/>
          </p:nvSpPr>
          <p:spPr>
            <a:xfrm>
              <a:off x="7579141" y="1509486"/>
              <a:ext cx="332142" cy="67710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800" dirty="0" smtClean="0"/>
                <a:t>(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863" y="1586430"/>
              <a:ext cx="2936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(</a:t>
              </a:r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857875" y="1668729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8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tp://blog.router-switch.com/wp-content/uploads/2015/09/Cisco-829-Industrial-Integrated-Services-Ro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878774"/>
            <a:ext cx="76295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2016-11-04T18:37:04Z</dcterms:created>
  <dcterms:modified xsi:type="dcterms:W3CDTF">2016-11-04T19:03:49Z</dcterms:modified>
</cp:coreProperties>
</file>