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80" r:id="rId3"/>
    <p:sldId id="274" r:id="rId4"/>
    <p:sldId id="277" r:id="rId5"/>
    <p:sldId id="281" r:id="rId6"/>
    <p:sldId id="282" r:id="rId7"/>
    <p:sldId id="283" r:id="rId8"/>
    <p:sldId id="279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1" r:id="rId1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6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725">
          <p15:clr>
            <a:srgbClr val="A4A3A4"/>
          </p15:clr>
        </p15:guide>
        <p15:guide id="4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FB4F84"/>
    <a:srgbClr val="1CE2CF"/>
    <a:srgbClr val="F2DF74"/>
    <a:srgbClr val="983222"/>
    <a:srgbClr val="E0684B"/>
    <a:srgbClr val="AA9C8F"/>
    <a:srgbClr val="80686F"/>
    <a:srgbClr val="6A8A7F"/>
    <a:srgbClr val="A7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35" autoAdjust="0"/>
  </p:normalViewPr>
  <p:slideViewPr>
    <p:cSldViewPr snapToObjects="1">
      <p:cViewPr varScale="1">
        <p:scale>
          <a:sx n="111" d="100"/>
          <a:sy n="111" d="100"/>
        </p:scale>
        <p:origin x="1710" y="90"/>
      </p:cViewPr>
      <p:guideLst>
        <p:guide orient="horz" pos="1366"/>
        <p:guide orient="horz" pos="663"/>
        <p:guide pos="725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9" d="100"/>
          <a:sy n="49" d="100"/>
        </p:scale>
        <p:origin x="-305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4E659-3F39-4832-B0B2-B09115A0E56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229CB5-A668-4BB5-883D-48908C1299E2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rgbClr val="FFC000"/>
              </a:solidFill>
              <a:latin typeface="+mj-ea"/>
              <a:ea typeface="+mj-ea"/>
            </a:rPr>
            <a:t>S</a:t>
          </a:r>
        </a:p>
        <a:p>
          <a:r>
            <a:rPr lang="en-US" altLang="zh-CN" sz="1800" dirty="0" smtClean="0">
              <a:latin typeface="+mj-ea"/>
              <a:ea typeface="+mj-ea"/>
            </a:rPr>
            <a:t>Situation</a:t>
          </a:r>
          <a:endParaRPr lang="zh-CN" altLang="en-US" sz="1800" dirty="0">
            <a:latin typeface="+mj-ea"/>
            <a:ea typeface="+mj-ea"/>
          </a:endParaRPr>
        </a:p>
      </dgm:t>
    </dgm:pt>
    <dgm:pt modelId="{8DCC3121-7B6A-4913-BDA8-C5B7B0D07053}" type="parTrans" cxnId="{2BA5DF56-917F-44A6-B1EE-C65181C9D991}">
      <dgm:prSet/>
      <dgm:spPr/>
      <dgm:t>
        <a:bodyPr/>
        <a:lstStyle/>
        <a:p>
          <a:endParaRPr lang="zh-CN" altLang="en-US"/>
        </a:p>
      </dgm:t>
    </dgm:pt>
    <dgm:pt modelId="{BDC34C28-C310-4CE6-9210-54F6E9425604}" type="sibTrans" cxnId="{2BA5DF56-917F-44A6-B1EE-C65181C9D991}">
      <dgm:prSet/>
      <dgm:spPr/>
      <dgm:t>
        <a:bodyPr/>
        <a:lstStyle/>
        <a:p>
          <a:endParaRPr lang="zh-CN" altLang="en-US"/>
        </a:p>
      </dgm:t>
    </dgm:pt>
    <dgm:pt modelId="{BE640E75-F6B4-4C81-9148-EB53F48091C3}">
      <dgm:prSet phldrT="[文本]" custT="1"/>
      <dgm:spPr/>
      <dgm:t>
        <a:bodyPr anchor="ctr"/>
        <a:lstStyle/>
        <a:p>
          <a:r>
            <a:rPr lang="zh-CN" altLang="en-US" sz="2800" dirty="0" smtClean="0">
              <a:latin typeface="+mj-ea"/>
              <a:ea typeface="+mj-ea"/>
            </a:rPr>
            <a:t>情景</a:t>
          </a:r>
          <a:endParaRPr lang="zh-CN" altLang="en-US" sz="2800" dirty="0">
            <a:latin typeface="+mj-ea"/>
            <a:ea typeface="+mj-ea"/>
          </a:endParaRPr>
        </a:p>
      </dgm:t>
    </dgm:pt>
    <dgm:pt modelId="{AD090A42-1607-4C04-812D-D47208EA27B0}" type="parTrans" cxnId="{EDA798D7-FC8F-42CA-83F9-55BC86A38751}">
      <dgm:prSet/>
      <dgm:spPr/>
      <dgm:t>
        <a:bodyPr/>
        <a:lstStyle/>
        <a:p>
          <a:endParaRPr lang="zh-CN" altLang="en-US"/>
        </a:p>
      </dgm:t>
    </dgm:pt>
    <dgm:pt modelId="{51D1CDBB-A3BE-442F-8CAD-C6AC435F60DA}" type="sibTrans" cxnId="{EDA798D7-FC8F-42CA-83F9-55BC86A38751}">
      <dgm:prSet/>
      <dgm:spPr/>
      <dgm:t>
        <a:bodyPr/>
        <a:lstStyle/>
        <a:p>
          <a:endParaRPr lang="zh-CN" altLang="en-US"/>
        </a:p>
      </dgm:t>
    </dgm:pt>
    <dgm:pt modelId="{4F8AFCFF-F7F1-4CF5-B380-6C3207B618B3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rgbClr val="FFC000"/>
              </a:solidFill>
              <a:latin typeface="+mj-ea"/>
              <a:ea typeface="+mj-ea"/>
            </a:rPr>
            <a:t>R</a:t>
          </a:r>
        </a:p>
        <a:p>
          <a:r>
            <a:rPr lang="en-US" altLang="zh-CN" sz="1800" dirty="0" smtClean="0">
              <a:latin typeface="+mj-ea"/>
              <a:ea typeface="+mj-ea"/>
            </a:rPr>
            <a:t>Result</a:t>
          </a:r>
          <a:endParaRPr lang="zh-CN" altLang="en-US" sz="1800" dirty="0">
            <a:latin typeface="+mj-ea"/>
            <a:ea typeface="+mj-ea"/>
          </a:endParaRPr>
        </a:p>
      </dgm:t>
    </dgm:pt>
    <dgm:pt modelId="{E6B6537E-0B89-4C07-BC1C-8CF3531C5728}" type="parTrans" cxnId="{7FF83BF9-3F74-413B-8474-5EC8B991E2F3}">
      <dgm:prSet/>
      <dgm:spPr/>
      <dgm:t>
        <a:bodyPr/>
        <a:lstStyle/>
        <a:p>
          <a:endParaRPr lang="zh-CN" altLang="en-US"/>
        </a:p>
      </dgm:t>
    </dgm:pt>
    <dgm:pt modelId="{76C6C591-3F93-4AB7-AC60-801C9C163522}" type="sibTrans" cxnId="{7FF83BF9-3F74-413B-8474-5EC8B991E2F3}">
      <dgm:prSet/>
      <dgm:spPr/>
      <dgm:t>
        <a:bodyPr/>
        <a:lstStyle/>
        <a:p>
          <a:endParaRPr lang="zh-CN" altLang="en-US"/>
        </a:p>
      </dgm:t>
    </dgm:pt>
    <dgm:pt modelId="{573056C4-01F9-452E-A6B7-688462DB84F7}">
      <dgm:prSet phldrT="[文本]" custT="1"/>
      <dgm:spPr/>
      <dgm:t>
        <a:bodyPr anchor="ctr"/>
        <a:lstStyle/>
        <a:p>
          <a:r>
            <a:rPr lang="zh-CN" altLang="en-US" sz="2800" dirty="0" smtClean="0">
              <a:latin typeface="+mj-ea"/>
              <a:ea typeface="+mj-ea"/>
            </a:rPr>
            <a:t>结果</a:t>
          </a:r>
          <a:endParaRPr lang="zh-CN" altLang="en-US" sz="2800" dirty="0">
            <a:latin typeface="+mj-ea"/>
            <a:ea typeface="+mj-ea"/>
          </a:endParaRPr>
        </a:p>
      </dgm:t>
    </dgm:pt>
    <dgm:pt modelId="{16170595-796D-4BA5-9F42-AD8084034EBF}" type="parTrans" cxnId="{DD1EEB49-EA89-49D2-8C68-493210E1A527}">
      <dgm:prSet/>
      <dgm:spPr/>
      <dgm:t>
        <a:bodyPr/>
        <a:lstStyle/>
        <a:p>
          <a:endParaRPr lang="zh-CN" altLang="en-US"/>
        </a:p>
      </dgm:t>
    </dgm:pt>
    <dgm:pt modelId="{716DECEC-C303-4F15-9055-22E39B4840EC}" type="sibTrans" cxnId="{DD1EEB49-EA89-49D2-8C68-493210E1A527}">
      <dgm:prSet/>
      <dgm:spPr/>
      <dgm:t>
        <a:bodyPr/>
        <a:lstStyle/>
        <a:p>
          <a:endParaRPr lang="zh-CN" altLang="en-US"/>
        </a:p>
      </dgm:t>
    </dgm:pt>
    <dgm:pt modelId="{0064C6F0-2938-4B9E-8A02-BCCED9FC7522}">
      <dgm:prSet custT="1"/>
      <dgm:spPr/>
      <dgm:t>
        <a:bodyPr/>
        <a:lstStyle/>
        <a:p>
          <a:r>
            <a:rPr lang="en-US" altLang="zh-CN" sz="2400" b="1" dirty="0" smtClean="0">
              <a:solidFill>
                <a:srgbClr val="FFC000"/>
              </a:solidFill>
              <a:latin typeface="+mj-ea"/>
              <a:ea typeface="+mj-ea"/>
            </a:rPr>
            <a:t>T</a:t>
          </a:r>
        </a:p>
        <a:p>
          <a:r>
            <a:rPr lang="en-US" altLang="zh-CN" sz="1800" dirty="0" smtClean="0">
              <a:latin typeface="+mj-ea"/>
              <a:ea typeface="+mj-ea"/>
            </a:rPr>
            <a:t>Task</a:t>
          </a:r>
          <a:endParaRPr lang="zh-CN" altLang="en-US" sz="1800" dirty="0">
            <a:latin typeface="+mj-ea"/>
            <a:ea typeface="+mj-ea"/>
          </a:endParaRPr>
        </a:p>
      </dgm:t>
    </dgm:pt>
    <dgm:pt modelId="{F00C3F81-BCF7-4DB3-8D04-841CE1713A86}" type="parTrans" cxnId="{480560F4-42D3-4BD0-B5CF-1684C23F42EF}">
      <dgm:prSet/>
      <dgm:spPr/>
      <dgm:t>
        <a:bodyPr/>
        <a:lstStyle/>
        <a:p>
          <a:endParaRPr lang="zh-CN" altLang="en-US"/>
        </a:p>
      </dgm:t>
    </dgm:pt>
    <dgm:pt modelId="{6AE8C7A2-3F03-4B48-9616-4EDD6712D9C6}" type="sibTrans" cxnId="{480560F4-42D3-4BD0-B5CF-1684C23F42EF}">
      <dgm:prSet/>
      <dgm:spPr/>
      <dgm:t>
        <a:bodyPr/>
        <a:lstStyle/>
        <a:p>
          <a:endParaRPr lang="zh-CN" altLang="en-US"/>
        </a:p>
      </dgm:t>
    </dgm:pt>
    <dgm:pt modelId="{6CAD3FC0-3349-4BBD-9F6A-411008F0936F}">
      <dgm:prSet custT="1"/>
      <dgm:spPr/>
      <dgm:t>
        <a:bodyPr/>
        <a:lstStyle/>
        <a:p>
          <a:r>
            <a:rPr lang="en-US" altLang="zh-CN" sz="2400" b="1" dirty="0" smtClean="0">
              <a:solidFill>
                <a:srgbClr val="FFC000"/>
              </a:solidFill>
              <a:latin typeface="+mj-ea"/>
              <a:ea typeface="+mj-ea"/>
            </a:rPr>
            <a:t>A</a:t>
          </a:r>
        </a:p>
        <a:p>
          <a:r>
            <a:rPr lang="en-US" altLang="zh-CN" sz="1800" dirty="0" smtClean="0">
              <a:latin typeface="+mj-ea"/>
              <a:ea typeface="+mj-ea"/>
            </a:rPr>
            <a:t>Action</a:t>
          </a:r>
          <a:endParaRPr lang="zh-CN" altLang="en-US" sz="1800" dirty="0">
            <a:latin typeface="+mj-ea"/>
            <a:ea typeface="+mj-ea"/>
          </a:endParaRPr>
        </a:p>
      </dgm:t>
    </dgm:pt>
    <dgm:pt modelId="{C5FC8FEB-41EF-4223-8572-5CAFCE88C3C6}" type="parTrans" cxnId="{32CA5359-AF72-44B5-AC7B-5976E4F45CD6}">
      <dgm:prSet/>
      <dgm:spPr/>
      <dgm:t>
        <a:bodyPr/>
        <a:lstStyle/>
        <a:p>
          <a:endParaRPr lang="zh-CN" altLang="en-US"/>
        </a:p>
      </dgm:t>
    </dgm:pt>
    <dgm:pt modelId="{157A2392-B684-4B0B-BAF8-F609147EA97B}" type="sibTrans" cxnId="{32CA5359-AF72-44B5-AC7B-5976E4F45CD6}">
      <dgm:prSet/>
      <dgm:spPr/>
      <dgm:t>
        <a:bodyPr/>
        <a:lstStyle/>
        <a:p>
          <a:endParaRPr lang="zh-CN" altLang="en-US"/>
        </a:p>
      </dgm:t>
    </dgm:pt>
    <dgm:pt modelId="{F3E39BDB-DC5D-42DC-B68F-AE53050C864E}">
      <dgm:prSet custT="1"/>
      <dgm:spPr/>
      <dgm:t>
        <a:bodyPr anchor="ctr"/>
        <a:lstStyle/>
        <a:p>
          <a:r>
            <a:rPr lang="zh-CN" altLang="en-US" sz="2800" dirty="0" smtClean="0">
              <a:latin typeface="+mj-ea"/>
              <a:ea typeface="+mj-ea"/>
            </a:rPr>
            <a:t>任务</a:t>
          </a:r>
          <a:endParaRPr lang="zh-CN" altLang="en-US" sz="2800" dirty="0">
            <a:latin typeface="+mj-ea"/>
            <a:ea typeface="+mj-ea"/>
          </a:endParaRPr>
        </a:p>
      </dgm:t>
    </dgm:pt>
    <dgm:pt modelId="{5F1431CE-440E-4B94-B2E3-52F8C96E6EBF}" type="parTrans" cxnId="{B3A4B4D9-BBC1-4B74-B1FE-CE64FD518682}">
      <dgm:prSet/>
      <dgm:spPr/>
      <dgm:t>
        <a:bodyPr/>
        <a:lstStyle/>
        <a:p>
          <a:endParaRPr lang="zh-CN" altLang="en-US"/>
        </a:p>
      </dgm:t>
    </dgm:pt>
    <dgm:pt modelId="{A8EDEDF5-0BB1-471F-AF57-7C84AF5FF32B}" type="sibTrans" cxnId="{B3A4B4D9-BBC1-4B74-B1FE-CE64FD518682}">
      <dgm:prSet/>
      <dgm:spPr/>
      <dgm:t>
        <a:bodyPr/>
        <a:lstStyle/>
        <a:p>
          <a:endParaRPr lang="zh-CN" altLang="en-US"/>
        </a:p>
      </dgm:t>
    </dgm:pt>
    <dgm:pt modelId="{D3B05B19-E8C8-4568-B1A9-2CB1DA7F701D}">
      <dgm:prSet custT="1"/>
      <dgm:spPr/>
      <dgm:t>
        <a:bodyPr anchor="ctr"/>
        <a:lstStyle/>
        <a:p>
          <a:r>
            <a:rPr lang="zh-CN" altLang="en-US" sz="2800" dirty="0" smtClean="0">
              <a:latin typeface="+mj-ea"/>
              <a:ea typeface="+mj-ea"/>
            </a:rPr>
            <a:t>行动</a:t>
          </a:r>
          <a:endParaRPr lang="zh-CN" altLang="en-US" sz="2800" dirty="0">
            <a:latin typeface="+mj-ea"/>
            <a:ea typeface="+mj-ea"/>
          </a:endParaRPr>
        </a:p>
      </dgm:t>
    </dgm:pt>
    <dgm:pt modelId="{8E7048AD-2B19-4726-817F-6BFA8C73920E}" type="parTrans" cxnId="{2EF3F9E9-6D4C-44B8-8AFD-25F5198D12C1}">
      <dgm:prSet/>
      <dgm:spPr/>
      <dgm:t>
        <a:bodyPr/>
        <a:lstStyle/>
        <a:p>
          <a:endParaRPr lang="zh-CN" altLang="en-US"/>
        </a:p>
      </dgm:t>
    </dgm:pt>
    <dgm:pt modelId="{7F168B88-DF8C-4EC8-8FA7-B94A14BF42FE}" type="sibTrans" cxnId="{2EF3F9E9-6D4C-44B8-8AFD-25F5198D12C1}">
      <dgm:prSet/>
      <dgm:spPr/>
      <dgm:t>
        <a:bodyPr/>
        <a:lstStyle/>
        <a:p>
          <a:endParaRPr lang="zh-CN" altLang="en-US"/>
        </a:p>
      </dgm:t>
    </dgm:pt>
    <dgm:pt modelId="{8B8B8C71-35B2-4F8B-9640-0E0CC4C825AF}" type="pres">
      <dgm:prSet presAssocID="{E9B4E659-3F39-4832-B0B2-B09115A0E56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1E16BE-1411-4F98-B009-6520DB21423F}" type="pres">
      <dgm:prSet presAssocID="{CE229CB5-A668-4BB5-883D-48908C1299E2}" presName="linNode" presStyleCnt="0"/>
      <dgm:spPr/>
    </dgm:pt>
    <dgm:pt modelId="{59A2DE79-E502-4049-8B73-7A84AC739AA6}" type="pres">
      <dgm:prSet presAssocID="{CE229CB5-A668-4BB5-883D-48908C1299E2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B37627-634B-4060-8E06-BC1D28D63A82}" type="pres">
      <dgm:prSet presAssocID="{CE229CB5-A668-4BB5-883D-48908C1299E2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777155-80EE-43AC-B795-A19A74E9CE99}" type="pres">
      <dgm:prSet presAssocID="{BDC34C28-C310-4CE6-9210-54F6E9425604}" presName="spacing" presStyleCnt="0"/>
      <dgm:spPr/>
    </dgm:pt>
    <dgm:pt modelId="{A035413C-B32F-4E81-AF0F-B88732F53910}" type="pres">
      <dgm:prSet presAssocID="{0064C6F0-2938-4B9E-8A02-BCCED9FC7522}" presName="linNode" presStyleCnt="0"/>
      <dgm:spPr/>
    </dgm:pt>
    <dgm:pt modelId="{DE6C3C40-255D-412B-81DD-0D2DE809CC2D}" type="pres">
      <dgm:prSet presAssocID="{0064C6F0-2938-4B9E-8A02-BCCED9FC7522}" presName="parentShp" presStyleLbl="node1" presStyleIdx="1" presStyleCnt="4" custLinFactNeighborY="2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C28B51-E7AD-4D6C-A6E5-7CEC049994D6}" type="pres">
      <dgm:prSet presAssocID="{0064C6F0-2938-4B9E-8A02-BCCED9FC7522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C2C96-F3BD-420E-ABEA-6A1E5F04AC06}" type="pres">
      <dgm:prSet presAssocID="{6AE8C7A2-3F03-4B48-9616-4EDD6712D9C6}" presName="spacing" presStyleCnt="0"/>
      <dgm:spPr/>
    </dgm:pt>
    <dgm:pt modelId="{DA7FA746-8680-4C83-A57E-B79DD9579F1D}" type="pres">
      <dgm:prSet presAssocID="{6CAD3FC0-3349-4BBD-9F6A-411008F0936F}" presName="linNode" presStyleCnt="0"/>
      <dgm:spPr/>
    </dgm:pt>
    <dgm:pt modelId="{EF72F4C3-5E61-4F01-9CBD-A7FCDF28E60D}" type="pres">
      <dgm:prSet presAssocID="{6CAD3FC0-3349-4BBD-9F6A-411008F0936F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46ABC-00A6-4407-BD30-04894A63E41E}" type="pres">
      <dgm:prSet presAssocID="{6CAD3FC0-3349-4BBD-9F6A-411008F0936F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F229C-E635-470E-AF06-ACE3746DABC1}" type="pres">
      <dgm:prSet presAssocID="{157A2392-B684-4B0B-BAF8-F609147EA97B}" presName="spacing" presStyleCnt="0"/>
      <dgm:spPr/>
    </dgm:pt>
    <dgm:pt modelId="{DFEB624A-3220-46B9-8663-FD2A55EB2B49}" type="pres">
      <dgm:prSet presAssocID="{4F8AFCFF-F7F1-4CF5-B380-6C3207B618B3}" presName="linNode" presStyleCnt="0"/>
      <dgm:spPr/>
    </dgm:pt>
    <dgm:pt modelId="{8B6B6655-86FE-4CB1-9169-1929B691855B}" type="pres">
      <dgm:prSet presAssocID="{4F8AFCFF-F7F1-4CF5-B380-6C3207B618B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0926D-AE9F-40E7-A7D5-443B9A75A2C0}" type="pres">
      <dgm:prSet presAssocID="{4F8AFCFF-F7F1-4CF5-B380-6C3207B618B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2CB2A1-A5E2-40A1-8E11-B4FE47CA425C}" type="presOf" srcId="{4F8AFCFF-F7F1-4CF5-B380-6C3207B618B3}" destId="{8B6B6655-86FE-4CB1-9169-1929B691855B}" srcOrd="0" destOrd="0" presId="urn:microsoft.com/office/officeart/2005/8/layout/vList6"/>
    <dgm:cxn modelId="{3DFE906F-14BF-49A4-A76D-79D5B775AD81}" type="presOf" srcId="{F3E39BDB-DC5D-42DC-B68F-AE53050C864E}" destId="{8AC28B51-E7AD-4D6C-A6E5-7CEC049994D6}" srcOrd="0" destOrd="0" presId="urn:microsoft.com/office/officeart/2005/8/layout/vList6"/>
    <dgm:cxn modelId="{A36329B5-FC97-45D3-BADA-CBD98ADBFC0E}" type="presOf" srcId="{573056C4-01F9-452E-A6B7-688462DB84F7}" destId="{AEF0926D-AE9F-40E7-A7D5-443B9A75A2C0}" srcOrd="0" destOrd="0" presId="urn:microsoft.com/office/officeart/2005/8/layout/vList6"/>
    <dgm:cxn modelId="{480560F4-42D3-4BD0-B5CF-1684C23F42EF}" srcId="{E9B4E659-3F39-4832-B0B2-B09115A0E56A}" destId="{0064C6F0-2938-4B9E-8A02-BCCED9FC7522}" srcOrd="1" destOrd="0" parTransId="{F00C3F81-BCF7-4DB3-8D04-841CE1713A86}" sibTransId="{6AE8C7A2-3F03-4B48-9616-4EDD6712D9C6}"/>
    <dgm:cxn modelId="{EDA798D7-FC8F-42CA-83F9-55BC86A38751}" srcId="{CE229CB5-A668-4BB5-883D-48908C1299E2}" destId="{BE640E75-F6B4-4C81-9148-EB53F48091C3}" srcOrd="0" destOrd="0" parTransId="{AD090A42-1607-4C04-812D-D47208EA27B0}" sibTransId="{51D1CDBB-A3BE-442F-8CAD-C6AC435F60DA}"/>
    <dgm:cxn modelId="{DD1EEB49-EA89-49D2-8C68-493210E1A527}" srcId="{4F8AFCFF-F7F1-4CF5-B380-6C3207B618B3}" destId="{573056C4-01F9-452E-A6B7-688462DB84F7}" srcOrd="0" destOrd="0" parTransId="{16170595-796D-4BA5-9F42-AD8084034EBF}" sibTransId="{716DECEC-C303-4F15-9055-22E39B4840EC}"/>
    <dgm:cxn modelId="{5CC645BC-A58A-4D74-9D26-AE2AEFE9E16B}" type="presOf" srcId="{6CAD3FC0-3349-4BBD-9F6A-411008F0936F}" destId="{EF72F4C3-5E61-4F01-9CBD-A7FCDF28E60D}" srcOrd="0" destOrd="0" presId="urn:microsoft.com/office/officeart/2005/8/layout/vList6"/>
    <dgm:cxn modelId="{346703CB-4B8D-42A7-8ED2-9A69BB272A60}" type="presOf" srcId="{D3B05B19-E8C8-4568-B1A9-2CB1DA7F701D}" destId="{37446ABC-00A6-4407-BD30-04894A63E41E}" srcOrd="0" destOrd="0" presId="urn:microsoft.com/office/officeart/2005/8/layout/vList6"/>
    <dgm:cxn modelId="{7FF83BF9-3F74-413B-8474-5EC8B991E2F3}" srcId="{E9B4E659-3F39-4832-B0B2-B09115A0E56A}" destId="{4F8AFCFF-F7F1-4CF5-B380-6C3207B618B3}" srcOrd="3" destOrd="0" parTransId="{E6B6537E-0B89-4C07-BC1C-8CF3531C5728}" sibTransId="{76C6C591-3F93-4AB7-AC60-801C9C163522}"/>
    <dgm:cxn modelId="{E41C81E6-884D-44D4-AAA3-80C001B88FDA}" type="presOf" srcId="{CE229CB5-A668-4BB5-883D-48908C1299E2}" destId="{59A2DE79-E502-4049-8B73-7A84AC739AA6}" srcOrd="0" destOrd="0" presId="urn:microsoft.com/office/officeart/2005/8/layout/vList6"/>
    <dgm:cxn modelId="{27A8A9DA-B5B3-47C7-8847-5ECCD3E95337}" type="presOf" srcId="{0064C6F0-2938-4B9E-8A02-BCCED9FC7522}" destId="{DE6C3C40-255D-412B-81DD-0D2DE809CC2D}" srcOrd="0" destOrd="0" presId="urn:microsoft.com/office/officeart/2005/8/layout/vList6"/>
    <dgm:cxn modelId="{B3A4B4D9-BBC1-4B74-B1FE-CE64FD518682}" srcId="{0064C6F0-2938-4B9E-8A02-BCCED9FC7522}" destId="{F3E39BDB-DC5D-42DC-B68F-AE53050C864E}" srcOrd="0" destOrd="0" parTransId="{5F1431CE-440E-4B94-B2E3-52F8C96E6EBF}" sibTransId="{A8EDEDF5-0BB1-471F-AF57-7C84AF5FF32B}"/>
    <dgm:cxn modelId="{32CA5359-AF72-44B5-AC7B-5976E4F45CD6}" srcId="{E9B4E659-3F39-4832-B0B2-B09115A0E56A}" destId="{6CAD3FC0-3349-4BBD-9F6A-411008F0936F}" srcOrd="2" destOrd="0" parTransId="{C5FC8FEB-41EF-4223-8572-5CAFCE88C3C6}" sibTransId="{157A2392-B684-4B0B-BAF8-F609147EA97B}"/>
    <dgm:cxn modelId="{E08EBB50-AC51-41D3-B7A3-07942F584320}" type="presOf" srcId="{BE640E75-F6B4-4C81-9148-EB53F48091C3}" destId="{EBB37627-634B-4060-8E06-BC1D28D63A82}" srcOrd="0" destOrd="0" presId="urn:microsoft.com/office/officeart/2005/8/layout/vList6"/>
    <dgm:cxn modelId="{17D5384D-C3F9-42E6-8AAF-0430421D63D7}" type="presOf" srcId="{E9B4E659-3F39-4832-B0B2-B09115A0E56A}" destId="{8B8B8C71-35B2-4F8B-9640-0E0CC4C825AF}" srcOrd="0" destOrd="0" presId="urn:microsoft.com/office/officeart/2005/8/layout/vList6"/>
    <dgm:cxn modelId="{2EF3F9E9-6D4C-44B8-8AFD-25F5198D12C1}" srcId="{6CAD3FC0-3349-4BBD-9F6A-411008F0936F}" destId="{D3B05B19-E8C8-4568-B1A9-2CB1DA7F701D}" srcOrd="0" destOrd="0" parTransId="{8E7048AD-2B19-4726-817F-6BFA8C73920E}" sibTransId="{7F168B88-DF8C-4EC8-8FA7-B94A14BF42FE}"/>
    <dgm:cxn modelId="{2BA5DF56-917F-44A6-B1EE-C65181C9D991}" srcId="{E9B4E659-3F39-4832-B0B2-B09115A0E56A}" destId="{CE229CB5-A668-4BB5-883D-48908C1299E2}" srcOrd="0" destOrd="0" parTransId="{8DCC3121-7B6A-4913-BDA8-C5B7B0D07053}" sibTransId="{BDC34C28-C310-4CE6-9210-54F6E9425604}"/>
    <dgm:cxn modelId="{C029936F-6AEC-4C3E-A4BB-A14FE256A67F}" type="presParOf" srcId="{8B8B8C71-35B2-4F8B-9640-0E0CC4C825AF}" destId="{981E16BE-1411-4F98-B009-6520DB21423F}" srcOrd="0" destOrd="0" presId="urn:microsoft.com/office/officeart/2005/8/layout/vList6"/>
    <dgm:cxn modelId="{3A299D87-BC22-45EB-A5D8-6C3E2E007263}" type="presParOf" srcId="{981E16BE-1411-4F98-B009-6520DB21423F}" destId="{59A2DE79-E502-4049-8B73-7A84AC739AA6}" srcOrd="0" destOrd="0" presId="urn:microsoft.com/office/officeart/2005/8/layout/vList6"/>
    <dgm:cxn modelId="{757BE8E9-1908-4B8E-8668-3D12671539A7}" type="presParOf" srcId="{981E16BE-1411-4F98-B009-6520DB21423F}" destId="{EBB37627-634B-4060-8E06-BC1D28D63A82}" srcOrd="1" destOrd="0" presId="urn:microsoft.com/office/officeart/2005/8/layout/vList6"/>
    <dgm:cxn modelId="{10626024-D788-4ECA-B2D7-5F20A8FFB268}" type="presParOf" srcId="{8B8B8C71-35B2-4F8B-9640-0E0CC4C825AF}" destId="{1C777155-80EE-43AC-B795-A19A74E9CE99}" srcOrd="1" destOrd="0" presId="urn:microsoft.com/office/officeart/2005/8/layout/vList6"/>
    <dgm:cxn modelId="{B3A87500-9A17-49A4-A788-62F6A08A247D}" type="presParOf" srcId="{8B8B8C71-35B2-4F8B-9640-0E0CC4C825AF}" destId="{A035413C-B32F-4E81-AF0F-B88732F53910}" srcOrd="2" destOrd="0" presId="urn:microsoft.com/office/officeart/2005/8/layout/vList6"/>
    <dgm:cxn modelId="{1F93CF64-0463-4F9A-A24D-26102B6D3F3F}" type="presParOf" srcId="{A035413C-B32F-4E81-AF0F-B88732F53910}" destId="{DE6C3C40-255D-412B-81DD-0D2DE809CC2D}" srcOrd="0" destOrd="0" presId="urn:microsoft.com/office/officeart/2005/8/layout/vList6"/>
    <dgm:cxn modelId="{E7BB4E63-849D-469A-8D11-3B5B6E9AC8C1}" type="presParOf" srcId="{A035413C-B32F-4E81-AF0F-B88732F53910}" destId="{8AC28B51-E7AD-4D6C-A6E5-7CEC049994D6}" srcOrd="1" destOrd="0" presId="urn:microsoft.com/office/officeart/2005/8/layout/vList6"/>
    <dgm:cxn modelId="{FF002C7C-4F4C-4E9E-9341-D4F6154CE5FF}" type="presParOf" srcId="{8B8B8C71-35B2-4F8B-9640-0E0CC4C825AF}" destId="{859C2C96-F3BD-420E-ABEA-6A1E5F04AC06}" srcOrd="3" destOrd="0" presId="urn:microsoft.com/office/officeart/2005/8/layout/vList6"/>
    <dgm:cxn modelId="{BB48D441-0853-4E1C-8595-222044E1CA7F}" type="presParOf" srcId="{8B8B8C71-35B2-4F8B-9640-0E0CC4C825AF}" destId="{DA7FA746-8680-4C83-A57E-B79DD9579F1D}" srcOrd="4" destOrd="0" presId="urn:microsoft.com/office/officeart/2005/8/layout/vList6"/>
    <dgm:cxn modelId="{75DD0086-DA2F-473F-99AA-B645A1FF89FE}" type="presParOf" srcId="{DA7FA746-8680-4C83-A57E-B79DD9579F1D}" destId="{EF72F4C3-5E61-4F01-9CBD-A7FCDF28E60D}" srcOrd="0" destOrd="0" presId="urn:microsoft.com/office/officeart/2005/8/layout/vList6"/>
    <dgm:cxn modelId="{97CF82D0-6332-4654-B73C-FB1074B46BB5}" type="presParOf" srcId="{DA7FA746-8680-4C83-A57E-B79DD9579F1D}" destId="{37446ABC-00A6-4407-BD30-04894A63E41E}" srcOrd="1" destOrd="0" presId="urn:microsoft.com/office/officeart/2005/8/layout/vList6"/>
    <dgm:cxn modelId="{718E3CFF-E791-4C5B-A0F0-DAD74D0620CD}" type="presParOf" srcId="{8B8B8C71-35B2-4F8B-9640-0E0CC4C825AF}" destId="{390F229C-E635-470E-AF06-ACE3746DABC1}" srcOrd="5" destOrd="0" presId="urn:microsoft.com/office/officeart/2005/8/layout/vList6"/>
    <dgm:cxn modelId="{65AFA98D-A691-43F7-80AD-A86CCEFAA3B3}" type="presParOf" srcId="{8B8B8C71-35B2-4F8B-9640-0E0CC4C825AF}" destId="{DFEB624A-3220-46B9-8663-FD2A55EB2B49}" srcOrd="6" destOrd="0" presId="urn:microsoft.com/office/officeart/2005/8/layout/vList6"/>
    <dgm:cxn modelId="{AC636BA8-089F-48A0-A671-D79CDA358584}" type="presParOf" srcId="{DFEB624A-3220-46B9-8663-FD2A55EB2B49}" destId="{8B6B6655-86FE-4CB1-9169-1929B691855B}" srcOrd="0" destOrd="0" presId="urn:microsoft.com/office/officeart/2005/8/layout/vList6"/>
    <dgm:cxn modelId="{2AA40B76-5947-4DDB-A2BE-A0B9B3EFE740}" type="presParOf" srcId="{DFEB624A-3220-46B9-8663-FD2A55EB2B49}" destId="{AEF0926D-AE9F-40E7-A7D5-443B9A75A2C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D367-2302-461A-8FC6-DF548868D5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1C4599-E660-4068-8240-33B0BE64D1FF}">
      <dgm:prSet phldrT="[文本]" custT="1"/>
      <dgm:spPr/>
      <dgm:t>
        <a:bodyPr/>
        <a:lstStyle/>
        <a:p>
          <a:r>
            <a:rPr lang="zh-CN" altLang="en-US" sz="2000" b="1" dirty="0" smtClean="0">
              <a:latin typeface="+mj-ea"/>
              <a:ea typeface="+mj-ea"/>
            </a:rPr>
            <a:t>应聘者从事过的</a:t>
          </a:r>
          <a:r>
            <a:rPr lang="zh-CN" altLang="en-US" sz="2000" b="1" u="none" baseline="0" dirty="0" smtClean="0">
              <a:solidFill>
                <a:srgbClr val="92D050"/>
              </a:solidFill>
              <a:latin typeface="+mj-ea"/>
              <a:ea typeface="+mj-ea"/>
            </a:rPr>
            <a:t>关键事件</a:t>
          </a:r>
          <a:r>
            <a:rPr lang="zh-CN" altLang="en-US" sz="2000" b="1" dirty="0" smtClean="0">
              <a:latin typeface="+mj-ea"/>
              <a:ea typeface="+mj-ea"/>
            </a:rPr>
            <a:t>所处的</a:t>
          </a:r>
          <a:r>
            <a:rPr lang="zh-CN" altLang="en-US" sz="2400" b="1" dirty="0" smtClean="0">
              <a:solidFill>
                <a:srgbClr val="FFC000"/>
              </a:solidFill>
              <a:latin typeface="+mj-ea"/>
              <a:ea typeface="+mj-ea"/>
            </a:rPr>
            <a:t>背景</a:t>
          </a:r>
          <a:endParaRPr lang="zh-CN" altLang="en-US" sz="2400" b="1" dirty="0">
            <a:solidFill>
              <a:srgbClr val="FFC000"/>
            </a:solidFill>
            <a:latin typeface="+mj-ea"/>
            <a:ea typeface="+mj-ea"/>
          </a:endParaRPr>
        </a:p>
      </dgm:t>
    </dgm:pt>
    <dgm:pt modelId="{E5AF7678-84C6-49B3-ADEC-4D40E3147010}" type="parTrans" cxnId="{44D95400-C8CB-438F-89D5-C87F66995E52}">
      <dgm:prSet/>
      <dgm:spPr/>
      <dgm:t>
        <a:bodyPr/>
        <a:lstStyle/>
        <a:p>
          <a:endParaRPr lang="zh-CN" altLang="en-US"/>
        </a:p>
      </dgm:t>
    </dgm:pt>
    <dgm:pt modelId="{2036FFFC-B694-4A2C-AC32-79723BB37CE4}" type="sibTrans" cxnId="{44D95400-C8CB-438F-89D5-C87F66995E52}">
      <dgm:prSet/>
      <dgm:spPr/>
      <dgm:t>
        <a:bodyPr/>
        <a:lstStyle/>
        <a:p>
          <a:endParaRPr lang="zh-CN" altLang="en-US"/>
        </a:p>
      </dgm:t>
    </dgm:pt>
    <dgm:pt modelId="{9D4BA554-4ED7-476E-8173-30DF476E6F35}">
      <dgm:prSet phldrT="[文本]" custT="1"/>
      <dgm:spPr/>
      <dgm:t>
        <a:bodyPr/>
        <a:lstStyle/>
        <a:p>
          <a:r>
            <a:rPr lang="zh-CN" altLang="en-US" sz="2000" b="1" dirty="0" smtClean="0">
              <a:latin typeface="+mj-ea"/>
              <a:ea typeface="+mj-ea"/>
            </a:rPr>
            <a:t>应聘者为完成上述任务所采取的</a:t>
          </a:r>
          <a:r>
            <a:rPr lang="zh-CN" altLang="en-US" sz="2400" b="1" dirty="0" smtClean="0">
              <a:solidFill>
                <a:srgbClr val="FFC000"/>
              </a:solidFill>
              <a:latin typeface="+mj-ea"/>
              <a:ea typeface="+mj-ea"/>
            </a:rPr>
            <a:t>行动</a:t>
          </a:r>
          <a:endParaRPr lang="zh-CN" altLang="en-US" sz="2000" b="1" dirty="0">
            <a:solidFill>
              <a:srgbClr val="FFC000"/>
            </a:solidFill>
            <a:latin typeface="+mj-ea"/>
            <a:ea typeface="+mj-ea"/>
          </a:endParaRPr>
        </a:p>
      </dgm:t>
    </dgm:pt>
    <dgm:pt modelId="{D2C5CFC6-281C-4775-B0C0-BBFF461DEA67}" type="parTrans" cxnId="{04CCF6C9-2311-42D0-B2FA-C84B02949157}">
      <dgm:prSet/>
      <dgm:spPr/>
      <dgm:t>
        <a:bodyPr/>
        <a:lstStyle/>
        <a:p>
          <a:endParaRPr lang="zh-CN" altLang="en-US"/>
        </a:p>
      </dgm:t>
    </dgm:pt>
    <dgm:pt modelId="{BD57A494-7B70-48B2-A15D-8F58A202848B}" type="sibTrans" cxnId="{04CCF6C9-2311-42D0-B2FA-C84B02949157}">
      <dgm:prSet/>
      <dgm:spPr/>
      <dgm:t>
        <a:bodyPr/>
        <a:lstStyle/>
        <a:p>
          <a:endParaRPr lang="zh-CN" altLang="en-US"/>
        </a:p>
      </dgm:t>
    </dgm:pt>
    <dgm:pt modelId="{96CEA4BC-4F39-48FB-92C4-25260E7B2153}">
      <dgm:prSet phldrT="[文本]" custT="1"/>
      <dgm:spPr/>
      <dgm:t>
        <a:bodyPr/>
        <a:lstStyle/>
        <a:p>
          <a:r>
            <a:rPr lang="zh-CN" altLang="en-US" sz="2000" b="1" dirty="0" smtClean="0">
              <a:latin typeface="+mj-ea"/>
              <a:ea typeface="+mj-ea"/>
            </a:rPr>
            <a:t>应聘者在完成上述工作任务后的</a:t>
          </a:r>
          <a:r>
            <a:rPr lang="zh-CN" altLang="en-US" sz="2400" b="1" dirty="0" smtClean="0">
              <a:solidFill>
                <a:srgbClr val="FFC000"/>
              </a:solidFill>
              <a:latin typeface="+mj-ea"/>
              <a:ea typeface="+mj-ea"/>
            </a:rPr>
            <a:t>结果</a:t>
          </a:r>
          <a:endParaRPr lang="zh-CN" altLang="en-US" sz="2000" b="1" dirty="0">
            <a:solidFill>
              <a:srgbClr val="FFC000"/>
            </a:solidFill>
            <a:latin typeface="+mj-ea"/>
            <a:ea typeface="+mj-ea"/>
          </a:endParaRPr>
        </a:p>
      </dgm:t>
    </dgm:pt>
    <dgm:pt modelId="{37A92789-6BD2-47AD-AF37-0E46E7D466C7}" type="parTrans" cxnId="{D50F175F-4679-463B-A298-A72209E9E49D}">
      <dgm:prSet/>
      <dgm:spPr/>
      <dgm:t>
        <a:bodyPr/>
        <a:lstStyle/>
        <a:p>
          <a:endParaRPr lang="zh-CN" altLang="en-US"/>
        </a:p>
      </dgm:t>
    </dgm:pt>
    <dgm:pt modelId="{7109E861-469C-428A-8C1A-E5645E35D70D}" type="sibTrans" cxnId="{D50F175F-4679-463B-A298-A72209E9E49D}">
      <dgm:prSet/>
      <dgm:spPr/>
      <dgm:t>
        <a:bodyPr/>
        <a:lstStyle/>
        <a:p>
          <a:endParaRPr lang="zh-CN" altLang="en-US"/>
        </a:p>
      </dgm:t>
    </dgm:pt>
    <dgm:pt modelId="{C83C2F79-A1AD-4BD8-867E-BBE60E5E374C}">
      <dgm:prSet custT="1"/>
      <dgm:spPr/>
      <dgm:t>
        <a:bodyPr/>
        <a:lstStyle/>
        <a:p>
          <a:r>
            <a:rPr lang="zh-CN" altLang="en-US" sz="2000" b="1" dirty="0" smtClean="0">
              <a:latin typeface="+mj-ea"/>
              <a:ea typeface="+mj-ea"/>
            </a:rPr>
            <a:t>应聘者为完成上述事件所承担的工作</a:t>
          </a:r>
          <a:r>
            <a:rPr lang="zh-CN" altLang="en-US" sz="2400" b="1" dirty="0" smtClean="0">
              <a:solidFill>
                <a:srgbClr val="FFC000"/>
              </a:solidFill>
              <a:latin typeface="+mj-ea"/>
              <a:ea typeface="+mj-ea"/>
            </a:rPr>
            <a:t>任务</a:t>
          </a:r>
          <a:endParaRPr lang="zh-CN" altLang="en-US" sz="2000" b="1" dirty="0">
            <a:solidFill>
              <a:srgbClr val="FFC000"/>
            </a:solidFill>
            <a:latin typeface="+mj-ea"/>
            <a:ea typeface="+mj-ea"/>
          </a:endParaRPr>
        </a:p>
      </dgm:t>
    </dgm:pt>
    <dgm:pt modelId="{2613E66F-65D6-4162-809F-1A5D6037FDAC}" type="parTrans" cxnId="{0E618E3C-5BED-45A1-A168-8A8513C087B8}">
      <dgm:prSet/>
      <dgm:spPr/>
      <dgm:t>
        <a:bodyPr/>
        <a:lstStyle/>
        <a:p>
          <a:endParaRPr lang="zh-CN" altLang="en-US"/>
        </a:p>
      </dgm:t>
    </dgm:pt>
    <dgm:pt modelId="{B244CEB2-4ACA-49AE-887E-DED4ABC88C59}" type="sibTrans" cxnId="{0E618E3C-5BED-45A1-A168-8A8513C087B8}">
      <dgm:prSet/>
      <dgm:spPr/>
      <dgm:t>
        <a:bodyPr/>
        <a:lstStyle/>
        <a:p>
          <a:endParaRPr lang="zh-CN" altLang="en-US"/>
        </a:p>
      </dgm:t>
    </dgm:pt>
    <dgm:pt modelId="{3947BD72-E16B-4019-AD10-FF91F0AF8F52}" type="pres">
      <dgm:prSet presAssocID="{6872D367-2302-461A-8FC6-DF548868D5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34BF4A-1FEF-4DDE-BCBE-8A433487002F}" type="pres">
      <dgm:prSet presAssocID="{CC1C4599-E660-4068-8240-33B0BE64D1FF}" presName="linNode" presStyleCnt="0"/>
      <dgm:spPr/>
    </dgm:pt>
    <dgm:pt modelId="{9C9D19F0-FB4A-4686-9960-7E2EB4C12E24}" type="pres">
      <dgm:prSet presAssocID="{CC1C4599-E660-4068-8240-33B0BE64D1FF}" presName="parentText" presStyleLbl="node1" presStyleIdx="0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26CC0-8DAB-4782-86C1-05A6E85BF9FB}" type="pres">
      <dgm:prSet presAssocID="{2036FFFC-B694-4A2C-AC32-79723BB37CE4}" presName="sp" presStyleCnt="0"/>
      <dgm:spPr/>
    </dgm:pt>
    <dgm:pt modelId="{96119D71-FB5B-41F7-B957-A070AAE167A4}" type="pres">
      <dgm:prSet presAssocID="{C83C2F79-A1AD-4BD8-867E-BBE60E5E374C}" presName="linNode" presStyleCnt="0"/>
      <dgm:spPr/>
    </dgm:pt>
    <dgm:pt modelId="{E7874C88-B005-4F8C-AD5D-D8B866865F34}" type="pres">
      <dgm:prSet presAssocID="{C83C2F79-A1AD-4BD8-867E-BBE60E5E374C}" presName="parentText" presStyleLbl="node1" presStyleIdx="1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32083-2DA0-4829-AAD0-E6224B3BA48E}" type="pres">
      <dgm:prSet presAssocID="{B244CEB2-4ACA-49AE-887E-DED4ABC88C59}" presName="sp" presStyleCnt="0"/>
      <dgm:spPr/>
    </dgm:pt>
    <dgm:pt modelId="{6744599B-0C00-49EE-8F86-B366A1D756B4}" type="pres">
      <dgm:prSet presAssocID="{9D4BA554-4ED7-476E-8173-30DF476E6F35}" presName="linNode" presStyleCnt="0"/>
      <dgm:spPr/>
    </dgm:pt>
    <dgm:pt modelId="{82EF289B-A99E-4983-A652-0E716A3877C2}" type="pres">
      <dgm:prSet presAssocID="{9D4BA554-4ED7-476E-8173-30DF476E6F35}" presName="parentText" presStyleLbl="node1" presStyleIdx="2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171CF8-5066-4AF4-BD2C-7F76DE1CBBA5}" type="pres">
      <dgm:prSet presAssocID="{BD57A494-7B70-48B2-A15D-8F58A202848B}" presName="sp" presStyleCnt="0"/>
      <dgm:spPr/>
    </dgm:pt>
    <dgm:pt modelId="{7625F66B-0399-42C5-880C-4E4755950897}" type="pres">
      <dgm:prSet presAssocID="{96CEA4BC-4F39-48FB-92C4-25260E7B2153}" presName="linNode" presStyleCnt="0"/>
      <dgm:spPr/>
    </dgm:pt>
    <dgm:pt modelId="{CC3D0F46-9D97-4AF4-970E-13AFB651C468}" type="pres">
      <dgm:prSet presAssocID="{96CEA4BC-4F39-48FB-92C4-25260E7B2153}" presName="parentText" presStyleLbl="node1" presStyleIdx="3" presStyleCnt="4" custScaleX="27750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E9CAC6-2364-4740-A837-1587C7838A48}" type="presOf" srcId="{96CEA4BC-4F39-48FB-92C4-25260E7B2153}" destId="{CC3D0F46-9D97-4AF4-970E-13AFB651C468}" srcOrd="0" destOrd="0" presId="urn:microsoft.com/office/officeart/2005/8/layout/vList5"/>
    <dgm:cxn modelId="{04CCF6C9-2311-42D0-B2FA-C84B02949157}" srcId="{6872D367-2302-461A-8FC6-DF548868D5D7}" destId="{9D4BA554-4ED7-476E-8173-30DF476E6F35}" srcOrd="2" destOrd="0" parTransId="{D2C5CFC6-281C-4775-B0C0-BBFF461DEA67}" sibTransId="{BD57A494-7B70-48B2-A15D-8F58A202848B}"/>
    <dgm:cxn modelId="{D50F175F-4679-463B-A298-A72209E9E49D}" srcId="{6872D367-2302-461A-8FC6-DF548868D5D7}" destId="{96CEA4BC-4F39-48FB-92C4-25260E7B2153}" srcOrd="3" destOrd="0" parTransId="{37A92789-6BD2-47AD-AF37-0E46E7D466C7}" sibTransId="{7109E861-469C-428A-8C1A-E5645E35D70D}"/>
    <dgm:cxn modelId="{A1ED0551-C54F-4708-9D45-C90411539DDF}" type="presOf" srcId="{6872D367-2302-461A-8FC6-DF548868D5D7}" destId="{3947BD72-E16B-4019-AD10-FF91F0AF8F52}" srcOrd="0" destOrd="0" presId="urn:microsoft.com/office/officeart/2005/8/layout/vList5"/>
    <dgm:cxn modelId="{44D95400-C8CB-438F-89D5-C87F66995E52}" srcId="{6872D367-2302-461A-8FC6-DF548868D5D7}" destId="{CC1C4599-E660-4068-8240-33B0BE64D1FF}" srcOrd="0" destOrd="0" parTransId="{E5AF7678-84C6-49B3-ADEC-4D40E3147010}" sibTransId="{2036FFFC-B694-4A2C-AC32-79723BB37CE4}"/>
    <dgm:cxn modelId="{24397C75-A568-4E85-B835-851D510DC48E}" type="presOf" srcId="{9D4BA554-4ED7-476E-8173-30DF476E6F35}" destId="{82EF289B-A99E-4983-A652-0E716A3877C2}" srcOrd="0" destOrd="0" presId="urn:microsoft.com/office/officeart/2005/8/layout/vList5"/>
    <dgm:cxn modelId="{FE565764-DADC-474A-BA88-48C6E9370F22}" type="presOf" srcId="{CC1C4599-E660-4068-8240-33B0BE64D1FF}" destId="{9C9D19F0-FB4A-4686-9960-7E2EB4C12E24}" srcOrd="0" destOrd="0" presId="urn:microsoft.com/office/officeart/2005/8/layout/vList5"/>
    <dgm:cxn modelId="{0E618E3C-5BED-45A1-A168-8A8513C087B8}" srcId="{6872D367-2302-461A-8FC6-DF548868D5D7}" destId="{C83C2F79-A1AD-4BD8-867E-BBE60E5E374C}" srcOrd="1" destOrd="0" parTransId="{2613E66F-65D6-4162-809F-1A5D6037FDAC}" sibTransId="{B244CEB2-4ACA-49AE-887E-DED4ABC88C59}"/>
    <dgm:cxn modelId="{D270E005-C437-4084-AD7F-88EACEA34297}" type="presOf" srcId="{C83C2F79-A1AD-4BD8-867E-BBE60E5E374C}" destId="{E7874C88-B005-4F8C-AD5D-D8B866865F34}" srcOrd="0" destOrd="0" presId="urn:microsoft.com/office/officeart/2005/8/layout/vList5"/>
    <dgm:cxn modelId="{47EC6BAC-2C05-49C8-A2CE-7BC1CEA8CA7E}" type="presParOf" srcId="{3947BD72-E16B-4019-AD10-FF91F0AF8F52}" destId="{6034BF4A-1FEF-4DDE-BCBE-8A433487002F}" srcOrd="0" destOrd="0" presId="urn:microsoft.com/office/officeart/2005/8/layout/vList5"/>
    <dgm:cxn modelId="{21806EB3-47D0-48A6-825B-9BA75A15F5B1}" type="presParOf" srcId="{6034BF4A-1FEF-4DDE-BCBE-8A433487002F}" destId="{9C9D19F0-FB4A-4686-9960-7E2EB4C12E24}" srcOrd="0" destOrd="0" presId="urn:microsoft.com/office/officeart/2005/8/layout/vList5"/>
    <dgm:cxn modelId="{2665A93F-1A5B-4774-BB73-81402F9A1045}" type="presParOf" srcId="{3947BD72-E16B-4019-AD10-FF91F0AF8F52}" destId="{DEB26CC0-8DAB-4782-86C1-05A6E85BF9FB}" srcOrd="1" destOrd="0" presId="urn:microsoft.com/office/officeart/2005/8/layout/vList5"/>
    <dgm:cxn modelId="{A26218DE-2C33-49ED-9000-69286D94B103}" type="presParOf" srcId="{3947BD72-E16B-4019-AD10-FF91F0AF8F52}" destId="{96119D71-FB5B-41F7-B957-A070AAE167A4}" srcOrd="2" destOrd="0" presId="urn:microsoft.com/office/officeart/2005/8/layout/vList5"/>
    <dgm:cxn modelId="{94135713-3111-4AEC-A9A4-99E37E570BB3}" type="presParOf" srcId="{96119D71-FB5B-41F7-B957-A070AAE167A4}" destId="{E7874C88-B005-4F8C-AD5D-D8B866865F34}" srcOrd="0" destOrd="0" presId="urn:microsoft.com/office/officeart/2005/8/layout/vList5"/>
    <dgm:cxn modelId="{AB368E96-B514-413A-A201-A9B307AB3E08}" type="presParOf" srcId="{3947BD72-E16B-4019-AD10-FF91F0AF8F52}" destId="{2C732083-2DA0-4829-AAD0-E6224B3BA48E}" srcOrd="3" destOrd="0" presId="urn:microsoft.com/office/officeart/2005/8/layout/vList5"/>
    <dgm:cxn modelId="{CFF35EC4-1708-41BE-8CF4-C9CE83100725}" type="presParOf" srcId="{3947BD72-E16B-4019-AD10-FF91F0AF8F52}" destId="{6744599B-0C00-49EE-8F86-B366A1D756B4}" srcOrd="4" destOrd="0" presId="urn:microsoft.com/office/officeart/2005/8/layout/vList5"/>
    <dgm:cxn modelId="{B38296ED-8A60-4D72-B3E0-45FB196277BC}" type="presParOf" srcId="{6744599B-0C00-49EE-8F86-B366A1D756B4}" destId="{82EF289B-A99E-4983-A652-0E716A3877C2}" srcOrd="0" destOrd="0" presId="urn:microsoft.com/office/officeart/2005/8/layout/vList5"/>
    <dgm:cxn modelId="{34318797-5833-44CD-A087-B57A3D52CA51}" type="presParOf" srcId="{3947BD72-E16B-4019-AD10-FF91F0AF8F52}" destId="{E6171CF8-5066-4AF4-BD2C-7F76DE1CBBA5}" srcOrd="5" destOrd="0" presId="urn:microsoft.com/office/officeart/2005/8/layout/vList5"/>
    <dgm:cxn modelId="{FB05CC1C-2BC2-422B-A29D-698A740B7323}" type="presParOf" srcId="{3947BD72-E16B-4019-AD10-FF91F0AF8F52}" destId="{7625F66B-0399-42C5-880C-4E4755950897}" srcOrd="6" destOrd="0" presId="urn:microsoft.com/office/officeart/2005/8/layout/vList5"/>
    <dgm:cxn modelId="{2DF68977-8477-436A-B202-17252A66199B}" type="presParOf" srcId="{7625F66B-0399-42C5-880C-4E4755950897}" destId="{CC3D0F46-9D97-4AF4-970E-13AFB651C468}" srcOrd="0" destOrd="0" presId="urn:microsoft.com/office/officeart/2005/8/layout/vList5"/>
  </dgm:cxnLst>
  <dgm:bg>
    <a:effectLst>
      <a:glow rad="101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0D1751-9681-46CE-A29D-5718D3CD09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A3FA7A-77A6-422E-B055-8E18BD30ECC9}">
      <dgm:prSet phldrT="[文本]" custT="1"/>
      <dgm:spPr/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面试</a:t>
          </a:r>
          <a:r>
            <a:rPr lang="zh-CN" altLang="en-US" sz="2800" b="1" dirty="0" smtClean="0">
              <a:solidFill>
                <a:srgbClr val="FFC000"/>
              </a:solidFill>
              <a:latin typeface="+mj-ea"/>
              <a:ea typeface="+mj-ea"/>
            </a:rPr>
            <a:t>前</a:t>
          </a:r>
          <a:endParaRPr lang="zh-CN" altLang="en-US" sz="2800" b="1" dirty="0">
            <a:solidFill>
              <a:srgbClr val="FFC000"/>
            </a:solidFill>
            <a:latin typeface="+mj-ea"/>
            <a:ea typeface="+mj-ea"/>
          </a:endParaRPr>
        </a:p>
      </dgm:t>
    </dgm:pt>
    <dgm:pt modelId="{05740A57-C5F3-49FC-A0F7-D502911FE057}" type="parTrans" cxnId="{BFDF9F75-1FF0-4B4F-85C9-01C9CC564CD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E6C2142B-063C-42C0-B259-17B5DE3FD026}" type="sibTrans" cxnId="{BFDF9F75-1FF0-4B4F-85C9-01C9CC564CD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7C84E23-E831-40BB-AA42-5059F88FD61C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能力素质需求    </a:t>
          </a:r>
          <a:r>
            <a:rPr lang="zh-CN" altLang="en-US" sz="1800" b="0" dirty="0" smtClean="0">
              <a:solidFill>
                <a:schemeClr val="tx1"/>
              </a:solidFill>
              <a:latin typeface="+mj-ea"/>
              <a:ea typeface="+mj-ea"/>
            </a:rPr>
            <a:t>通过工作分析，熟悉招聘需求 </a:t>
          </a:r>
          <a:endParaRPr lang="zh-CN" altLang="en-US" sz="1800" b="0" dirty="0">
            <a:solidFill>
              <a:schemeClr val="tx1"/>
            </a:solidFill>
            <a:latin typeface="+mj-ea"/>
            <a:ea typeface="+mj-ea"/>
          </a:endParaRPr>
        </a:p>
      </dgm:t>
    </dgm:pt>
    <dgm:pt modelId="{D3391E7C-D78D-4FFC-98CD-9A9ACF4C51BD}" type="parTrans" cxnId="{F7A0005C-38A9-4E98-9790-BAB8FAD83C1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1365AFE4-57F1-4243-94F0-2A06A8DD21B8}" type="sibTrans" cxnId="{F7A0005C-38A9-4E98-9790-BAB8FAD83C1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1109D00-C2B5-48CA-9D7A-EF52EEC698B2}">
      <dgm:prSet phldrT="[文本]" custT="1"/>
      <dgm:spPr/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面试</a:t>
          </a:r>
          <a:r>
            <a:rPr lang="zh-CN" altLang="en-US" sz="2800" b="1" dirty="0" smtClean="0">
              <a:solidFill>
                <a:srgbClr val="FFC000"/>
              </a:solidFill>
              <a:latin typeface="+mj-ea"/>
              <a:ea typeface="+mj-ea"/>
            </a:rPr>
            <a:t>中</a:t>
          </a:r>
          <a:endParaRPr lang="zh-CN" altLang="en-US" sz="2400" b="1" dirty="0">
            <a:solidFill>
              <a:srgbClr val="FFC000"/>
            </a:solidFill>
            <a:latin typeface="+mj-ea"/>
            <a:ea typeface="+mj-ea"/>
          </a:endParaRPr>
        </a:p>
      </dgm:t>
    </dgm:pt>
    <dgm:pt modelId="{FD98BB87-6F60-438F-BBCD-9F215838A4FF}" type="parTrans" cxnId="{F86311D5-7187-47D8-83E5-678464959F1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13BE199C-5EBA-4D13-8CD5-696B0681D28A}" type="sibTrans" cxnId="{F86311D5-7187-47D8-83E5-678464959F1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325FE3B-A1B3-4B89-8536-51169D7FF189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追问细节    </a:t>
          </a:r>
          <a:r>
            <a:rPr lang="zh-CN" altLang="en-US" sz="1800" b="0" dirty="0" smtClean="0">
              <a:solidFill>
                <a:schemeClr val="tx1"/>
              </a:solidFill>
              <a:latin typeface="+mj-ea"/>
              <a:ea typeface="+mj-ea"/>
            </a:rPr>
            <a:t>落实对知识技能的掌握程度</a:t>
          </a:r>
          <a:endParaRPr lang="zh-CN" altLang="en-US" sz="1800" b="0" dirty="0">
            <a:solidFill>
              <a:schemeClr val="tx1"/>
            </a:solidFill>
            <a:latin typeface="+mj-ea"/>
            <a:ea typeface="+mj-ea"/>
          </a:endParaRPr>
        </a:p>
      </dgm:t>
    </dgm:pt>
    <dgm:pt modelId="{F8D3DD81-44AB-45D1-B8A5-CBC8FF7239D7}" type="parTrans" cxnId="{239BC6E2-9E44-4088-93D0-651B304A003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1E860B2-77ED-482C-95AA-2C4D1627D8D7}" type="sibTrans" cxnId="{239BC6E2-9E44-4088-93D0-651B304A003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4E2B06D0-C952-4F0C-A993-AC4034A75E92}">
      <dgm:prSet custT="1"/>
      <dgm:spPr/>
      <dgm:t>
        <a:bodyPr/>
        <a:lstStyle/>
        <a:p>
          <a:r>
            <a:rPr lang="zh-CN" altLang="en-US" sz="2400" dirty="0" smtClean="0">
              <a:latin typeface="+mj-ea"/>
              <a:ea typeface="+mj-ea"/>
            </a:rPr>
            <a:t>面试</a:t>
          </a:r>
          <a:r>
            <a:rPr lang="zh-CN" altLang="en-US" sz="2400" b="1" dirty="0" smtClean="0">
              <a:solidFill>
                <a:srgbClr val="FFC000"/>
              </a:solidFill>
              <a:latin typeface="+mj-ea"/>
              <a:ea typeface="+mj-ea"/>
            </a:rPr>
            <a:t>尾声</a:t>
          </a:r>
          <a:endParaRPr lang="zh-CN" altLang="en-US" sz="2400" b="1" dirty="0">
            <a:solidFill>
              <a:srgbClr val="FFC000"/>
            </a:solidFill>
            <a:latin typeface="+mj-ea"/>
            <a:ea typeface="+mj-ea"/>
          </a:endParaRPr>
        </a:p>
      </dgm:t>
    </dgm:pt>
    <dgm:pt modelId="{172E5F21-1DF0-4710-B842-29659E8B2325}" type="parTrans" cxnId="{0FF5E5FA-37BD-44A4-8B7D-9D8343E8DB5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91248CF-0E67-4926-9BEB-BCC130CB6340}" type="sibTrans" cxnId="{0FF5E5FA-37BD-44A4-8B7D-9D8343E8DB5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BC09622-277A-4C84-B0B8-901BD4FFDCB5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及时评价     </a:t>
          </a:r>
          <a:r>
            <a:rPr lang="zh-CN" altLang="en-US" sz="1800" b="0" dirty="0" smtClean="0">
              <a:solidFill>
                <a:schemeClr val="tx1"/>
              </a:solidFill>
              <a:latin typeface="+mj-ea"/>
              <a:ea typeface="+mj-ea"/>
            </a:rPr>
            <a:t>第一时间记录及评价确保准确性</a:t>
          </a:r>
          <a:endParaRPr lang="zh-CN" altLang="en-US" sz="1800" b="0" dirty="0">
            <a:solidFill>
              <a:schemeClr val="tx1"/>
            </a:solidFill>
            <a:latin typeface="+mj-ea"/>
            <a:ea typeface="+mj-ea"/>
          </a:endParaRPr>
        </a:p>
      </dgm:t>
    </dgm:pt>
    <dgm:pt modelId="{E28E126F-69DB-40EB-B93A-74ADB64BDF22}" type="parTrans" cxnId="{3D4C3F8D-0112-4F5A-9439-C39D34C30F6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3F13147-6AD8-4D74-9543-5D36EBA4ACD3}" type="sibTrans" cxnId="{3D4C3F8D-0112-4F5A-9439-C39D34C30F6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9C07ABF-3EC9-4655-969D-6AC32A3BA030}">
      <dgm:prSet phldrT="[文本]"/>
      <dgm:spPr/>
      <dgm:t>
        <a:bodyPr/>
        <a:lstStyle/>
        <a:p>
          <a:endParaRPr lang="zh-CN" altLang="en-US" sz="1200" dirty="0">
            <a:latin typeface="+mj-ea"/>
            <a:ea typeface="+mj-ea"/>
          </a:endParaRPr>
        </a:p>
      </dgm:t>
    </dgm:pt>
    <dgm:pt modelId="{D85AAF6C-454E-495A-9EAB-C62853F051A4}" type="parTrans" cxnId="{9A972545-7E84-4248-903F-935BB65229B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0CDAB5D-D916-4372-8BF3-1F435BE34B57}" type="sibTrans" cxnId="{9A972545-7E84-4248-903F-935BB65229B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E666739-623E-4276-B5F8-5F0FB235B79B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语气</a:t>
          </a:r>
          <a:r>
            <a:rPr lang="zh-CN" altLang="en-US" sz="1800" dirty="0" smtClean="0">
              <a:solidFill>
                <a:srgbClr val="92D050"/>
              </a:solidFill>
              <a:latin typeface="+mj-ea"/>
              <a:ea typeface="+mj-ea"/>
            </a:rPr>
            <a:t>委婉    </a:t>
          </a:r>
          <a:r>
            <a:rPr lang="zh-CN" altLang="en-US" sz="1800" dirty="0" smtClean="0">
              <a:solidFill>
                <a:schemeClr val="tx1"/>
              </a:solidFill>
              <a:latin typeface="+mj-ea"/>
              <a:ea typeface="+mj-ea"/>
            </a:rPr>
            <a:t>调节气氛利于应聘者发挥</a:t>
          </a:r>
          <a:endParaRPr lang="zh-CN" altLang="en-US" sz="1800" dirty="0">
            <a:solidFill>
              <a:schemeClr val="tx1"/>
            </a:solidFill>
            <a:latin typeface="+mj-ea"/>
            <a:ea typeface="+mj-ea"/>
          </a:endParaRPr>
        </a:p>
      </dgm:t>
    </dgm:pt>
    <dgm:pt modelId="{729D7239-DF45-47CF-8E01-770EF84A722D}" type="parTrans" cxnId="{EB2B3DCB-013C-4CF4-AFC4-02CCF96A715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4EAD888A-5CEA-4839-BC13-9F237E570950}" type="sibTrans" cxnId="{EB2B3DCB-013C-4CF4-AFC4-02CCF96A715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6F196AEA-C6DF-4DA8-8001-15F6A219CECC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控制局面    </a:t>
          </a:r>
          <a:r>
            <a:rPr lang="zh-CN" altLang="en-US" sz="1800" dirty="0" smtClean="0">
              <a:latin typeface="+mj-ea"/>
              <a:ea typeface="+mj-ea"/>
            </a:rPr>
            <a:t>及时制止长篇大论、跑题等</a:t>
          </a:r>
          <a:endParaRPr lang="zh-CN" altLang="en-US" sz="1800" dirty="0">
            <a:latin typeface="+mj-ea"/>
            <a:ea typeface="+mj-ea"/>
          </a:endParaRPr>
        </a:p>
      </dgm:t>
    </dgm:pt>
    <dgm:pt modelId="{7C7DC586-5D29-4581-A856-A5CA23EFBA2A}" type="parTrans" cxnId="{420E4935-D95E-47B7-80D1-28A0509D4C84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05A0A9F-3BF9-425A-93CD-AF51094563DF}" type="sibTrans" cxnId="{420E4935-D95E-47B7-80D1-28A0509D4C84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A91D1193-77EE-44FE-BA08-42CE68A41CDC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提前阅读简历  </a:t>
          </a:r>
          <a:r>
            <a:rPr lang="zh-CN" altLang="en-US" sz="1800" dirty="0" smtClean="0">
              <a:latin typeface="+mj-ea"/>
              <a:ea typeface="+mj-ea"/>
            </a:rPr>
            <a:t>   勾选提问重点，有的放矢</a:t>
          </a:r>
          <a:endParaRPr lang="zh-CN" altLang="en-US" sz="1800" dirty="0">
            <a:latin typeface="+mj-ea"/>
            <a:ea typeface="+mj-ea"/>
          </a:endParaRPr>
        </a:p>
      </dgm:t>
    </dgm:pt>
    <dgm:pt modelId="{342BD45D-3798-4ECE-B009-2D1304AD74E5}" type="parTrans" cxnId="{56D298D3-171B-487B-9932-1FDAD71D78E7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71F6D595-E9D6-4F94-9261-33907372EC55}" type="sibTrans" cxnId="{56D298D3-171B-487B-9932-1FDAD71D78E7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A68E9D0-EC1A-42C2-9005-913E268EA88C}">
      <dgm:prSet phldrT="[文本]" custT="1"/>
      <dgm:spPr/>
      <dgm:t>
        <a:bodyPr/>
        <a:lstStyle/>
        <a:p>
          <a:endParaRPr lang="zh-CN" altLang="en-US" sz="1800" dirty="0">
            <a:latin typeface="+mj-ea"/>
            <a:ea typeface="+mj-ea"/>
          </a:endParaRPr>
        </a:p>
      </dgm:t>
    </dgm:pt>
    <dgm:pt modelId="{C6ED7468-2230-496C-9088-820335DE3EA8}" type="parTrans" cxnId="{76602EF1-0591-407F-86AE-FC1B5B25182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7DBFADC1-FDA3-4319-9C1D-7FC4E187BABC}" type="sibTrans" cxnId="{76602EF1-0591-407F-86AE-FC1B5B25182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A35A54BE-CDE0-44BA-B7C5-F3307A895CD8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弥补缺憾     </a:t>
          </a:r>
          <a:r>
            <a:rPr lang="zh-CN" altLang="en-US" sz="1800" dirty="0" smtClean="0">
              <a:latin typeface="+mj-ea"/>
              <a:ea typeface="+mj-ea"/>
            </a:rPr>
            <a:t>留给候选人补充说明的机会</a:t>
          </a:r>
          <a:endParaRPr lang="zh-CN" altLang="en-US" sz="1800" dirty="0">
            <a:latin typeface="+mj-ea"/>
            <a:ea typeface="+mj-ea"/>
          </a:endParaRPr>
        </a:p>
      </dgm:t>
    </dgm:pt>
    <dgm:pt modelId="{1D310FB2-176C-4637-B9D8-301C7DA47016}" type="parTrans" cxnId="{7D5647F0-2892-4135-8C3C-2CC07378E08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6144FFEB-F533-4E35-9D8D-BC75CA9FF561}" type="sibTrans" cxnId="{7D5647F0-2892-4135-8C3C-2CC07378E08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BA8D071-A7D5-4139-85E0-8D4A7508782B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允许提问     </a:t>
          </a:r>
          <a:r>
            <a:rPr lang="zh-CN" altLang="en-US" sz="1800" b="0" dirty="0" smtClean="0">
              <a:solidFill>
                <a:schemeClr val="tx1"/>
              </a:solidFill>
              <a:latin typeface="+mj-ea"/>
              <a:ea typeface="+mj-ea"/>
            </a:rPr>
            <a:t>进一步了解需求和期望</a:t>
          </a:r>
          <a:endParaRPr lang="zh-CN" altLang="en-US" sz="1800" b="0" dirty="0">
            <a:solidFill>
              <a:schemeClr val="tx1"/>
            </a:solidFill>
            <a:latin typeface="+mj-ea"/>
            <a:ea typeface="+mj-ea"/>
          </a:endParaRPr>
        </a:p>
      </dgm:t>
    </dgm:pt>
    <dgm:pt modelId="{464D5450-CB70-4FBC-9F87-97A6058915FE}" type="parTrans" cxnId="{4F9B4D53-7595-4225-8B0B-725E73DDEAB8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628A6F5E-B5D0-4F41-8528-4B2A53607DCF}" type="sibTrans" cxnId="{4F9B4D53-7595-4225-8B0B-725E73DDEAB8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79A5CF9-CC44-4332-A64C-EDAB70D58F6E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92D050"/>
              </a:solidFill>
              <a:latin typeface="+mj-ea"/>
              <a:ea typeface="+mj-ea"/>
            </a:rPr>
            <a:t>准备记录表        </a:t>
          </a:r>
          <a:r>
            <a:rPr lang="zh-CN" altLang="en-US" sz="1800" b="0" dirty="0" smtClean="0">
              <a:solidFill>
                <a:schemeClr val="tx1"/>
              </a:solidFill>
              <a:latin typeface="+mj-ea"/>
              <a:ea typeface="+mj-ea"/>
            </a:rPr>
            <a:t>提前准备结构化面试记录和评价表</a:t>
          </a:r>
          <a:endParaRPr lang="zh-CN" altLang="en-US" sz="1800" b="0" dirty="0">
            <a:solidFill>
              <a:schemeClr val="tx1"/>
            </a:solidFill>
            <a:latin typeface="+mj-ea"/>
            <a:ea typeface="+mj-ea"/>
          </a:endParaRPr>
        </a:p>
      </dgm:t>
    </dgm:pt>
    <dgm:pt modelId="{5D44A20C-C55F-4DCB-A6A8-1DB60C12D6EC}" type="parTrans" cxnId="{E9837164-D916-430E-BE93-43FEB79A93F8}">
      <dgm:prSet/>
      <dgm:spPr/>
      <dgm:t>
        <a:bodyPr/>
        <a:lstStyle/>
        <a:p>
          <a:endParaRPr lang="zh-CN" altLang="en-US"/>
        </a:p>
      </dgm:t>
    </dgm:pt>
    <dgm:pt modelId="{4E4637BF-0C18-4DA2-A059-EEA712F6E20F}" type="sibTrans" cxnId="{E9837164-D916-430E-BE93-43FEB79A93F8}">
      <dgm:prSet/>
      <dgm:spPr/>
      <dgm:t>
        <a:bodyPr/>
        <a:lstStyle/>
        <a:p>
          <a:endParaRPr lang="zh-CN" altLang="en-US"/>
        </a:p>
      </dgm:t>
    </dgm:pt>
    <dgm:pt modelId="{8948AC66-001C-45DB-9FD2-096FF7D05D36}" type="pres">
      <dgm:prSet presAssocID="{B30D1751-9681-46CE-A29D-5718D3CD09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80C87-9162-4440-A91F-F9F5A25010B8}" type="pres">
      <dgm:prSet presAssocID="{6FA3FA7A-77A6-422E-B055-8E18BD30ECC9}" presName="composite" presStyleCnt="0"/>
      <dgm:spPr/>
    </dgm:pt>
    <dgm:pt modelId="{9F3966B0-C358-4636-967B-2DC666DC5AED}" type="pres">
      <dgm:prSet presAssocID="{6FA3FA7A-77A6-422E-B055-8E18BD30ECC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B947ED-F81A-48BC-8FD2-D87E2E864111}" type="pres">
      <dgm:prSet presAssocID="{6FA3FA7A-77A6-422E-B055-8E18BD30ECC9}" presName="descendantText" presStyleLbl="alignAcc1" presStyleIdx="0" presStyleCnt="3" custLinFactNeighborX="0" custLinFactNeighborY="-31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655DD-4048-46BB-A297-3C3838A2DE3F}" type="pres">
      <dgm:prSet presAssocID="{E6C2142B-063C-42C0-B259-17B5DE3FD026}" presName="sp" presStyleCnt="0"/>
      <dgm:spPr/>
    </dgm:pt>
    <dgm:pt modelId="{A476555D-92E0-4E49-BD50-DDCA2C1EBD85}" type="pres">
      <dgm:prSet presAssocID="{B1109D00-C2B5-48CA-9D7A-EF52EEC698B2}" presName="composite" presStyleCnt="0"/>
      <dgm:spPr/>
    </dgm:pt>
    <dgm:pt modelId="{7A5D7893-89CB-412F-9E1C-20017EA6A3BB}" type="pres">
      <dgm:prSet presAssocID="{B1109D00-C2B5-48CA-9D7A-EF52EEC698B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458E0-6F41-4A24-997E-E61C9A810F4B}" type="pres">
      <dgm:prSet presAssocID="{B1109D00-C2B5-48CA-9D7A-EF52EEC698B2}" presName="descendantText" presStyleLbl="alignAcc1" presStyleIdx="1" presStyleCnt="3" custScaleY="109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2D93C-5C59-4C6E-9FBF-A43DF5A421BB}" type="pres">
      <dgm:prSet presAssocID="{13BE199C-5EBA-4D13-8CD5-696B0681D28A}" presName="sp" presStyleCnt="0"/>
      <dgm:spPr/>
    </dgm:pt>
    <dgm:pt modelId="{84476463-5541-48FE-8068-B85722BF3961}" type="pres">
      <dgm:prSet presAssocID="{4E2B06D0-C952-4F0C-A993-AC4034A75E92}" presName="composite" presStyleCnt="0"/>
      <dgm:spPr/>
    </dgm:pt>
    <dgm:pt modelId="{17B13CA3-188C-41C6-AA2E-540A658C7095}" type="pres">
      <dgm:prSet presAssocID="{4E2B06D0-C952-4F0C-A993-AC4034A75E9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3108E-18AF-4A1B-899C-F408C67A5E78}" type="pres">
      <dgm:prSet presAssocID="{4E2B06D0-C952-4F0C-A993-AC4034A75E92}" presName="descendantText" presStyleLbl="alignAcc1" presStyleIdx="2" presStyleCnt="3" custScaleY="96021" custLinFactNeighborX="0" custLinFactNeighborY="94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B6A010-AE3D-4588-BF45-2EA4ABA8853B}" type="presOf" srcId="{B30D1751-9681-46CE-A29D-5718D3CD0944}" destId="{8948AC66-001C-45DB-9FD2-096FF7D05D36}" srcOrd="0" destOrd="0" presId="urn:microsoft.com/office/officeart/2005/8/layout/chevron2"/>
    <dgm:cxn modelId="{7D5647F0-2892-4135-8C3C-2CC07378E08B}" srcId="{4E2B06D0-C952-4F0C-A993-AC4034A75E92}" destId="{A35A54BE-CDE0-44BA-B7C5-F3307A895CD8}" srcOrd="0" destOrd="0" parTransId="{1D310FB2-176C-4637-B9D8-301C7DA47016}" sibTransId="{6144FFEB-F533-4E35-9D8D-BC75CA9FF561}"/>
    <dgm:cxn modelId="{4F9B4D53-7595-4225-8B0B-725E73DDEAB8}" srcId="{4E2B06D0-C952-4F0C-A993-AC4034A75E92}" destId="{8BA8D071-A7D5-4139-85E0-8D4A7508782B}" srcOrd="1" destOrd="0" parTransId="{464D5450-CB70-4FBC-9F87-97A6058915FE}" sibTransId="{628A6F5E-B5D0-4F41-8528-4B2A53607DCF}"/>
    <dgm:cxn modelId="{3D4C3F8D-0112-4F5A-9439-C39D34C30F61}" srcId="{4E2B06D0-C952-4F0C-A993-AC4034A75E92}" destId="{5BC09622-277A-4C84-B0B8-901BD4FFDCB5}" srcOrd="2" destOrd="0" parTransId="{E28E126F-69DB-40EB-B93A-74ADB64BDF22}" sibTransId="{F3F13147-6AD8-4D74-9543-5D36EBA4ACD3}"/>
    <dgm:cxn modelId="{F7A0005C-38A9-4E98-9790-BAB8FAD83C19}" srcId="{6FA3FA7A-77A6-422E-B055-8E18BD30ECC9}" destId="{B7C84E23-E831-40BB-AA42-5059F88FD61C}" srcOrd="0" destOrd="0" parTransId="{D3391E7C-D78D-4FFC-98CD-9A9ACF4C51BD}" sibTransId="{1365AFE4-57F1-4243-94F0-2A06A8DD21B8}"/>
    <dgm:cxn modelId="{DD049019-A4BC-43B3-8BF4-ADF7FC2F0740}" type="presOf" srcId="{9E666739-623E-4276-B5F8-5F0FB235B79B}" destId="{893458E0-6F41-4A24-997E-E61C9A810F4B}" srcOrd="0" destOrd="2" presId="urn:microsoft.com/office/officeart/2005/8/layout/chevron2"/>
    <dgm:cxn modelId="{EB2B3DCB-013C-4CF4-AFC4-02CCF96A7151}" srcId="{B1109D00-C2B5-48CA-9D7A-EF52EEC698B2}" destId="{9E666739-623E-4276-B5F8-5F0FB235B79B}" srcOrd="2" destOrd="0" parTransId="{729D7239-DF45-47CF-8E01-770EF84A722D}" sibTransId="{4EAD888A-5CEA-4839-BC13-9F237E570950}"/>
    <dgm:cxn modelId="{0FF5E5FA-37BD-44A4-8B7D-9D8343E8DB5C}" srcId="{B30D1751-9681-46CE-A29D-5718D3CD0944}" destId="{4E2B06D0-C952-4F0C-A993-AC4034A75E92}" srcOrd="2" destOrd="0" parTransId="{172E5F21-1DF0-4710-B842-29659E8B2325}" sibTransId="{891248CF-0E67-4926-9BEB-BCC130CB6340}"/>
    <dgm:cxn modelId="{DB1F7267-274E-4887-B07F-2ADF9DF490EF}" type="presOf" srcId="{8BA8D071-A7D5-4139-85E0-8D4A7508782B}" destId="{2F83108E-18AF-4A1B-899C-F408C67A5E78}" srcOrd="0" destOrd="1" presId="urn:microsoft.com/office/officeart/2005/8/layout/chevron2"/>
    <dgm:cxn modelId="{F86311D5-7187-47D8-83E5-678464959F16}" srcId="{B30D1751-9681-46CE-A29D-5718D3CD0944}" destId="{B1109D00-C2B5-48CA-9D7A-EF52EEC698B2}" srcOrd="1" destOrd="0" parTransId="{FD98BB87-6F60-438F-BBCD-9F215838A4FF}" sibTransId="{13BE199C-5EBA-4D13-8CD5-696B0681D28A}"/>
    <dgm:cxn modelId="{5C5C6E7F-4399-49C2-99DC-282B372AD93F}" type="presOf" srcId="{3A68E9D0-EC1A-42C2-9005-913E268EA88C}" destId="{893458E0-6F41-4A24-997E-E61C9A810F4B}" srcOrd="0" destOrd="0" presId="urn:microsoft.com/office/officeart/2005/8/layout/chevron2"/>
    <dgm:cxn modelId="{9A972545-7E84-4248-903F-935BB65229B6}" srcId="{B1109D00-C2B5-48CA-9D7A-EF52EEC698B2}" destId="{29C07ABF-3EC9-4655-969D-6AC32A3BA030}" srcOrd="4" destOrd="0" parTransId="{D85AAF6C-454E-495A-9EAB-C62853F051A4}" sibTransId="{F0CDAB5D-D916-4372-8BF3-1F435BE34B57}"/>
    <dgm:cxn modelId="{EA2AF768-AFC8-4212-ACCD-93D6233817B4}" type="presOf" srcId="{B1109D00-C2B5-48CA-9D7A-EF52EEC698B2}" destId="{7A5D7893-89CB-412F-9E1C-20017EA6A3BB}" srcOrd="0" destOrd="0" presId="urn:microsoft.com/office/officeart/2005/8/layout/chevron2"/>
    <dgm:cxn modelId="{56D298D3-171B-487B-9932-1FDAD71D78E7}" srcId="{6FA3FA7A-77A6-422E-B055-8E18BD30ECC9}" destId="{A91D1193-77EE-44FE-BA08-42CE68A41CDC}" srcOrd="2" destOrd="0" parTransId="{342BD45D-3798-4ECE-B009-2D1304AD74E5}" sibTransId="{71F6D595-E9D6-4F94-9261-33907372EC55}"/>
    <dgm:cxn modelId="{D50E6089-915C-4BAD-A937-D8B9731C4EF0}" type="presOf" srcId="{A35A54BE-CDE0-44BA-B7C5-F3307A895CD8}" destId="{2F83108E-18AF-4A1B-899C-F408C67A5E78}" srcOrd="0" destOrd="0" presId="urn:microsoft.com/office/officeart/2005/8/layout/chevron2"/>
    <dgm:cxn modelId="{76602EF1-0591-407F-86AE-FC1B5B25182B}" srcId="{B1109D00-C2B5-48CA-9D7A-EF52EEC698B2}" destId="{3A68E9D0-EC1A-42C2-9005-913E268EA88C}" srcOrd="0" destOrd="0" parTransId="{C6ED7468-2230-496C-9088-820335DE3EA8}" sibTransId="{7DBFADC1-FDA3-4319-9C1D-7FC4E187BABC}"/>
    <dgm:cxn modelId="{93C46332-64EC-4918-A983-8F53D1E99D01}" type="presOf" srcId="{B325FE3B-A1B3-4B89-8536-51169D7FF189}" destId="{893458E0-6F41-4A24-997E-E61C9A810F4B}" srcOrd="0" destOrd="1" presId="urn:microsoft.com/office/officeart/2005/8/layout/chevron2"/>
    <dgm:cxn modelId="{14F1393D-899B-4FF3-914A-458AE2B2AEB1}" type="presOf" srcId="{B7C84E23-E831-40BB-AA42-5059F88FD61C}" destId="{F8B947ED-F81A-48BC-8FD2-D87E2E864111}" srcOrd="0" destOrd="0" presId="urn:microsoft.com/office/officeart/2005/8/layout/chevron2"/>
    <dgm:cxn modelId="{BFDF9F75-1FF0-4B4F-85C9-01C9CC564CD0}" srcId="{B30D1751-9681-46CE-A29D-5718D3CD0944}" destId="{6FA3FA7A-77A6-422E-B055-8E18BD30ECC9}" srcOrd="0" destOrd="0" parTransId="{05740A57-C5F3-49FC-A0F7-D502911FE057}" sibTransId="{E6C2142B-063C-42C0-B259-17B5DE3FD026}"/>
    <dgm:cxn modelId="{59737D35-02C8-40BF-AD45-98000F0BB305}" type="presOf" srcId="{A91D1193-77EE-44FE-BA08-42CE68A41CDC}" destId="{F8B947ED-F81A-48BC-8FD2-D87E2E864111}" srcOrd="0" destOrd="2" presId="urn:microsoft.com/office/officeart/2005/8/layout/chevron2"/>
    <dgm:cxn modelId="{A3E32496-8EDA-4E3B-A289-4A336C078F3E}" type="presOf" srcId="{4E2B06D0-C952-4F0C-A993-AC4034A75E92}" destId="{17B13CA3-188C-41C6-AA2E-540A658C7095}" srcOrd="0" destOrd="0" presId="urn:microsoft.com/office/officeart/2005/8/layout/chevron2"/>
    <dgm:cxn modelId="{26721DEA-7269-49C4-A453-69398FA70016}" type="presOf" srcId="{6FA3FA7A-77A6-422E-B055-8E18BD30ECC9}" destId="{9F3966B0-C358-4636-967B-2DC666DC5AED}" srcOrd="0" destOrd="0" presId="urn:microsoft.com/office/officeart/2005/8/layout/chevron2"/>
    <dgm:cxn modelId="{9A955A47-E47A-4C61-A3E6-B4284B575804}" type="presOf" srcId="{29C07ABF-3EC9-4655-969D-6AC32A3BA030}" destId="{893458E0-6F41-4A24-997E-E61C9A810F4B}" srcOrd="0" destOrd="4" presId="urn:microsoft.com/office/officeart/2005/8/layout/chevron2"/>
    <dgm:cxn modelId="{DA421A12-B4CF-4106-8748-4E6BD4BBA2CA}" type="presOf" srcId="{6F196AEA-C6DF-4DA8-8001-15F6A219CECC}" destId="{893458E0-6F41-4A24-997E-E61C9A810F4B}" srcOrd="0" destOrd="3" presId="urn:microsoft.com/office/officeart/2005/8/layout/chevron2"/>
    <dgm:cxn modelId="{213F07E8-C4AD-4ED7-BE10-608AF386B251}" type="presOf" srcId="{C79A5CF9-CC44-4332-A64C-EDAB70D58F6E}" destId="{F8B947ED-F81A-48BC-8FD2-D87E2E864111}" srcOrd="0" destOrd="1" presId="urn:microsoft.com/office/officeart/2005/8/layout/chevron2"/>
    <dgm:cxn modelId="{FB0F346C-30DD-4C47-9BC5-77454440F95B}" type="presOf" srcId="{5BC09622-277A-4C84-B0B8-901BD4FFDCB5}" destId="{2F83108E-18AF-4A1B-899C-F408C67A5E78}" srcOrd="0" destOrd="2" presId="urn:microsoft.com/office/officeart/2005/8/layout/chevron2"/>
    <dgm:cxn modelId="{420E4935-D95E-47B7-80D1-28A0509D4C84}" srcId="{B1109D00-C2B5-48CA-9D7A-EF52EEC698B2}" destId="{6F196AEA-C6DF-4DA8-8001-15F6A219CECC}" srcOrd="3" destOrd="0" parTransId="{7C7DC586-5D29-4581-A856-A5CA23EFBA2A}" sibTransId="{805A0A9F-3BF9-425A-93CD-AF51094563DF}"/>
    <dgm:cxn modelId="{E9837164-D916-430E-BE93-43FEB79A93F8}" srcId="{6FA3FA7A-77A6-422E-B055-8E18BD30ECC9}" destId="{C79A5CF9-CC44-4332-A64C-EDAB70D58F6E}" srcOrd="1" destOrd="0" parTransId="{5D44A20C-C55F-4DCB-A6A8-1DB60C12D6EC}" sibTransId="{4E4637BF-0C18-4DA2-A059-EEA712F6E20F}"/>
    <dgm:cxn modelId="{239BC6E2-9E44-4088-93D0-651B304A0030}" srcId="{B1109D00-C2B5-48CA-9D7A-EF52EEC698B2}" destId="{B325FE3B-A1B3-4B89-8536-51169D7FF189}" srcOrd="1" destOrd="0" parTransId="{F8D3DD81-44AB-45D1-B8A5-CBC8FF7239D7}" sibTransId="{31E860B2-77ED-482C-95AA-2C4D1627D8D7}"/>
    <dgm:cxn modelId="{63F96EA9-C3A6-4F72-AAB4-9A5D1451EB3F}" type="presParOf" srcId="{8948AC66-001C-45DB-9FD2-096FF7D05D36}" destId="{08080C87-9162-4440-A91F-F9F5A25010B8}" srcOrd="0" destOrd="0" presId="urn:microsoft.com/office/officeart/2005/8/layout/chevron2"/>
    <dgm:cxn modelId="{201A6077-EF3B-4500-95FA-CE7E87C1C345}" type="presParOf" srcId="{08080C87-9162-4440-A91F-F9F5A25010B8}" destId="{9F3966B0-C358-4636-967B-2DC666DC5AED}" srcOrd="0" destOrd="0" presId="urn:microsoft.com/office/officeart/2005/8/layout/chevron2"/>
    <dgm:cxn modelId="{85844746-878A-42E2-90E7-1286070DD869}" type="presParOf" srcId="{08080C87-9162-4440-A91F-F9F5A25010B8}" destId="{F8B947ED-F81A-48BC-8FD2-D87E2E864111}" srcOrd="1" destOrd="0" presId="urn:microsoft.com/office/officeart/2005/8/layout/chevron2"/>
    <dgm:cxn modelId="{63C677F3-7485-44C9-ABB2-83C6700CCF6B}" type="presParOf" srcId="{8948AC66-001C-45DB-9FD2-096FF7D05D36}" destId="{628655DD-4048-46BB-A297-3C3838A2DE3F}" srcOrd="1" destOrd="0" presId="urn:microsoft.com/office/officeart/2005/8/layout/chevron2"/>
    <dgm:cxn modelId="{282B0D64-2D1D-4E63-8B02-A4E7625F773C}" type="presParOf" srcId="{8948AC66-001C-45DB-9FD2-096FF7D05D36}" destId="{A476555D-92E0-4E49-BD50-DDCA2C1EBD85}" srcOrd="2" destOrd="0" presId="urn:microsoft.com/office/officeart/2005/8/layout/chevron2"/>
    <dgm:cxn modelId="{24190900-B40C-4B38-A42E-9CFF2CC47DF7}" type="presParOf" srcId="{A476555D-92E0-4E49-BD50-DDCA2C1EBD85}" destId="{7A5D7893-89CB-412F-9E1C-20017EA6A3BB}" srcOrd="0" destOrd="0" presId="urn:microsoft.com/office/officeart/2005/8/layout/chevron2"/>
    <dgm:cxn modelId="{24336AE9-D782-4CB8-9F98-6B65A87D8690}" type="presParOf" srcId="{A476555D-92E0-4E49-BD50-DDCA2C1EBD85}" destId="{893458E0-6F41-4A24-997E-E61C9A810F4B}" srcOrd="1" destOrd="0" presId="urn:microsoft.com/office/officeart/2005/8/layout/chevron2"/>
    <dgm:cxn modelId="{0A2CD414-DD6B-4815-99FA-D4C0023EF501}" type="presParOf" srcId="{8948AC66-001C-45DB-9FD2-096FF7D05D36}" destId="{D022D93C-5C59-4C6E-9FBF-A43DF5A421BB}" srcOrd="3" destOrd="0" presId="urn:microsoft.com/office/officeart/2005/8/layout/chevron2"/>
    <dgm:cxn modelId="{E46826AA-9771-4FEB-A5C8-BE949AD213C0}" type="presParOf" srcId="{8948AC66-001C-45DB-9FD2-096FF7D05D36}" destId="{84476463-5541-48FE-8068-B85722BF3961}" srcOrd="4" destOrd="0" presId="urn:microsoft.com/office/officeart/2005/8/layout/chevron2"/>
    <dgm:cxn modelId="{06BFD4C9-74C2-470E-8FEE-2A1EFCDA4D5F}" type="presParOf" srcId="{84476463-5541-48FE-8068-B85722BF3961}" destId="{17B13CA3-188C-41C6-AA2E-540A658C7095}" srcOrd="0" destOrd="0" presId="urn:microsoft.com/office/officeart/2005/8/layout/chevron2"/>
    <dgm:cxn modelId="{716F1D5C-AC2C-41C6-B427-7496919D2300}" type="presParOf" srcId="{84476463-5541-48FE-8068-B85722BF3961}" destId="{2F83108E-18AF-4A1B-899C-F408C67A5E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A86FAB-7B77-41FE-ADA6-E9C6BEFD58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17C49F-D61D-4310-9A50-C9C76FC377F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100" dirty="0" smtClean="0">
              <a:solidFill>
                <a:schemeClr val="bg1"/>
              </a:solidFill>
              <a:latin typeface="+mj-ea"/>
              <a:ea typeface="+mj-ea"/>
            </a:rPr>
            <a:t>被面试</a:t>
          </a:r>
          <a:endParaRPr lang="zh-CN" altLang="en-US" sz="3100" dirty="0">
            <a:solidFill>
              <a:schemeClr val="bg1"/>
            </a:solidFill>
            <a:latin typeface="+mj-ea"/>
            <a:ea typeface="+mj-ea"/>
          </a:endParaRPr>
        </a:p>
      </dgm:t>
    </dgm:pt>
    <dgm:pt modelId="{39A3071B-433A-4838-A582-492CC1AC990D}" type="parTrans" cxnId="{7FD6AD74-B062-46BD-9E0D-FEA711A595E7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ea"/>
            <a:ea typeface="+mj-ea"/>
          </a:endParaRPr>
        </a:p>
      </dgm:t>
    </dgm:pt>
    <dgm:pt modelId="{3BB99625-1FE5-449C-82A0-6149B6F228A2}" type="sibTrans" cxnId="{7FD6AD74-B062-46BD-9E0D-FEA711A595E7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ea"/>
            <a:ea typeface="+mj-ea"/>
          </a:endParaRPr>
        </a:p>
      </dgm:t>
    </dgm:pt>
    <dgm:pt modelId="{CB963FA5-CE02-44A3-8E55-E2F839CD9024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绩效管理 （关键事件访谈）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841DF3F8-1985-4DBE-8676-29AB608213C6}" type="parTrans" cxnId="{3610A317-19EC-413C-B1F5-6E90F3E18AF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ea"/>
            <a:ea typeface="+mj-ea"/>
          </a:endParaRPr>
        </a:p>
      </dgm:t>
    </dgm:pt>
    <dgm:pt modelId="{0B911528-1317-4915-9093-27C756E4F71D}" type="sibTrans" cxnId="{3610A317-19EC-413C-B1F5-6E90F3E18AF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ea"/>
            <a:ea typeface="+mj-ea"/>
          </a:endParaRPr>
        </a:p>
      </dgm:t>
    </dgm:pt>
    <dgm:pt modelId="{F6653C4F-BE3B-46F3-A908-AED3195E014D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简历、文书撰写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6001BF1D-0391-43B9-8B2E-95274641E2D9}" type="parTrans" cxnId="{6C4E693D-8F34-45E8-B8BF-35861731A71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ea"/>
            <a:ea typeface="+mj-ea"/>
          </a:endParaRPr>
        </a:p>
      </dgm:t>
    </dgm:pt>
    <dgm:pt modelId="{3E8AA2B6-45CF-4C46-BBB8-26196FF1F182}" type="sibTrans" cxnId="{6C4E693D-8F34-45E8-B8BF-35861731A71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+mj-ea"/>
            <a:ea typeface="+mj-ea"/>
          </a:endParaRPr>
        </a:p>
      </dgm:t>
    </dgm:pt>
    <dgm:pt modelId="{5E4D1184-4EAF-4580-A280-41F0903E7A16}" type="pres">
      <dgm:prSet presAssocID="{C9A86FAB-7B77-41FE-ADA6-E9C6BEFD58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3CDDF6-A2CB-48C5-93F5-B5EACE44AD01}" type="pres">
      <dgm:prSet presAssocID="{7A17C49F-D61D-4310-9A50-C9C76FC377F9}" presName="parentLin" presStyleCnt="0"/>
      <dgm:spPr/>
    </dgm:pt>
    <dgm:pt modelId="{B4BD2260-98D8-4B28-ACA8-CE29F27C251F}" type="pres">
      <dgm:prSet presAssocID="{7A17C49F-D61D-4310-9A50-C9C76FC377F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67F719E-9A39-44F6-B4AE-F77531AB00F5}" type="pres">
      <dgm:prSet presAssocID="{7A17C49F-D61D-4310-9A50-C9C76FC377F9}" presName="parentText" presStyleLbl="node1" presStyleIdx="0" presStyleCnt="3" custScaleX="1331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1AB603-D75F-42B6-AF84-40A4598CCD3F}" type="pres">
      <dgm:prSet presAssocID="{7A17C49F-D61D-4310-9A50-C9C76FC377F9}" presName="negativeSpace" presStyleCnt="0"/>
      <dgm:spPr/>
    </dgm:pt>
    <dgm:pt modelId="{1980F630-090E-40A2-91E3-3DF81E9B3596}" type="pres">
      <dgm:prSet presAssocID="{7A17C49F-D61D-4310-9A50-C9C76FC377F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FAD24-C8B9-4F03-8F07-64D85855F1BE}" type="pres">
      <dgm:prSet presAssocID="{3BB99625-1FE5-449C-82A0-6149B6F228A2}" presName="spaceBetweenRectangles" presStyleCnt="0"/>
      <dgm:spPr/>
    </dgm:pt>
    <dgm:pt modelId="{E92B743F-7718-4B99-90F1-CFFBDD2DB99E}" type="pres">
      <dgm:prSet presAssocID="{CB963FA5-CE02-44A3-8E55-E2F839CD9024}" presName="parentLin" presStyleCnt="0"/>
      <dgm:spPr/>
    </dgm:pt>
    <dgm:pt modelId="{0FE22EE3-EF11-41CA-9A7E-08437DCD92C8}" type="pres">
      <dgm:prSet presAssocID="{CB963FA5-CE02-44A3-8E55-E2F839CD902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F560D65-2748-458B-BF71-71813E1EC714}" type="pres">
      <dgm:prSet presAssocID="{CB963FA5-CE02-44A3-8E55-E2F839CD9024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F44B24-35BA-45A7-8553-6EF79577656B}" type="pres">
      <dgm:prSet presAssocID="{CB963FA5-CE02-44A3-8E55-E2F839CD9024}" presName="negativeSpace" presStyleCnt="0"/>
      <dgm:spPr/>
    </dgm:pt>
    <dgm:pt modelId="{3C55D631-D61C-4637-B799-0BC2EC863073}" type="pres">
      <dgm:prSet presAssocID="{CB963FA5-CE02-44A3-8E55-E2F839CD9024}" presName="childText" presStyleLbl="conFgAcc1" presStyleIdx="1" presStyleCnt="3">
        <dgm:presLayoutVars>
          <dgm:bulletEnabled val="1"/>
        </dgm:presLayoutVars>
      </dgm:prSet>
      <dgm:spPr/>
    </dgm:pt>
    <dgm:pt modelId="{28B1FB62-94C0-4E1F-BE80-F4A92273A3C1}" type="pres">
      <dgm:prSet presAssocID="{0B911528-1317-4915-9093-27C756E4F71D}" presName="spaceBetweenRectangles" presStyleCnt="0"/>
      <dgm:spPr/>
    </dgm:pt>
    <dgm:pt modelId="{6A42DEA7-ABA9-472D-8087-3E302EF5B697}" type="pres">
      <dgm:prSet presAssocID="{F6653C4F-BE3B-46F3-A908-AED3195E014D}" presName="parentLin" presStyleCnt="0"/>
      <dgm:spPr/>
    </dgm:pt>
    <dgm:pt modelId="{33B65FF2-BD32-4422-9D61-957109DA77C7}" type="pres">
      <dgm:prSet presAssocID="{F6653C4F-BE3B-46F3-A908-AED3195E014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9C3276C-16D6-4C5C-93C3-F70EFE126E99}" type="pres">
      <dgm:prSet presAssocID="{F6653C4F-BE3B-46F3-A908-AED3195E014D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EB5F94-1930-4B3C-857A-8FB53EED28B3}" type="pres">
      <dgm:prSet presAssocID="{F6653C4F-BE3B-46F3-A908-AED3195E014D}" presName="negativeSpace" presStyleCnt="0"/>
      <dgm:spPr/>
    </dgm:pt>
    <dgm:pt modelId="{2CB1D610-5EDF-4891-BDBC-BA920B42FB58}" type="pres">
      <dgm:prSet presAssocID="{F6653C4F-BE3B-46F3-A908-AED3195E01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6E6AB9-6AC4-4530-9925-21B21A15870E}" type="presOf" srcId="{C9A86FAB-7B77-41FE-ADA6-E9C6BEFD5853}" destId="{5E4D1184-4EAF-4580-A280-41F0903E7A16}" srcOrd="0" destOrd="0" presId="urn:microsoft.com/office/officeart/2005/8/layout/list1"/>
    <dgm:cxn modelId="{8B602DDE-F0FB-4B64-A881-2EE9640D8312}" type="presOf" srcId="{F6653C4F-BE3B-46F3-A908-AED3195E014D}" destId="{33B65FF2-BD32-4422-9D61-957109DA77C7}" srcOrd="0" destOrd="0" presId="urn:microsoft.com/office/officeart/2005/8/layout/list1"/>
    <dgm:cxn modelId="{EC0FFF99-49F6-48A8-A48D-4092899BB4E4}" type="presOf" srcId="{CB963FA5-CE02-44A3-8E55-E2F839CD9024}" destId="{2F560D65-2748-458B-BF71-71813E1EC714}" srcOrd="1" destOrd="0" presId="urn:microsoft.com/office/officeart/2005/8/layout/list1"/>
    <dgm:cxn modelId="{8F20E873-9776-473F-97BF-7AE1E20DCD8A}" type="presOf" srcId="{7A17C49F-D61D-4310-9A50-C9C76FC377F9}" destId="{B4BD2260-98D8-4B28-ACA8-CE29F27C251F}" srcOrd="0" destOrd="0" presId="urn:microsoft.com/office/officeart/2005/8/layout/list1"/>
    <dgm:cxn modelId="{7351381F-39B0-4436-BD29-1306491D1E96}" type="presOf" srcId="{7A17C49F-D61D-4310-9A50-C9C76FC377F9}" destId="{367F719E-9A39-44F6-B4AE-F77531AB00F5}" srcOrd="1" destOrd="0" presId="urn:microsoft.com/office/officeart/2005/8/layout/list1"/>
    <dgm:cxn modelId="{3610A317-19EC-413C-B1F5-6E90F3E18AFE}" srcId="{C9A86FAB-7B77-41FE-ADA6-E9C6BEFD5853}" destId="{CB963FA5-CE02-44A3-8E55-E2F839CD9024}" srcOrd="1" destOrd="0" parTransId="{841DF3F8-1985-4DBE-8676-29AB608213C6}" sibTransId="{0B911528-1317-4915-9093-27C756E4F71D}"/>
    <dgm:cxn modelId="{EF643531-6AB0-4329-89D2-D0A9FE9F81C6}" type="presOf" srcId="{F6653C4F-BE3B-46F3-A908-AED3195E014D}" destId="{09C3276C-16D6-4C5C-93C3-F70EFE126E99}" srcOrd="1" destOrd="0" presId="urn:microsoft.com/office/officeart/2005/8/layout/list1"/>
    <dgm:cxn modelId="{CE28CDFA-EA63-4CB0-BC09-74E1C42DA547}" type="presOf" srcId="{CB963FA5-CE02-44A3-8E55-E2F839CD9024}" destId="{0FE22EE3-EF11-41CA-9A7E-08437DCD92C8}" srcOrd="0" destOrd="0" presId="urn:microsoft.com/office/officeart/2005/8/layout/list1"/>
    <dgm:cxn modelId="{6C4E693D-8F34-45E8-B8BF-35861731A71E}" srcId="{C9A86FAB-7B77-41FE-ADA6-E9C6BEFD5853}" destId="{F6653C4F-BE3B-46F3-A908-AED3195E014D}" srcOrd="2" destOrd="0" parTransId="{6001BF1D-0391-43B9-8B2E-95274641E2D9}" sibTransId="{3E8AA2B6-45CF-4C46-BBB8-26196FF1F182}"/>
    <dgm:cxn modelId="{7FD6AD74-B062-46BD-9E0D-FEA711A595E7}" srcId="{C9A86FAB-7B77-41FE-ADA6-E9C6BEFD5853}" destId="{7A17C49F-D61D-4310-9A50-C9C76FC377F9}" srcOrd="0" destOrd="0" parTransId="{39A3071B-433A-4838-A582-492CC1AC990D}" sibTransId="{3BB99625-1FE5-449C-82A0-6149B6F228A2}"/>
    <dgm:cxn modelId="{BD1F1D14-0BC9-49EB-966D-099DAD687D17}" type="presParOf" srcId="{5E4D1184-4EAF-4580-A280-41F0903E7A16}" destId="{D83CDDF6-A2CB-48C5-93F5-B5EACE44AD01}" srcOrd="0" destOrd="0" presId="urn:microsoft.com/office/officeart/2005/8/layout/list1"/>
    <dgm:cxn modelId="{BEA8D107-0704-4723-8BD6-593CBE070DB7}" type="presParOf" srcId="{D83CDDF6-A2CB-48C5-93F5-B5EACE44AD01}" destId="{B4BD2260-98D8-4B28-ACA8-CE29F27C251F}" srcOrd="0" destOrd="0" presId="urn:microsoft.com/office/officeart/2005/8/layout/list1"/>
    <dgm:cxn modelId="{28D93CA2-5EA3-4876-AD3E-ED84A5B13268}" type="presParOf" srcId="{D83CDDF6-A2CB-48C5-93F5-B5EACE44AD01}" destId="{367F719E-9A39-44F6-B4AE-F77531AB00F5}" srcOrd="1" destOrd="0" presId="urn:microsoft.com/office/officeart/2005/8/layout/list1"/>
    <dgm:cxn modelId="{0483DF3B-2BFE-4353-BBF4-0A3820E0BE6B}" type="presParOf" srcId="{5E4D1184-4EAF-4580-A280-41F0903E7A16}" destId="{771AB603-D75F-42B6-AF84-40A4598CCD3F}" srcOrd="1" destOrd="0" presId="urn:microsoft.com/office/officeart/2005/8/layout/list1"/>
    <dgm:cxn modelId="{45A6FAA8-7543-48F2-819A-D5D12DB122A4}" type="presParOf" srcId="{5E4D1184-4EAF-4580-A280-41F0903E7A16}" destId="{1980F630-090E-40A2-91E3-3DF81E9B3596}" srcOrd="2" destOrd="0" presId="urn:microsoft.com/office/officeart/2005/8/layout/list1"/>
    <dgm:cxn modelId="{94517C2F-BC31-49F3-A26D-859FA39999C7}" type="presParOf" srcId="{5E4D1184-4EAF-4580-A280-41F0903E7A16}" destId="{CF5FAD24-C8B9-4F03-8F07-64D85855F1BE}" srcOrd="3" destOrd="0" presId="urn:microsoft.com/office/officeart/2005/8/layout/list1"/>
    <dgm:cxn modelId="{CD2FDB8E-CB0F-48A9-A489-7D40891B2FC2}" type="presParOf" srcId="{5E4D1184-4EAF-4580-A280-41F0903E7A16}" destId="{E92B743F-7718-4B99-90F1-CFFBDD2DB99E}" srcOrd="4" destOrd="0" presId="urn:microsoft.com/office/officeart/2005/8/layout/list1"/>
    <dgm:cxn modelId="{2A2A4B8C-6D7D-4D42-A628-8EABCE9A7C17}" type="presParOf" srcId="{E92B743F-7718-4B99-90F1-CFFBDD2DB99E}" destId="{0FE22EE3-EF11-41CA-9A7E-08437DCD92C8}" srcOrd="0" destOrd="0" presId="urn:microsoft.com/office/officeart/2005/8/layout/list1"/>
    <dgm:cxn modelId="{6B7DA297-A3E2-469A-9F56-849899B83F78}" type="presParOf" srcId="{E92B743F-7718-4B99-90F1-CFFBDD2DB99E}" destId="{2F560D65-2748-458B-BF71-71813E1EC714}" srcOrd="1" destOrd="0" presId="urn:microsoft.com/office/officeart/2005/8/layout/list1"/>
    <dgm:cxn modelId="{2160A466-5035-4260-AE7C-AEC7AA0F3D57}" type="presParOf" srcId="{5E4D1184-4EAF-4580-A280-41F0903E7A16}" destId="{0FF44B24-35BA-45A7-8553-6EF79577656B}" srcOrd="5" destOrd="0" presId="urn:microsoft.com/office/officeart/2005/8/layout/list1"/>
    <dgm:cxn modelId="{999F7BFA-1122-4D88-88BF-295036B34FE0}" type="presParOf" srcId="{5E4D1184-4EAF-4580-A280-41F0903E7A16}" destId="{3C55D631-D61C-4637-B799-0BC2EC863073}" srcOrd="6" destOrd="0" presId="urn:microsoft.com/office/officeart/2005/8/layout/list1"/>
    <dgm:cxn modelId="{A861EBF2-3DD5-4543-B803-BA165F909BAC}" type="presParOf" srcId="{5E4D1184-4EAF-4580-A280-41F0903E7A16}" destId="{28B1FB62-94C0-4E1F-BE80-F4A92273A3C1}" srcOrd="7" destOrd="0" presId="urn:microsoft.com/office/officeart/2005/8/layout/list1"/>
    <dgm:cxn modelId="{3EDCB0F3-D970-4C78-9EEB-EA8A7FAAC079}" type="presParOf" srcId="{5E4D1184-4EAF-4580-A280-41F0903E7A16}" destId="{6A42DEA7-ABA9-472D-8087-3E302EF5B697}" srcOrd="8" destOrd="0" presId="urn:microsoft.com/office/officeart/2005/8/layout/list1"/>
    <dgm:cxn modelId="{1866F200-F21C-4668-8B1B-7DA5B5D62A67}" type="presParOf" srcId="{6A42DEA7-ABA9-472D-8087-3E302EF5B697}" destId="{33B65FF2-BD32-4422-9D61-957109DA77C7}" srcOrd="0" destOrd="0" presId="urn:microsoft.com/office/officeart/2005/8/layout/list1"/>
    <dgm:cxn modelId="{4E0B703D-1114-46E0-99F9-AFA14E7D9419}" type="presParOf" srcId="{6A42DEA7-ABA9-472D-8087-3E302EF5B697}" destId="{09C3276C-16D6-4C5C-93C3-F70EFE126E99}" srcOrd="1" destOrd="0" presId="urn:microsoft.com/office/officeart/2005/8/layout/list1"/>
    <dgm:cxn modelId="{BCD54073-E301-47C1-81A2-B49219B213D0}" type="presParOf" srcId="{5E4D1184-4EAF-4580-A280-41F0903E7A16}" destId="{54EB5F94-1930-4B3C-857A-8FB53EED28B3}" srcOrd="9" destOrd="0" presId="urn:microsoft.com/office/officeart/2005/8/layout/list1"/>
    <dgm:cxn modelId="{52F58067-AA25-4B12-B68A-4EEE92C5E67C}" type="presParOf" srcId="{5E4D1184-4EAF-4580-A280-41F0903E7A16}" destId="{2CB1D610-5EDF-4891-BDBC-BA920B42FB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37627-634B-4060-8E06-BC1D28D63A82}">
      <dsp:nvSpPr>
        <dsp:cNvPr id="0" name=""/>
        <dsp:cNvSpPr/>
      </dsp:nvSpPr>
      <dsp:spPr>
        <a:xfrm>
          <a:off x="1310262" y="1333"/>
          <a:ext cx="1965394" cy="10582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+mj-ea"/>
              <a:ea typeface="+mj-ea"/>
            </a:rPr>
            <a:t>情景</a:t>
          </a:r>
          <a:endParaRPr lang="zh-CN" altLang="en-US" sz="2800" kern="1200" dirty="0">
            <a:latin typeface="+mj-ea"/>
            <a:ea typeface="+mj-ea"/>
          </a:endParaRPr>
        </a:p>
      </dsp:txBody>
      <dsp:txXfrm>
        <a:off x="1310262" y="133609"/>
        <a:ext cx="1568567" cy="793653"/>
      </dsp:txXfrm>
    </dsp:sp>
    <dsp:sp modelId="{59A2DE79-E502-4049-8B73-7A84AC739AA6}">
      <dsp:nvSpPr>
        <dsp:cNvPr id="0" name=""/>
        <dsp:cNvSpPr/>
      </dsp:nvSpPr>
      <dsp:spPr>
        <a:xfrm>
          <a:off x="0" y="1333"/>
          <a:ext cx="1310262" cy="1058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C000"/>
              </a:solidFill>
              <a:latin typeface="+mj-ea"/>
              <a:ea typeface="+mj-ea"/>
            </a:rPr>
            <a:t>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j-ea"/>
              <a:ea typeface="+mj-ea"/>
            </a:rPr>
            <a:t>Situation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51657" y="52990"/>
        <a:ext cx="1206948" cy="954891"/>
      </dsp:txXfrm>
    </dsp:sp>
    <dsp:sp modelId="{8AC28B51-E7AD-4D6C-A6E5-7CEC049994D6}">
      <dsp:nvSpPr>
        <dsp:cNvPr id="0" name=""/>
        <dsp:cNvSpPr/>
      </dsp:nvSpPr>
      <dsp:spPr>
        <a:xfrm>
          <a:off x="1310262" y="1165359"/>
          <a:ext cx="1965394" cy="10582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+mj-ea"/>
              <a:ea typeface="+mj-ea"/>
            </a:rPr>
            <a:t>任务</a:t>
          </a:r>
          <a:endParaRPr lang="zh-CN" altLang="en-US" sz="2800" kern="1200" dirty="0">
            <a:latin typeface="+mj-ea"/>
            <a:ea typeface="+mj-ea"/>
          </a:endParaRPr>
        </a:p>
      </dsp:txBody>
      <dsp:txXfrm>
        <a:off x="1310262" y="1297635"/>
        <a:ext cx="1568567" cy="793653"/>
      </dsp:txXfrm>
    </dsp:sp>
    <dsp:sp modelId="{DE6C3C40-255D-412B-81DD-0D2DE809CC2D}">
      <dsp:nvSpPr>
        <dsp:cNvPr id="0" name=""/>
        <dsp:cNvSpPr/>
      </dsp:nvSpPr>
      <dsp:spPr>
        <a:xfrm>
          <a:off x="0" y="1167909"/>
          <a:ext cx="1310262" cy="1058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C000"/>
              </a:solidFill>
              <a:latin typeface="+mj-ea"/>
              <a:ea typeface="+mj-ea"/>
            </a:rPr>
            <a:t>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j-ea"/>
              <a:ea typeface="+mj-ea"/>
            </a:rPr>
            <a:t>Task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51657" y="1219566"/>
        <a:ext cx="1206948" cy="954891"/>
      </dsp:txXfrm>
    </dsp:sp>
    <dsp:sp modelId="{37446ABC-00A6-4407-BD30-04894A63E41E}">
      <dsp:nvSpPr>
        <dsp:cNvPr id="0" name=""/>
        <dsp:cNvSpPr/>
      </dsp:nvSpPr>
      <dsp:spPr>
        <a:xfrm>
          <a:off x="1310262" y="2329385"/>
          <a:ext cx="1965394" cy="10582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+mj-ea"/>
              <a:ea typeface="+mj-ea"/>
            </a:rPr>
            <a:t>行动</a:t>
          </a:r>
          <a:endParaRPr lang="zh-CN" altLang="en-US" sz="2800" kern="1200" dirty="0">
            <a:latin typeface="+mj-ea"/>
            <a:ea typeface="+mj-ea"/>
          </a:endParaRPr>
        </a:p>
      </dsp:txBody>
      <dsp:txXfrm>
        <a:off x="1310262" y="2461661"/>
        <a:ext cx="1568567" cy="793653"/>
      </dsp:txXfrm>
    </dsp:sp>
    <dsp:sp modelId="{EF72F4C3-5E61-4F01-9CBD-A7FCDF28E60D}">
      <dsp:nvSpPr>
        <dsp:cNvPr id="0" name=""/>
        <dsp:cNvSpPr/>
      </dsp:nvSpPr>
      <dsp:spPr>
        <a:xfrm>
          <a:off x="0" y="2329385"/>
          <a:ext cx="1310262" cy="1058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C000"/>
              </a:solidFill>
              <a:latin typeface="+mj-ea"/>
              <a:ea typeface="+mj-ea"/>
            </a:rPr>
            <a:t>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j-ea"/>
              <a:ea typeface="+mj-ea"/>
            </a:rPr>
            <a:t>Action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51657" y="2381042"/>
        <a:ext cx="1206948" cy="954891"/>
      </dsp:txXfrm>
    </dsp:sp>
    <dsp:sp modelId="{AEF0926D-AE9F-40E7-A7D5-443B9A75A2C0}">
      <dsp:nvSpPr>
        <dsp:cNvPr id="0" name=""/>
        <dsp:cNvSpPr/>
      </dsp:nvSpPr>
      <dsp:spPr>
        <a:xfrm>
          <a:off x="1310262" y="3493410"/>
          <a:ext cx="1965394" cy="10582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+mj-ea"/>
              <a:ea typeface="+mj-ea"/>
            </a:rPr>
            <a:t>结果</a:t>
          </a:r>
          <a:endParaRPr lang="zh-CN" altLang="en-US" sz="2800" kern="1200" dirty="0">
            <a:latin typeface="+mj-ea"/>
            <a:ea typeface="+mj-ea"/>
          </a:endParaRPr>
        </a:p>
      </dsp:txBody>
      <dsp:txXfrm>
        <a:off x="1310262" y="3625686"/>
        <a:ext cx="1568567" cy="793653"/>
      </dsp:txXfrm>
    </dsp:sp>
    <dsp:sp modelId="{8B6B6655-86FE-4CB1-9169-1929B691855B}">
      <dsp:nvSpPr>
        <dsp:cNvPr id="0" name=""/>
        <dsp:cNvSpPr/>
      </dsp:nvSpPr>
      <dsp:spPr>
        <a:xfrm>
          <a:off x="0" y="3493410"/>
          <a:ext cx="1310262" cy="1058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C000"/>
              </a:solidFill>
              <a:latin typeface="+mj-ea"/>
              <a:ea typeface="+mj-ea"/>
            </a:rPr>
            <a:t>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j-ea"/>
              <a:ea typeface="+mj-ea"/>
            </a:rPr>
            <a:t>Result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51657" y="3545067"/>
        <a:ext cx="1206948" cy="954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D19F0-FB4A-4686-9960-7E2EB4C12E24}">
      <dsp:nvSpPr>
        <dsp:cNvPr id="0" name=""/>
        <dsp:cNvSpPr/>
      </dsp:nvSpPr>
      <dsp:spPr>
        <a:xfrm>
          <a:off x="2424" y="2250"/>
          <a:ext cx="4963703" cy="1082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j-ea"/>
              <a:ea typeface="+mj-ea"/>
            </a:rPr>
            <a:t>应聘者从事过的</a:t>
          </a:r>
          <a:r>
            <a:rPr lang="zh-CN" altLang="en-US" sz="2000" b="1" u="none" kern="1200" baseline="0" dirty="0" smtClean="0">
              <a:solidFill>
                <a:srgbClr val="92D050"/>
              </a:solidFill>
              <a:latin typeface="+mj-ea"/>
              <a:ea typeface="+mj-ea"/>
            </a:rPr>
            <a:t>关键事件</a:t>
          </a:r>
          <a:r>
            <a:rPr lang="zh-CN" altLang="en-US" sz="2000" b="1" kern="1200" dirty="0" smtClean="0">
              <a:latin typeface="+mj-ea"/>
              <a:ea typeface="+mj-ea"/>
            </a:rPr>
            <a:t>所处的</a:t>
          </a:r>
          <a:r>
            <a:rPr lang="zh-CN" altLang="en-US" sz="2400" b="1" kern="1200" dirty="0" smtClean="0">
              <a:solidFill>
                <a:srgbClr val="FFC000"/>
              </a:solidFill>
              <a:latin typeface="+mj-ea"/>
              <a:ea typeface="+mj-ea"/>
            </a:rPr>
            <a:t>背景</a:t>
          </a:r>
          <a:endParaRPr lang="zh-CN" altLang="en-US" sz="2400" b="1" kern="1200" dirty="0">
            <a:solidFill>
              <a:srgbClr val="FFC000"/>
            </a:solidFill>
            <a:latin typeface="+mj-ea"/>
            <a:ea typeface="+mj-ea"/>
          </a:endParaRPr>
        </a:p>
      </dsp:txBody>
      <dsp:txXfrm>
        <a:off x="55273" y="55099"/>
        <a:ext cx="4858005" cy="976925"/>
      </dsp:txXfrm>
    </dsp:sp>
    <dsp:sp modelId="{E7874C88-B005-4F8C-AD5D-D8B866865F34}">
      <dsp:nvSpPr>
        <dsp:cNvPr id="0" name=""/>
        <dsp:cNvSpPr/>
      </dsp:nvSpPr>
      <dsp:spPr>
        <a:xfrm>
          <a:off x="2424" y="1139005"/>
          <a:ext cx="4963703" cy="1082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j-ea"/>
              <a:ea typeface="+mj-ea"/>
            </a:rPr>
            <a:t>应聘者为完成上述事件所承担的工作</a:t>
          </a:r>
          <a:r>
            <a:rPr lang="zh-CN" altLang="en-US" sz="2400" b="1" kern="1200" dirty="0" smtClean="0">
              <a:solidFill>
                <a:srgbClr val="FFC000"/>
              </a:solidFill>
              <a:latin typeface="+mj-ea"/>
              <a:ea typeface="+mj-ea"/>
            </a:rPr>
            <a:t>任务</a:t>
          </a:r>
          <a:endParaRPr lang="zh-CN" altLang="en-US" sz="2000" b="1" kern="1200" dirty="0">
            <a:solidFill>
              <a:srgbClr val="FFC000"/>
            </a:solidFill>
            <a:latin typeface="+mj-ea"/>
            <a:ea typeface="+mj-ea"/>
          </a:endParaRPr>
        </a:p>
      </dsp:txBody>
      <dsp:txXfrm>
        <a:off x="55273" y="1191854"/>
        <a:ext cx="4858005" cy="976925"/>
      </dsp:txXfrm>
    </dsp:sp>
    <dsp:sp modelId="{82EF289B-A99E-4983-A652-0E716A3877C2}">
      <dsp:nvSpPr>
        <dsp:cNvPr id="0" name=""/>
        <dsp:cNvSpPr/>
      </dsp:nvSpPr>
      <dsp:spPr>
        <a:xfrm>
          <a:off x="2424" y="2275759"/>
          <a:ext cx="4963703" cy="1082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j-ea"/>
              <a:ea typeface="+mj-ea"/>
            </a:rPr>
            <a:t>应聘者为完成上述任务所采取的</a:t>
          </a:r>
          <a:r>
            <a:rPr lang="zh-CN" altLang="en-US" sz="2400" b="1" kern="1200" dirty="0" smtClean="0">
              <a:solidFill>
                <a:srgbClr val="FFC000"/>
              </a:solidFill>
              <a:latin typeface="+mj-ea"/>
              <a:ea typeface="+mj-ea"/>
            </a:rPr>
            <a:t>行动</a:t>
          </a:r>
          <a:endParaRPr lang="zh-CN" altLang="en-US" sz="2000" b="1" kern="1200" dirty="0">
            <a:solidFill>
              <a:srgbClr val="FFC000"/>
            </a:solidFill>
            <a:latin typeface="+mj-ea"/>
            <a:ea typeface="+mj-ea"/>
          </a:endParaRPr>
        </a:p>
      </dsp:txBody>
      <dsp:txXfrm>
        <a:off x="55273" y="2328608"/>
        <a:ext cx="4858005" cy="976925"/>
      </dsp:txXfrm>
    </dsp:sp>
    <dsp:sp modelId="{CC3D0F46-9D97-4AF4-970E-13AFB651C468}">
      <dsp:nvSpPr>
        <dsp:cNvPr id="0" name=""/>
        <dsp:cNvSpPr/>
      </dsp:nvSpPr>
      <dsp:spPr>
        <a:xfrm>
          <a:off x="2424" y="3412513"/>
          <a:ext cx="4963690" cy="1082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j-ea"/>
              <a:ea typeface="+mj-ea"/>
            </a:rPr>
            <a:t>应聘者在完成上述工作任务后的</a:t>
          </a:r>
          <a:r>
            <a:rPr lang="zh-CN" altLang="en-US" sz="2400" b="1" kern="1200" dirty="0" smtClean="0">
              <a:solidFill>
                <a:srgbClr val="FFC000"/>
              </a:solidFill>
              <a:latin typeface="+mj-ea"/>
              <a:ea typeface="+mj-ea"/>
            </a:rPr>
            <a:t>结果</a:t>
          </a:r>
          <a:endParaRPr lang="zh-CN" altLang="en-US" sz="2000" b="1" kern="1200" dirty="0">
            <a:solidFill>
              <a:srgbClr val="FFC000"/>
            </a:solidFill>
            <a:latin typeface="+mj-ea"/>
            <a:ea typeface="+mj-ea"/>
          </a:endParaRPr>
        </a:p>
      </dsp:txBody>
      <dsp:txXfrm>
        <a:off x="55273" y="3465362"/>
        <a:ext cx="4857992" cy="976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966B0-C358-4636-967B-2DC666DC5AED}">
      <dsp:nvSpPr>
        <dsp:cNvPr id="0" name=""/>
        <dsp:cNvSpPr/>
      </dsp:nvSpPr>
      <dsp:spPr>
        <a:xfrm rot="5400000">
          <a:off x="-268311" y="276518"/>
          <a:ext cx="1788745" cy="1252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j-ea"/>
              <a:ea typeface="+mj-ea"/>
            </a:rPr>
            <a:t>面试</a:t>
          </a:r>
          <a:r>
            <a:rPr lang="zh-CN" altLang="en-US" sz="2800" b="1" kern="1200" dirty="0" smtClean="0">
              <a:solidFill>
                <a:srgbClr val="FFC000"/>
              </a:solidFill>
              <a:latin typeface="+mj-ea"/>
              <a:ea typeface="+mj-ea"/>
            </a:rPr>
            <a:t>前</a:t>
          </a:r>
          <a:endParaRPr lang="zh-CN" altLang="en-US" sz="2800" b="1" kern="1200" dirty="0">
            <a:solidFill>
              <a:srgbClr val="FFC000"/>
            </a:solidFill>
            <a:latin typeface="+mj-ea"/>
            <a:ea typeface="+mj-ea"/>
          </a:endParaRPr>
        </a:p>
      </dsp:txBody>
      <dsp:txXfrm rot="-5400000">
        <a:off x="2" y="634267"/>
        <a:ext cx="1252121" cy="536624"/>
      </dsp:txXfrm>
    </dsp:sp>
    <dsp:sp modelId="{F8B947ED-F81A-48BC-8FD2-D87E2E864111}">
      <dsp:nvSpPr>
        <dsp:cNvPr id="0" name=""/>
        <dsp:cNvSpPr/>
      </dsp:nvSpPr>
      <dsp:spPr>
        <a:xfrm rot="5400000">
          <a:off x="3555143" y="-2303022"/>
          <a:ext cx="1163295" cy="5769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能力素质需求    </a:t>
          </a:r>
          <a:r>
            <a:rPr lang="zh-CN" altLang="en-US" sz="1800" b="0" kern="1200" dirty="0" smtClean="0">
              <a:solidFill>
                <a:schemeClr val="tx1"/>
              </a:solidFill>
              <a:latin typeface="+mj-ea"/>
              <a:ea typeface="+mj-ea"/>
            </a:rPr>
            <a:t>通过工作分析，熟悉招聘需求 </a:t>
          </a:r>
          <a:endParaRPr lang="zh-CN" altLang="en-US" sz="1800" b="0" kern="1200" dirty="0">
            <a:solidFill>
              <a:schemeClr val="tx1"/>
            </a:solidFill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准备记录表        </a:t>
          </a:r>
          <a:r>
            <a:rPr lang="zh-CN" altLang="en-US" sz="1800" b="0" kern="1200" dirty="0" smtClean="0">
              <a:solidFill>
                <a:schemeClr val="tx1"/>
              </a:solidFill>
              <a:latin typeface="+mj-ea"/>
              <a:ea typeface="+mj-ea"/>
            </a:rPr>
            <a:t>提前准备结构化面试记录和评价表</a:t>
          </a:r>
          <a:endParaRPr lang="zh-CN" altLang="en-US" sz="1800" b="0" kern="1200" dirty="0">
            <a:solidFill>
              <a:schemeClr val="tx1"/>
            </a:solidFill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提前阅读简历  </a:t>
          </a:r>
          <a:r>
            <a:rPr lang="zh-CN" altLang="en-US" sz="1800" kern="1200" dirty="0" smtClean="0">
              <a:latin typeface="+mj-ea"/>
              <a:ea typeface="+mj-ea"/>
            </a:rPr>
            <a:t>   勾选提问重点，有的放矢</a:t>
          </a:r>
          <a:endParaRPr lang="zh-CN" altLang="en-US" sz="1800" kern="1200" dirty="0">
            <a:latin typeface="+mj-ea"/>
            <a:ea typeface="+mj-ea"/>
          </a:endParaRPr>
        </a:p>
      </dsp:txBody>
      <dsp:txXfrm rot="-5400000">
        <a:off x="1252121" y="56787"/>
        <a:ext cx="5712553" cy="1049721"/>
      </dsp:txXfrm>
    </dsp:sp>
    <dsp:sp modelId="{7A5D7893-89CB-412F-9E1C-20017EA6A3BB}">
      <dsp:nvSpPr>
        <dsp:cNvPr id="0" name=""/>
        <dsp:cNvSpPr/>
      </dsp:nvSpPr>
      <dsp:spPr>
        <a:xfrm rot="5400000">
          <a:off x="-268311" y="1929898"/>
          <a:ext cx="1788745" cy="1252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j-ea"/>
              <a:ea typeface="+mj-ea"/>
            </a:rPr>
            <a:t>面试</a:t>
          </a:r>
          <a:r>
            <a:rPr lang="zh-CN" altLang="en-US" sz="2800" b="1" kern="1200" dirty="0" smtClean="0">
              <a:solidFill>
                <a:srgbClr val="FFC000"/>
              </a:solidFill>
              <a:latin typeface="+mj-ea"/>
              <a:ea typeface="+mj-ea"/>
            </a:rPr>
            <a:t>中</a:t>
          </a:r>
          <a:endParaRPr lang="zh-CN" altLang="en-US" sz="2400" b="1" kern="1200" dirty="0">
            <a:solidFill>
              <a:srgbClr val="FFC000"/>
            </a:solidFill>
            <a:latin typeface="+mj-ea"/>
            <a:ea typeface="+mj-ea"/>
          </a:endParaRPr>
        </a:p>
      </dsp:txBody>
      <dsp:txXfrm rot="-5400000">
        <a:off x="2" y="2287647"/>
        <a:ext cx="1252121" cy="536624"/>
      </dsp:txXfrm>
    </dsp:sp>
    <dsp:sp modelId="{893458E0-6F41-4A24-997E-E61C9A810F4B}">
      <dsp:nvSpPr>
        <dsp:cNvPr id="0" name=""/>
        <dsp:cNvSpPr/>
      </dsp:nvSpPr>
      <dsp:spPr>
        <a:xfrm rot="5400000">
          <a:off x="3501367" y="-641740"/>
          <a:ext cx="1270849" cy="5769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追问细节    </a:t>
          </a:r>
          <a:r>
            <a:rPr lang="zh-CN" altLang="en-US" sz="1800" b="0" kern="1200" dirty="0" smtClean="0">
              <a:solidFill>
                <a:schemeClr val="tx1"/>
              </a:solidFill>
              <a:latin typeface="+mj-ea"/>
              <a:ea typeface="+mj-ea"/>
            </a:rPr>
            <a:t>落实对知识技能的掌握程度</a:t>
          </a:r>
          <a:endParaRPr lang="zh-CN" altLang="en-US" sz="1800" b="0" kern="1200" dirty="0">
            <a:solidFill>
              <a:schemeClr val="tx1"/>
            </a:solidFill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语气</a:t>
          </a:r>
          <a:r>
            <a:rPr lang="zh-CN" altLang="en-US" sz="1800" kern="1200" dirty="0" smtClean="0">
              <a:solidFill>
                <a:srgbClr val="92D050"/>
              </a:solidFill>
              <a:latin typeface="+mj-ea"/>
              <a:ea typeface="+mj-ea"/>
            </a:rPr>
            <a:t>委婉    </a:t>
          </a:r>
          <a:r>
            <a:rPr lang="zh-CN" altLang="en-US" sz="1800" kern="1200" dirty="0" smtClean="0">
              <a:solidFill>
                <a:schemeClr val="tx1"/>
              </a:solidFill>
              <a:latin typeface="+mj-ea"/>
              <a:ea typeface="+mj-ea"/>
            </a:rPr>
            <a:t>调节气氛利于应聘者发挥</a:t>
          </a:r>
          <a:endParaRPr lang="zh-CN" altLang="en-US" sz="1800" kern="1200" dirty="0">
            <a:solidFill>
              <a:schemeClr val="tx1"/>
            </a:solidFill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控制局面    </a:t>
          </a:r>
          <a:r>
            <a:rPr lang="zh-CN" altLang="en-US" sz="1800" kern="1200" dirty="0" smtClean="0">
              <a:latin typeface="+mj-ea"/>
              <a:ea typeface="+mj-ea"/>
            </a:rPr>
            <a:t>及时制止长篇大论、跑题等</a:t>
          </a:r>
          <a:endParaRPr lang="zh-CN" altLang="en-US" sz="18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>
            <a:latin typeface="+mj-ea"/>
            <a:ea typeface="+mj-ea"/>
          </a:endParaRPr>
        </a:p>
      </dsp:txBody>
      <dsp:txXfrm rot="-5400000">
        <a:off x="1252122" y="1669543"/>
        <a:ext cx="5707302" cy="1146773"/>
      </dsp:txXfrm>
    </dsp:sp>
    <dsp:sp modelId="{17B13CA3-188C-41C6-AA2E-540A658C7095}">
      <dsp:nvSpPr>
        <dsp:cNvPr id="0" name=""/>
        <dsp:cNvSpPr/>
      </dsp:nvSpPr>
      <dsp:spPr>
        <a:xfrm rot="5400000">
          <a:off x="-268311" y="3529196"/>
          <a:ext cx="1788745" cy="1252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j-ea"/>
              <a:ea typeface="+mj-ea"/>
            </a:rPr>
            <a:t>面试</a:t>
          </a:r>
          <a:r>
            <a:rPr lang="zh-CN" altLang="en-US" sz="2400" b="1" kern="1200" dirty="0" smtClean="0">
              <a:solidFill>
                <a:srgbClr val="FFC000"/>
              </a:solidFill>
              <a:latin typeface="+mj-ea"/>
              <a:ea typeface="+mj-ea"/>
            </a:rPr>
            <a:t>尾声</a:t>
          </a:r>
          <a:endParaRPr lang="zh-CN" altLang="en-US" sz="2400" b="1" kern="1200" dirty="0">
            <a:solidFill>
              <a:srgbClr val="FFC000"/>
            </a:solidFill>
            <a:latin typeface="+mj-ea"/>
            <a:ea typeface="+mj-ea"/>
          </a:endParaRPr>
        </a:p>
      </dsp:txBody>
      <dsp:txXfrm rot="-5400000">
        <a:off x="2" y="3886945"/>
        <a:ext cx="1252121" cy="536624"/>
      </dsp:txXfrm>
    </dsp:sp>
    <dsp:sp modelId="{2F83108E-18AF-4A1B-899C-F408C67A5E78}">
      <dsp:nvSpPr>
        <dsp:cNvPr id="0" name=""/>
        <dsp:cNvSpPr/>
      </dsp:nvSpPr>
      <dsp:spPr>
        <a:xfrm rot="5400000">
          <a:off x="3578581" y="1067930"/>
          <a:ext cx="1116421" cy="5769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弥补缺憾     </a:t>
          </a:r>
          <a:r>
            <a:rPr lang="zh-CN" altLang="en-US" sz="1800" kern="1200" dirty="0" smtClean="0">
              <a:latin typeface="+mj-ea"/>
              <a:ea typeface="+mj-ea"/>
            </a:rPr>
            <a:t>留给候选人补充说明的机会</a:t>
          </a:r>
          <a:endParaRPr lang="zh-CN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允许提问     </a:t>
          </a:r>
          <a:r>
            <a:rPr lang="zh-CN" altLang="en-US" sz="1800" b="0" kern="1200" dirty="0" smtClean="0">
              <a:solidFill>
                <a:schemeClr val="tx1"/>
              </a:solidFill>
              <a:latin typeface="+mj-ea"/>
              <a:ea typeface="+mj-ea"/>
            </a:rPr>
            <a:t>进一步了解需求和期望</a:t>
          </a:r>
          <a:endParaRPr lang="zh-CN" altLang="en-US" sz="1800" b="0" kern="1200" dirty="0">
            <a:solidFill>
              <a:schemeClr val="tx1"/>
            </a:solidFill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solidFill>
                <a:srgbClr val="92D050"/>
              </a:solidFill>
              <a:latin typeface="+mj-ea"/>
              <a:ea typeface="+mj-ea"/>
            </a:rPr>
            <a:t>及时评价     </a:t>
          </a:r>
          <a:r>
            <a:rPr lang="zh-CN" altLang="en-US" sz="1800" b="0" kern="1200" dirty="0" smtClean="0">
              <a:solidFill>
                <a:schemeClr val="tx1"/>
              </a:solidFill>
              <a:latin typeface="+mj-ea"/>
              <a:ea typeface="+mj-ea"/>
            </a:rPr>
            <a:t>第一时间记录及评价确保准确性</a:t>
          </a:r>
          <a:endParaRPr lang="zh-CN" altLang="en-US" sz="1800" b="0" kern="1200" dirty="0">
            <a:solidFill>
              <a:schemeClr val="tx1"/>
            </a:solidFill>
            <a:latin typeface="+mj-ea"/>
            <a:ea typeface="+mj-ea"/>
          </a:endParaRPr>
        </a:p>
      </dsp:txBody>
      <dsp:txXfrm rot="-5400000">
        <a:off x="1252122" y="3448889"/>
        <a:ext cx="5714841" cy="1007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0F630-090E-40A2-91E3-3DF81E9B3596}">
      <dsp:nvSpPr>
        <dsp:cNvPr id="0" name=""/>
        <dsp:cNvSpPr/>
      </dsp:nvSpPr>
      <dsp:spPr>
        <a:xfrm>
          <a:off x="0" y="464019"/>
          <a:ext cx="657639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F719E-9A39-44F6-B4AE-F77531AB00F5}">
      <dsp:nvSpPr>
        <dsp:cNvPr id="0" name=""/>
        <dsp:cNvSpPr/>
      </dsp:nvSpPr>
      <dsp:spPr>
        <a:xfrm>
          <a:off x="328819" y="6459"/>
          <a:ext cx="6131597" cy="91512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4000" tIns="0" rIns="17400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  <a:latin typeface="+mj-ea"/>
              <a:ea typeface="+mj-ea"/>
            </a:rPr>
            <a:t>被面试</a:t>
          </a:r>
          <a:endParaRPr lang="zh-CN" altLang="en-US" sz="31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73491" y="51131"/>
        <a:ext cx="6042253" cy="825776"/>
      </dsp:txXfrm>
    </dsp:sp>
    <dsp:sp modelId="{3C55D631-D61C-4637-B799-0BC2EC863073}">
      <dsp:nvSpPr>
        <dsp:cNvPr id="0" name=""/>
        <dsp:cNvSpPr/>
      </dsp:nvSpPr>
      <dsp:spPr>
        <a:xfrm>
          <a:off x="0" y="1870179"/>
          <a:ext cx="657639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60D65-2748-458B-BF71-71813E1EC714}">
      <dsp:nvSpPr>
        <dsp:cNvPr id="0" name=""/>
        <dsp:cNvSpPr/>
      </dsp:nvSpPr>
      <dsp:spPr>
        <a:xfrm>
          <a:off x="313085" y="1412619"/>
          <a:ext cx="6261695" cy="91512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4000" tIns="0" rIns="17400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  <a:latin typeface="+mj-ea"/>
              <a:ea typeface="+mj-ea"/>
            </a:rPr>
            <a:t>绩效管理 （关键事件访谈）</a:t>
          </a:r>
          <a:endParaRPr lang="zh-CN" altLang="en-US" sz="31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57757" y="1457291"/>
        <a:ext cx="6172351" cy="825776"/>
      </dsp:txXfrm>
    </dsp:sp>
    <dsp:sp modelId="{2CB1D610-5EDF-4891-BDBC-BA920B42FB58}">
      <dsp:nvSpPr>
        <dsp:cNvPr id="0" name=""/>
        <dsp:cNvSpPr/>
      </dsp:nvSpPr>
      <dsp:spPr>
        <a:xfrm>
          <a:off x="0" y="3276340"/>
          <a:ext cx="657639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3276C-16D6-4C5C-93C3-F70EFE126E99}">
      <dsp:nvSpPr>
        <dsp:cNvPr id="0" name=""/>
        <dsp:cNvSpPr/>
      </dsp:nvSpPr>
      <dsp:spPr>
        <a:xfrm>
          <a:off x="313085" y="2818780"/>
          <a:ext cx="6261695" cy="91512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4000" tIns="0" rIns="17400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  <a:latin typeface="+mj-ea"/>
              <a:ea typeface="+mj-ea"/>
            </a:rPr>
            <a:t>简历、文书撰写</a:t>
          </a:r>
          <a:endParaRPr lang="zh-CN" altLang="en-US" sz="31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57757" y="2863452"/>
        <a:ext cx="6172351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A562070-FA6D-4E36-9F31-DB211781A2A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46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Klicka här för att ändra format på bakgrundstexten</a:t>
            </a:r>
          </a:p>
          <a:p>
            <a:pPr lvl="1"/>
            <a:r>
              <a:rPr lang="en-US" altLang="zh-CN" noProof="0" smtClean="0"/>
              <a:t>Nivå två</a:t>
            </a:r>
          </a:p>
          <a:p>
            <a:pPr lvl="2"/>
            <a:r>
              <a:rPr lang="en-US" altLang="zh-CN" noProof="0" smtClean="0"/>
              <a:t>Nivå tre</a:t>
            </a:r>
          </a:p>
          <a:p>
            <a:pPr lvl="3"/>
            <a:r>
              <a:rPr lang="en-US" altLang="zh-CN" noProof="0" smtClean="0"/>
              <a:t>Nivå fyra</a:t>
            </a:r>
          </a:p>
          <a:p>
            <a:pPr lvl="4"/>
            <a:r>
              <a:rPr lang="en-US" altLang="zh-CN" noProof="0" smtClean="0"/>
              <a:t>Nivå fem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626FA1C-E5B3-4349-B545-09A9C9FB475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654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_ny_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6675" y="6510338"/>
            <a:ext cx="1282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tagline_bl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6564313"/>
            <a:ext cx="2659063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0"/>
            <a:ext cx="9144000" cy="6351588"/>
            <a:chOff x="0" y="0"/>
            <a:chExt cx="5760" cy="4001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ltGray">
            <a:xfrm>
              <a:off x="0" y="0"/>
              <a:ext cx="5760" cy="11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ltGray">
            <a:xfrm>
              <a:off x="0" y="0"/>
              <a:ext cx="114" cy="397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ltGray">
            <a:xfrm>
              <a:off x="5646" y="0"/>
              <a:ext cx="114" cy="397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ltGray">
            <a:xfrm>
              <a:off x="0" y="3888"/>
              <a:ext cx="5760" cy="11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11" name="Picture 19" descr="Tex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788" y="5310188"/>
            <a:ext cx="4392612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530225" y="334963"/>
            <a:ext cx="8064500" cy="1171575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1658938"/>
            <a:ext cx="8064500" cy="22891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17988" y="6465888"/>
            <a:ext cx="708025" cy="250825"/>
          </a:xfrm>
          <a:ln algn="ctr"/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587A9B-8A8D-4920-AC96-8141DC910AB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23875"/>
            <a:ext cx="8064500" cy="5191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E05A59-3A32-4753-AFCC-6CE22303134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23875"/>
            <a:ext cx="2016125" cy="50387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225" y="523875"/>
            <a:ext cx="5895975" cy="503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23ACC7-27EF-4781-A087-41A474BBFE5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23875"/>
            <a:ext cx="8064500" cy="5191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0225" y="1600200"/>
            <a:ext cx="395605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395605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B9EA38-EC32-41C0-9A44-209AD828DA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23875"/>
            <a:ext cx="8064500" cy="5191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0225" y="1600200"/>
            <a:ext cx="395605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38675" y="1600200"/>
            <a:ext cx="3956050" cy="3962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460122-DDB3-4AD1-9511-1046FCCADC1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293BD2-3D01-47F3-B89C-4EE50902BE1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30225" y="523875"/>
            <a:ext cx="8064500" cy="5191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0225" y="1600200"/>
            <a:ext cx="3956050" cy="190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8675" y="1600200"/>
            <a:ext cx="3956050" cy="190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0225" y="3657600"/>
            <a:ext cx="3956050" cy="190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8675" y="3657600"/>
            <a:ext cx="3956050" cy="190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61743B-E2A0-426B-BF5A-FCC18EF42C1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225" y="523875"/>
            <a:ext cx="8064500" cy="5191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0225" y="1600200"/>
            <a:ext cx="8064500" cy="3962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555657-C725-4DA1-BE4F-699AFB0C972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67C68-3C94-4D88-A46B-03500D3F596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E30262-F660-4E35-997A-195201CB1E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179385" y="148908"/>
          <a:ext cx="871378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363"/>
                <a:gridCol w="968363"/>
                <a:gridCol w="968363"/>
                <a:gridCol w="968363"/>
                <a:gridCol w="968363"/>
                <a:gridCol w="968363"/>
                <a:gridCol w="1030777"/>
                <a:gridCol w="904961"/>
                <a:gridCol w="967869"/>
              </a:tblGrid>
              <a:tr h="326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PRDD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MPC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QAC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SPC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43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85C994-FECA-4213-9173-13F6FAFA1AE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23875"/>
            <a:ext cx="8064500" cy="5191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225" y="1600200"/>
            <a:ext cx="395605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395605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246F96-925F-4542-BAF5-F0D6B554CC3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E3EB2A-6E69-4001-BD8E-6EA51D7B247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23875"/>
            <a:ext cx="8064500" cy="5191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C77AF7-9C95-4C19-BE49-4F811F2077F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53A1B2-722E-46FA-AEDA-2B264D0A83C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829862-D5CF-49FC-B566-5C181D19A09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FD74A25-7D18-450F-BCE9-B9EA6C169F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0225" y="266700"/>
            <a:ext cx="84232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45720" rIns="18000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000" b="1" smtClean="0">
                <a:solidFill>
                  <a:schemeClr val="accent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89538" y="6342063"/>
            <a:ext cx="2133600" cy="514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defRPr sz="1000" smtClean="0">
                <a:solidFill>
                  <a:schemeClr val="accent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17988" y="6481763"/>
            <a:ext cx="708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defRPr sz="1000" smtClean="0">
                <a:solidFill>
                  <a:schemeClr val="accent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065AC6A-7585-4A08-A48B-68689756CC4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25605" name="Picture 10" descr="logo_ny_black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86675" y="6510338"/>
            <a:ext cx="1282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1" descr="tagline_black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71450" y="6564313"/>
            <a:ext cx="2659063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7" name="Group 12"/>
          <p:cNvGrpSpPr>
            <a:grpSpLocks/>
          </p:cNvGrpSpPr>
          <p:nvPr/>
        </p:nvGrpSpPr>
        <p:grpSpPr bwMode="auto">
          <a:xfrm>
            <a:off x="0" y="0"/>
            <a:ext cx="9144000" cy="6351588"/>
            <a:chOff x="0" y="0"/>
            <a:chExt cx="5760" cy="4001"/>
          </a:xfrm>
        </p:grpSpPr>
        <p:sp>
          <p:nvSpPr>
            <p:cNvPr id="1037" name="Rectangle 13"/>
            <p:cNvSpPr>
              <a:spLocks noChangeArrowheads="1"/>
            </p:cNvSpPr>
            <p:nvPr/>
          </p:nvSpPr>
          <p:spPr bwMode="ltGray">
            <a:xfrm>
              <a:off x="0" y="0"/>
              <a:ext cx="5760" cy="11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ltGray">
            <a:xfrm>
              <a:off x="0" y="0"/>
              <a:ext cx="114" cy="397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ltGray">
            <a:xfrm>
              <a:off x="5646" y="0"/>
              <a:ext cx="114" cy="397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ltGray">
            <a:xfrm>
              <a:off x="0" y="3888"/>
              <a:ext cx="5760" cy="11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560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600200"/>
            <a:ext cx="80645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45720" rIns="18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cxnSp>
        <p:nvCxnSpPr>
          <p:cNvPr id="16" name="直接连接符 15"/>
          <p:cNvCxnSpPr/>
          <p:nvPr userDrawn="1"/>
        </p:nvCxnSpPr>
        <p:spPr bwMode="auto">
          <a:xfrm flipV="1">
            <a:off x="212652" y="1010093"/>
            <a:ext cx="8761228" cy="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0863" indent="-284163" algn="l" rtl="0" eaLnBrk="0" fontAlgn="base" hangingPunct="0">
        <a:spcBef>
          <a:spcPct val="35000"/>
        </a:spcBef>
        <a:spcAft>
          <a:spcPct val="0"/>
        </a:spcAft>
        <a:buFont typeface="Verdana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895350" indent="-342900" algn="l" rtl="0" eaLnBrk="0" fontAlgn="base" hangingPunct="0">
        <a:spcBef>
          <a:spcPct val="25000"/>
        </a:spcBef>
        <a:spcAft>
          <a:spcPct val="0"/>
        </a:spcAft>
        <a:buFont typeface="Verdana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249363" indent="-352425" algn="l" rtl="0" eaLnBrk="0" fontAlgn="base" hangingPunct="0">
        <a:spcBef>
          <a:spcPct val="25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612900" indent="-361950" algn="l" rtl="0" eaLnBrk="0" fontAlgn="base" hangingPunct="0">
        <a:spcBef>
          <a:spcPct val="25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070100" indent="-361950" algn="l" rtl="0" fontAlgn="base">
        <a:spcBef>
          <a:spcPct val="25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527300" indent="-361950" algn="l" rtl="0" fontAlgn="base">
        <a:spcBef>
          <a:spcPct val="25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984500" indent="-361950" algn="l" rtl="0" fontAlgn="base">
        <a:spcBef>
          <a:spcPct val="25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441700" indent="-361950" algn="l" rtl="0" fontAlgn="base">
        <a:spcBef>
          <a:spcPct val="25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670863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597329/8036862.htm" TargetMode="External"/><Relationship Id="rId2" Type="http://schemas.openxmlformats.org/officeDocument/2006/relationships/hyperlink" Target="http://baike.baidu.com/view/925421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97307.htm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925421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9358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41286/8049822.htm" TargetMode="External"/><Relationship Id="rId2" Type="http://schemas.openxmlformats.org/officeDocument/2006/relationships/hyperlink" Target="http://baike.baidu.com/view/425387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238984.htm" TargetMode="External"/><Relationship Id="rId4" Type="http://schemas.openxmlformats.org/officeDocument/2006/relationships/hyperlink" Target="http://baike.baidu.com/subview/58062/8380412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0225" y="1341438"/>
            <a:ext cx="8064500" cy="4895874"/>
          </a:xfrm>
        </p:spPr>
        <p:txBody>
          <a:bodyPr/>
          <a:lstStyle/>
          <a:p>
            <a:pPr algn="ctr">
              <a:buNone/>
            </a:pPr>
            <a:r>
              <a:rPr lang="en-US" altLang="zh-CN" sz="6000" b="1" dirty="0" smtClean="0">
                <a:latin typeface="+mj-ea"/>
                <a:ea typeface="+mj-ea"/>
              </a:rPr>
              <a:t>STAR </a:t>
            </a:r>
            <a:r>
              <a:rPr lang="zh-CN" altLang="en-US" sz="6000" b="1" dirty="0" smtClean="0">
                <a:latin typeface="+mj-ea"/>
                <a:ea typeface="+mj-ea"/>
              </a:rPr>
              <a:t>原则</a:t>
            </a:r>
            <a:endParaRPr lang="en-US" altLang="zh-CN" sz="6000" b="1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面试官的提问好工具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写简历时就要准备好面试时的个人故事，以便应付各种千奇百怪的开放性问题。</a:t>
            </a:r>
          </a:p>
          <a:p>
            <a:r>
              <a:rPr lang="zh-CN" altLang="en-US" dirty="0"/>
              <a:t>为了使大家轻松应对这一切，我向大家推荐“个人事件模块”的方法，以使自己迅速完成这看似庞大的工程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637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一，头脑风暴</a:t>
            </a:r>
            <a:r>
              <a:rPr lang="en-US" altLang="zh-CN" dirty="0"/>
              <a:t>+STAR</a:t>
            </a:r>
            <a:r>
              <a:rPr lang="zh-CN" altLang="en-US" dirty="0"/>
              <a:t>法则</a:t>
            </a:r>
            <a:r>
              <a:rPr lang="en-US" altLang="zh-CN" dirty="0"/>
              <a:t>——〉</a:t>
            </a:r>
            <a:r>
              <a:rPr lang="zh-CN" altLang="en-US" dirty="0"/>
              <a:t>个人事件模块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1</a:t>
            </a:r>
            <a:r>
              <a:rPr lang="zh-CN" altLang="en-US" dirty="0"/>
              <a:t>，头脑风暴。</a:t>
            </a:r>
          </a:p>
          <a:p>
            <a:r>
              <a:rPr lang="zh-CN" altLang="en-US" dirty="0"/>
              <a:t>在脑海里仔细想出从大一到大四自己</a:t>
            </a:r>
            <a:r>
              <a:rPr lang="zh-CN" altLang="en-US" dirty="0">
                <a:hlinkClick r:id="rId2"/>
              </a:rPr>
              <a:t>参与</a:t>
            </a:r>
            <a:r>
              <a:rPr lang="zh-CN" altLang="en-US" dirty="0"/>
              <a:t>过所有活动（尤其是能突出你某些能力的活动），包括：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 社团活动 职务 时间 所做事情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 在公司实习的经历 职务 时间 所做过的事情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 与他人一起合作的经历（课题调研，帮助朋友办事）</a:t>
            </a:r>
          </a:p>
          <a:p>
            <a:r>
              <a:rPr lang="zh-CN" altLang="en-US" dirty="0"/>
              <a:t>（回忆要尽量的详细，按时间倒序写在纸上，如大一上学期发生。。。。。。大一下学期发生。。。。。。。如此类推）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72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我相信这一步，很多朋友都已经做了，但是仅仅这样就满足了，就直接写在简历上当完事了，那是不行的，想提高竞争力，还得继续。。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94-FECA-4213-9173-13F6FAFA1AE5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944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064500" cy="3962400"/>
          </a:xfrm>
        </p:spPr>
        <p:txBody>
          <a:bodyPr/>
          <a:lstStyle/>
          <a:p>
            <a:r>
              <a:rPr lang="zh-CN" altLang="en-US" sz="1600" dirty="0" smtClean="0"/>
              <a:t>将</a:t>
            </a:r>
            <a:r>
              <a:rPr lang="zh-CN" altLang="en-US" sz="1600" dirty="0"/>
              <a:t>每件事用</a:t>
            </a:r>
            <a:r>
              <a:rPr lang="en-US" altLang="zh-CN" sz="1600" dirty="0"/>
              <a:t>S T A R </a:t>
            </a:r>
            <a:r>
              <a:rPr lang="zh-CN" altLang="en-US" sz="1600" dirty="0"/>
              <a:t>四点写出，将重要的事情做成表格</a:t>
            </a:r>
          </a:p>
          <a:p>
            <a:r>
              <a:rPr lang="zh-CN" altLang="en-US" sz="1600" dirty="0"/>
              <a:t>例 大一辩论比赛获得冠军</a:t>
            </a:r>
          </a:p>
          <a:p>
            <a:r>
              <a:rPr lang="en-US" altLang="zh-CN" sz="1600" dirty="0" smtClean="0"/>
              <a:t>S</a:t>
            </a:r>
            <a:r>
              <a:rPr lang="zh-CN" altLang="en-US" sz="1600" dirty="0" smtClean="0"/>
              <a:t>：系</a:t>
            </a:r>
            <a:r>
              <a:rPr lang="zh-CN" altLang="en-US" sz="1600" dirty="0"/>
              <a:t>里共有</a:t>
            </a:r>
            <a:r>
              <a:rPr lang="en-US" altLang="zh-CN" sz="1600" dirty="0"/>
              <a:t>5</a:t>
            </a:r>
            <a:r>
              <a:rPr lang="zh-CN" altLang="en-US" sz="1600" dirty="0"/>
              <a:t>支队伍参赛，实力。。。，我们小组。。。。。</a:t>
            </a:r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：熟悉</a:t>
            </a:r>
            <a:r>
              <a:rPr lang="zh-CN" altLang="en-US" sz="1600" dirty="0"/>
              <a:t>辩论流程，掌握辩论技巧，获得系冠军</a:t>
            </a:r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：自己</a:t>
            </a:r>
            <a:r>
              <a:rPr lang="zh-CN" altLang="en-US" sz="1600" dirty="0"/>
              <a:t>主动整理资料，组织小组学习流程，编制训练题，小组训练，根据每个人的特点，分配任务（详细，尽量详细，包括当中遇到的困难都要回忆起来，自己是怎么解决的）</a:t>
            </a:r>
          </a:p>
          <a:p>
            <a:r>
              <a:rPr lang="en-US" altLang="zh-CN" sz="1600" dirty="0" smtClean="0"/>
              <a:t>R</a:t>
            </a:r>
            <a:r>
              <a:rPr lang="zh-CN" altLang="en-US" sz="1600" dirty="0" smtClean="0"/>
              <a:t>：获得</a:t>
            </a:r>
            <a:r>
              <a:rPr lang="zh-CN" altLang="en-US" sz="1600" dirty="0"/>
              <a:t>系</a:t>
            </a:r>
            <a:r>
              <a:rPr lang="zh-CN" altLang="en-US" sz="1600" dirty="0">
                <a:hlinkClick r:id="rId2"/>
              </a:rPr>
              <a:t>辩论赛</a:t>
            </a:r>
            <a:r>
              <a:rPr lang="zh-CN" altLang="en-US" sz="1600" dirty="0" smtClean="0"/>
              <a:t>冠军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/>
              <a:t>以上这个例子中，可以让</a:t>
            </a:r>
            <a:r>
              <a:rPr lang="en-US" altLang="zh-CN" sz="1600" dirty="0"/>
              <a:t>HR</a:t>
            </a:r>
            <a:r>
              <a:rPr lang="zh-CN" altLang="en-US" sz="1600" dirty="0"/>
              <a:t>迅速了解你整个活动的前因后果，同时，也突出了你在这个活动过程中的领导能力，沟通能力，主动</a:t>
            </a:r>
            <a:r>
              <a:rPr lang="zh-CN" altLang="en-US" sz="1600" dirty="0">
                <a:hlinkClick r:id="rId3"/>
              </a:rPr>
              <a:t>解决</a:t>
            </a:r>
            <a:r>
              <a:rPr lang="zh-CN" altLang="en-US" sz="1600" dirty="0"/>
              <a:t>问题的能力等等。</a:t>
            </a:r>
          </a:p>
          <a:p>
            <a:r>
              <a:rPr lang="zh-CN" altLang="en-US" sz="1600" dirty="0"/>
              <a:t>将刚才在头脑风暴中，想到的事情都用这个方法做出表格。一般来说，特别突出的事情应该要达到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8</a:t>
            </a:r>
            <a:r>
              <a:rPr lang="zh-CN" altLang="en-US" sz="1600" dirty="0"/>
              <a:t>件。</a:t>
            </a:r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91580" y="3686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STAR</a:t>
            </a:r>
            <a:r>
              <a:rPr lang="zh-CN" altLang="en-US" sz="2400" dirty="0"/>
              <a:t>法则</a:t>
            </a:r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637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二，挖掘闪光点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这个时候，个人事件模块的工作就算完成了，但是，怎么</a:t>
            </a:r>
            <a:r>
              <a:rPr lang="zh-CN" altLang="en-US" sz="2800" dirty="0">
                <a:hlinkClick r:id="rId2"/>
              </a:rPr>
              <a:t>运用</a:t>
            </a:r>
            <a:r>
              <a:rPr lang="zh-CN" altLang="en-US" sz="2800" dirty="0"/>
              <a:t>呢？还得再做多一步。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94-FECA-4213-9173-13F6FAFA1AE5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81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0225" y="1124744"/>
            <a:ext cx="8064500" cy="3962400"/>
          </a:xfrm>
        </p:spPr>
        <p:txBody>
          <a:bodyPr/>
          <a:lstStyle/>
          <a:p>
            <a:r>
              <a:rPr lang="zh-CN" altLang="en-US" dirty="0"/>
              <a:t>开放性问题大家都要回答吧？大家也都知道，其实每一个开放性问题都在考查自己的每一项能力，如领导能力，沟通能力，适应能力等等。而挖掘闪光点就是在这些事件模块中找出你所能体现的这些能力，如上例</a:t>
            </a:r>
            <a:r>
              <a:rPr lang="zh-CN" altLang="en-US" dirty="0">
                <a:hlinkClick r:id="rId2"/>
              </a:rPr>
              <a:t>辩论赛</a:t>
            </a:r>
            <a:r>
              <a:rPr lang="zh-CN" altLang="en-US" dirty="0"/>
              <a:t>中所体现的领导能力，沟通能力，主动解决问题。这时候，就可以在下面加多一行，能力体现。</a:t>
            </a:r>
          </a:p>
          <a:p>
            <a:r>
              <a:rPr lang="zh-CN" altLang="en-US" dirty="0"/>
              <a:t>大一辩论比赛获得冠军</a:t>
            </a:r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：系</a:t>
            </a:r>
            <a:r>
              <a:rPr lang="zh-CN" altLang="en-US" dirty="0"/>
              <a:t>里共有</a:t>
            </a:r>
            <a:r>
              <a:rPr lang="en-US" altLang="zh-CN" dirty="0"/>
              <a:t>5</a:t>
            </a:r>
            <a:r>
              <a:rPr lang="zh-CN" altLang="en-US" dirty="0"/>
              <a:t>支队伍参赛，实力。。。，我们小组。。。。。</a:t>
            </a:r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：熟悉</a:t>
            </a:r>
            <a:r>
              <a:rPr lang="zh-CN" altLang="en-US" dirty="0"/>
              <a:t>辩论流程，掌握辩论技巧，获得系冠军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：获得</a:t>
            </a:r>
            <a:r>
              <a:rPr lang="zh-CN" altLang="en-US" dirty="0"/>
              <a:t>系辩论赛冠军</a:t>
            </a:r>
          </a:p>
          <a:p>
            <a:r>
              <a:rPr lang="zh-CN" altLang="en-US" dirty="0"/>
              <a:t>能 力</a:t>
            </a:r>
          </a:p>
          <a:p>
            <a:r>
              <a:rPr lang="zh-CN" altLang="en-US" dirty="0"/>
              <a:t>沟通能力，协作能力，领导能力，主动解决问题能力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57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1560" y="1309410"/>
            <a:ext cx="8172908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有了事情模块，也知道了每个事件自己所体现出的能力，这时候的你，还需要害怕那些开放性问题吗？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以上所说都是主要为面试而准备的，但是，写简历阶段时就可以应用这些模块，针对你某阶段的某一件事，将模块中的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两项以简洁的语言写上。这样，当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问你简历上的问题时，你就可以有备而回答之啦！当然，针对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136EC2"/>
                </a:solidFill>
                <a:effectLst/>
                <a:cs typeface="Arial" panose="020B0604020202020204" pitchFamily="34" charset="0"/>
                <a:hlinkClick r:id="rId2"/>
              </a:rPr>
              <a:t>职位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的不同，要求自然也不同，但是，这一切都可以参考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STAR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法则来解决，例如，你要申请的是销售类的，你就将关于沟通能力，营销经验的事例写上，并且突出自己与其的相关性，这样，自然就可以提高简历的命中率。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160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6" name="标题 8"/>
          <p:cNvSpPr txBox="1">
            <a:spLocks/>
          </p:cNvSpPr>
          <p:nvPr/>
        </p:nvSpPr>
        <p:spPr>
          <a:xfrm>
            <a:off x="576263" y="264318"/>
            <a:ext cx="8064500" cy="51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chemeClr val="tx1"/>
                </a:solidFill>
                <a:latin typeface="+mj-ea"/>
                <a:ea typeface="+mj-ea"/>
              </a:rPr>
              <a:t>STAR</a:t>
            </a:r>
            <a:r>
              <a:rPr lang="zh-CN" altLang="en-US" sz="2800" b="1" kern="0" noProof="0" dirty="0" smtClean="0">
                <a:solidFill>
                  <a:schemeClr val="tx1"/>
                </a:solidFill>
                <a:latin typeface="+mj-ea"/>
                <a:ea typeface="+mj-ea"/>
              </a:rPr>
              <a:t>原则</a:t>
            </a:r>
            <a:r>
              <a:rPr lang="zh-CN" altLang="en-US" sz="2800" b="1" kern="0" dirty="0" smtClean="0">
                <a:solidFill>
                  <a:schemeClr val="tx1"/>
                </a:solidFill>
                <a:latin typeface="+mj-ea"/>
                <a:ea typeface="+mj-ea"/>
              </a:rPr>
              <a:t>的其他</a:t>
            </a:r>
            <a:r>
              <a:rPr lang="zh-CN" altLang="en-US" sz="2800" b="1" kern="0" noProof="0" dirty="0" smtClean="0">
                <a:solidFill>
                  <a:schemeClr val="tx1"/>
                </a:solidFill>
                <a:latin typeface="+mj-ea"/>
                <a:ea typeface="+mj-ea"/>
              </a:rPr>
              <a:t>应用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21601805"/>
              </p:ext>
            </p:extLst>
          </p:nvPr>
        </p:nvGraphicFramePr>
        <p:xfrm>
          <a:off x="1524000" y="1397000"/>
          <a:ext cx="65763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67F719E-9A39-44F6-B4AE-F77531AB0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367F719E-9A39-44F6-B4AE-F77531AB0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980F630-090E-40A2-91E3-3DF81E9B3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1980F630-090E-40A2-91E3-3DF81E9B3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F560D65-2748-458B-BF71-71813E1EC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graphicEl>
                                              <a:dgm id="{2F560D65-2748-458B-BF71-71813E1EC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55D631-D61C-4637-B799-0BC2EC863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graphicEl>
                                              <a:dgm id="{3C55D631-D61C-4637-B799-0BC2EC863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9C3276C-16D6-4C5C-93C3-F70EFE126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graphicEl>
                                              <a:dgm id="{09C3276C-16D6-4C5C-93C3-F70EFE126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B1D610-5EDF-4891-BDBC-BA920B42F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graphicEl>
                                              <a:dgm id="{2CB1D610-5EDF-4891-BDBC-BA920B42F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4800" dirty="0" smtClean="0"/>
              <a:t>什么是</a:t>
            </a:r>
            <a:r>
              <a:rPr lang="en-US" altLang="zh-CN" sz="4800" dirty="0" smtClean="0"/>
              <a:t>STAR</a:t>
            </a:r>
            <a:r>
              <a:rPr lang="zh-CN" altLang="en-US" sz="4800" dirty="0" smtClean="0"/>
              <a:t>法则？</a:t>
            </a:r>
            <a:endParaRPr lang="en-US" altLang="zh-CN" sz="4800" dirty="0" smtClean="0"/>
          </a:p>
          <a:p>
            <a:endParaRPr lang="en-US" altLang="zh-CN" dirty="0"/>
          </a:p>
          <a:p>
            <a:r>
              <a:rPr lang="en-US" altLang="zh-CN" dirty="0" smtClean="0"/>
              <a:t>STAR</a:t>
            </a:r>
            <a:r>
              <a:rPr lang="zh-CN" altLang="en-US" dirty="0"/>
              <a:t>法则是情境</a:t>
            </a:r>
            <a:r>
              <a:rPr lang="en-US" altLang="zh-CN" dirty="0"/>
              <a:t>(situation)</a:t>
            </a:r>
            <a:r>
              <a:rPr lang="zh-CN" altLang="en-US" dirty="0"/>
              <a:t>、任务</a:t>
            </a:r>
            <a:r>
              <a:rPr lang="en-US" altLang="zh-CN" dirty="0"/>
              <a:t>(task)</a:t>
            </a:r>
            <a:r>
              <a:rPr lang="zh-CN" altLang="en-US" dirty="0"/>
              <a:t>、行动</a:t>
            </a:r>
            <a:r>
              <a:rPr lang="en-US" altLang="zh-CN" dirty="0"/>
              <a:t>(action)</a:t>
            </a:r>
            <a:r>
              <a:rPr lang="zh-CN" altLang="en-US" dirty="0"/>
              <a:t>、结果</a:t>
            </a:r>
            <a:r>
              <a:rPr lang="en-US" altLang="zh-CN" dirty="0"/>
              <a:t>(result)</a:t>
            </a:r>
            <a:r>
              <a:rPr lang="zh-CN" altLang="en-US" dirty="0"/>
              <a:t>四项的缩写。</a:t>
            </a:r>
            <a:r>
              <a:rPr lang="en-US" altLang="zh-CN" dirty="0"/>
              <a:t>STAR</a:t>
            </a:r>
            <a:r>
              <a:rPr lang="zh-CN" altLang="en-US" dirty="0"/>
              <a:t>法则是一种常常被面试官</a:t>
            </a:r>
            <a:r>
              <a:rPr lang="zh-CN" altLang="en-US" dirty="0">
                <a:hlinkClick r:id="rId2"/>
              </a:rPr>
              <a:t>使用</a:t>
            </a:r>
            <a:r>
              <a:rPr lang="zh-CN" altLang="en-US" dirty="0"/>
              <a:t>的工具，用来收集面试者与工作相关的具体信息和</a:t>
            </a:r>
            <a:r>
              <a:rPr lang="zh-CN" altLang="en-US" dirty="0">
                <a:hlinkClick r:id="rId3"/>
              </a:rPr>
              <a:t>能力</a:t>
            </a:r>
            <a:r>
              <a:rPr lang="zh-CN" altLang="en-US" dirty="0"/>
              <a:t>。</a:t>
            </a:r>
            <a:r>
              <a:rPr lang="en-US" altLang="zh-CN" dirty="0"/>
              <a:t>STAR</a:t>
            </a:r>
            <a:r>
              <a:rPr lang="zh-CN" altLang="en-US" dirty="0"/>
              <a:t>法则比起传统的面试手法来说，可以更精确地</a:t>
            </a:r>
            <a:r>
              <a:rPr lang="zh-CN" altLang="en-US" dirty="0">
                <a:hlinkClick r:id="rId4"/>
              </a:rPr>
              <a:t>预测</a:t>
            </a:r>
            <a:r>
              <a:rPr lang="zh-CN" altLang="en-US" dirty="0"/>
              <a:t>面试者未来的工作</a:t>
            </a:r>
            <a:r>
              <a:rPr lang="zh-CN" altLang="en-US" dirty="0">
                <a:hlinkClick r:id="rId5"/>
              </a:rPr>
              <a:t>表现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2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" name="标题 8"/>
          <p:cNvSpPr>
            <a:spLocks noGrp="1"/>
          </p:cNvSpPr>
          <p:nvPr>
            <p:ph type="title" idx="4294967295"/>
          </p:nvPr>
        </p:nvSpPr>
        <p:spPr>
          <a:xfrm>
            <a:off x="576263" y="264318"/>
            <a:ext cx="8064500" cy="51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什么是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STAR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？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70706065"/>
              </p:ext>
            </p:extLst>
          </p:nvPr>
        </p:nvGraphicFramePr>
        <p:xfrm>
          <a:off x="576263" y="1397000"/>
          <a:ext cx="3275657" cy="455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67848010"/>
              </p:ext>
            </p:extLst>
          </p:nvPr>
        </p:nvGraphicFramePr>
        <p:xfrm>
          <a:off x="3851920" y="1397000"/>
          <a:ext cx="4968552" cy="449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9D19F0-FB4A-4686-9960-7E2EB4C12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graphicEl>
                                              <a:dgm id="{9C9D19F0-FB4A-4686-9960-7E2EB4C12E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7874C88-B005-4F8C-AD5D-D8B866865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graphicEl>
                                              <a:dgm id="{E7874C88-B005-4F8C-AD5D-D8B866865F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2EF289B-A99E-4983-A652-0E716A387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graphicEl>
                                              <a:dgm id="{82EF289B-A99E-4983-A652-0E716A387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C3D0F46-9D97-4AF4-970E-13AFB651C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graphicEl>
                                              <a:dgm id="{CC3D0F46-9D97-4AF4-970E-13AFB651C4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45355"/>
              </p:ext>
            </p:extLst>
          </p:nvPr>
        </p:nvGraphicFramePr>
        <p:xfrm>
          <a:off x="576263" y="4617132"/>
          <a:ext cx="8064500" cy="106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6125"/>
                <a:gridCol w="2016125"/>
                <a:gridCol w="2016125"/>
                <a:gridCol w="2016125"/>
              </a:tblGrid>
              <a:tr h="97210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*个人能力的影响度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对企业管理、行业趋势的见解和领悟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*工作经验符合程度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*对工作的规划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*轻重缓急的安排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*思维方式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*工作方式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 执行力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 团队合作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 总结和学习能力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 承受能力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 自我认知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4" name="标题 8"/>
          <p:cNvSpPr txBox="1">
            <a:spLocks/>
          </p:cNvSpPr>
          <p:nvPr/>
        </p:nvSpPr>
        <p:spPr>
          <a:xfrm>
            <a:off x="576263" y="264318"/>
            <a:ext cx="8064500" cy="51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chemeClr val="tx1"/>
                </a:solidFill>
                <a:latin typeface="+mj-ea"/>
                <a:ea typeface="+mj-ea"/>
              </a:rPr>
              <a:t>STAR</a:t>
            </a:r>
            <a:r>
              <a:rPr lang="zh-CN" altLang="en-US" sz="2800" b="1" kern="0" noProof="0" dirty="0" smtClean="0">
                <a:solidFill>
                  <a:schemeClr val="tx1"/>
                </a:solidFill>
                <a:latin typeface="+mj-ea"/>
                <a:ea typeface="+mj-ea"/>
              </a:rPr>
              <a:t>原则在面试中的应用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0938" y="2168525"/>
            <a:ext cx="122481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行业趋势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企业运营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团队资源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…..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3170" y="2168525"/>
            <a:ext cx="122481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每项任务具体内容，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KPI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…..</a:t>
            </a:r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6013" y="2168525"/>
            <a:ext cx="122481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如何完成任务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2240" y="2168525"/>
            <a:ext cx="122481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好的结果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坏的结果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原因</a:t>
            </a:r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87524" y="4217022"/>
            <a:ext cx="8604956" cy="1601019"/>
          </a:xfrm>
          <a:prstGeom prst="roundRect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6967"/>
            <a:ext cx="2658951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    考 察 目 的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下箭头 23"/>
          <p:cNvSpPr/>
          <p:nvPr/>
        </p:nvSpPr>
        <p:spPr bwMode="auto">
          <a:xfrm>
            <a:off x="4103948" y="3468198"/>
            <a:ext cx="1002084" cy="54876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9918" y="1052514"/>
            <a:ext cx="1229595" cy="1046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+mj-ea"/>
                <a:ea typeface="+mj-ea"/>
              </a:rPr>
              <a:t>S</a:t>
            </a:r>
            <a:endParaRPr lang="zh-CN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6623" y="1052514"/>
            <a:ext cx="1229595" cy="1046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+mj-ea"/>
                <a:ea typeface="+mj-ea"/>
              </a:rPr>
              <a:t>T</a:t>
            </a:r>
            <a:endParaRPr lang="zh-CN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6013" y="1052514"/>
            <a:ext cx="1229595" cy="1046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zh-CN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7463" y="1052514"/>
            <a:ext cx="1229595" cy="1046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+mj-ea"/>
                <a:ea typeface="+mj-ea"/>
              </a:rPr>
              <a:t>R</a:t>
            </a:r>
            <a:endParaRPr lang="zh-CN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16" grpId="0" build="allAtOnce" animBg="1"/>
      <p:bldP spid="17" grpId="0" build="allAtOnce" animBg="1"/>
      <p:bldP spid="18" grpId="0" build="allAtOnce" animBg="1"/>
      <p:bldP spid="23" grpId="0" animBg="1"/>
      <p:bldP spid="24" grpId="0" animBg="1"/>
      <p:bldP spid="2" grpId="0" build="allAtOnce" animBg="1"/>
      <p:bldP spid="25" grpId="0" build="allAtOnce" animBg="1"/>
      <p:bldP spid="26" grpId="0" build="allAtOnce" animBg="1"/>
      <p:bldP spid="2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STAR</a:t>
            </a:r>
            <a:r>
              <a:rPr lang="zh-CN" altLang="en-US" sz="2800" dirty="0"/>
              <a:t>法则，</a:t>
            </a:r>
            <a:r>
              <a:rPr lang="en-US" altLang="zh-CN" sz="2800" dirty="0"/>
              <a:t>500</a:t>
            </a:r>
            <a:r>
              <a:rPr lang="zh-CN" altLang="en-US" sz="2800" dirty="0"/>
              <a:t>强面试题回答时的技巧法则，备受面试者成功者和</a:t>
            </a:r>
            <a:r>
              <a:rPr lang="en-US" altLang="zh-CN" sz="2800" dirty="0"/>
              <a:t>500</a:t>
            </a:r>
            <a:r>
              <a:rPr lang="zh-CN" altLang="en-US" sz="2800" dirty="0"/>
              <a:t>强</a:t>
            </a:r>
            <a:r>
              <a:rPr lang="en-US" altLang="zh-CN" sz="2800" dirty="0"/>
              <a:t>HR</a:t>
            </a:r>
            <a:r>
              <a:rPr lang="zh-CN" altLang="en-US" sz="2800" dirty="0"/>
              <a:t>的推崇。</a:t>
            </a:r>
          </a:p>
          <a:p>
            <a:r>
              <a:rPr lang="zh-CN" altLang="en-US" sz="2800" dirty="0"/>
              <a:t>由于这个法则被广泛应用于面试问题的回答，尽管我们还在写简历阶段，但是，写简历时能把面试的问题就想好，会使自己更加主动和自信，做到简历，面试关联性，逻辑性强，不至于在一个月后去面试，却把简历里的东西都忘掉了（更何况有些朋友会稍微夸大简历内容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17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我们写简历时，每个人都要写上自己的工作经历，活动经历，想必每一个同学，都会起码花上半天甚至更长的时间去搜寻脑海里所有有关的经历，争取找出最好的东西写在简历上。</a:t>
            </a:r>
          </a:p>
          <a:p>
            <a:r>
              <a:rPr lang="zh-CN" altLang="en-US" sz="2400" dirty="0"/>
              <a:t>但是此时，我们要注意了，简历上的任何一个信息点都有可能成为日后面试时的重点提问对象，所以说，不能只管写上让自己感觉最牛的经历就完事了，要想到今后，在面试中，你所写的经历万一被面试官问到，你真的能回答得流利，顺畅，且能通过这段经历，证明自己正是适合这个职位的人吗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9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STAR</a:t>
            </a:r>
            <a:r>
              <a:rPr lang="zh-CN" altLang="en-US" dirty="0" smtClean="0"/>
              <a:t>法则的应用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对于面试官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14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C28F-3BE3-41FE-9008-75316F4AA9FE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标题 8"/>
          <p:cNvSpPr txBox="1">
            <a:spLocks/>
          </p:cNvSpPr>
          <p:nvPr/>
        </p:nvSpPr>
        <p:spPr>
          <a:xfrm>
            <a:off x="576263" y="264318"/>
            <a:ext cx="8064500" cy="51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如何有效应用？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66496486"/>
              </p:ext>
            </p:extLst>
          </p:nvPr>
        </p:nvGraphicFramePr>
        <p:xfrm>
          <a:off x="1150938" y="1052513"/>
          <a:ext cx="7021462" cy="5057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3966B0-C358-4636-967B-2DC666DC5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9F3966B0-C358-4636-967B-2DC666DC5A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5D7893-89CB-412F-9E1C-20017EA6A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7A5D7893-89CB-412F-9E1C-20017EA6A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B13CA3-188C-41C6-AA2E-540A658C7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17B13CA3-188C-41C6-AA2E-540A658C70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B947ED-F81A-48BC-8FD2-D87E2E864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F8B947ED-F81A-48BC-8FD2-D87E2E8641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3458E0-6F41-4A24-997E-E61C9A810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893458E0-6F41-4A24-997E-E61C9A810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83108E-18AF-4A1B-899C-F408C67A5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2F83108E-18AF-4A1B-899C-F408C67A5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STAR</a:t>
            </a:r>
            <a:r>
              <a:rPr lang="zh-CN" altLang="en-US" dirty="0" smtClean="0"/>
              <a:t>法则的应用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对于面试者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26390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Standardformgivning 1">
      <a:dk1>
        <a:srgbClr val="000000"/>
      </a:dk1>
      <a:lt1>
        <a:srgbClr val="FFFFFF"/>
      </a:lt1>
      <a:dk2>
        <a:srgbClr val="00A0D0"/>
      </a:dk2>
      <a:lt2>
        <a:srgbClr val="AA9C8F"/>
      </a:lt2>
      <a:accent1>
        <a:srgbClr val="00A0D0"/>
      </a:accent1>
      <a:accent2>
        <a:srgbClr val="C3C4BE"/>
      </a:accent2>
      <a:accent3>
        <a:srgbClr val="FFFFFF"/>
      </a:accent3>
      <a:accent4>
        <a:srgbClr val="000000"/>
      </a:accent4>
      <a:accent5>
        <a:srgbClr val="AACDE4"/>
      </a:accent5>
      <a:accent6>
        <a:srgbClr val="B0B1AC"/>
      </a:accent6>
      <a:hlink>
        <a:srgbClr val="E0684B"/>
      </a:hlink>
      <a:folHlink>
        <a:srgbClr val="6A8A7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A0D0"/>
        </a:dk2>
        <a:lt2>
          <a:srgbClr val="AA9C8F"/>
        </a:lt2>
        <a:accent1>
          <a:srgbClr val="00A0D0"/>
        </a:accent1>
        <a:accent2>
          <a:srgbClr val="C3C4BE"/>
        </a:accent2>
        <a:accent3>
          <a:srgbClr val="FFFFFF"/>
        </a:accent3>
        <a:accent4>
          <a:srgbClr val="000000"/>
        </a:accent4>
        <a:accent5>
          <a:srgbClr val="AACDE4"/>
        </a:accent5>
        <a:accent6>
          <a:srgbClr val="B0B1AC"/>
        </a:accent6>
        <a:hlink>
          <a:srgbClr val="E0684B"/>
        </a:hlink>
        <a:folHlink>
          <a:srgbClr val="6A8A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5943</TotalTime>
  <Words>1378</Words>
  <Application>Microsoft Office PowerPoint</Application>
  <PresentationFormat>全屏显示(4:3)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Franklin Gothic Book</vt:lpstr>
      <vt:lpstr>黑体</vt:lpstr>
      <vt:lpstr>宋体</vt:lpstr>
      <vt:lpstr>微软雅黑</vt:lpstr>
      <vt:lpstr>Arial</vt:lpstr>
      <vt:lpstr>Franklin Gothic Medium</vt:lpstr>
      <vt:lpstr>Verdana</vt:lpstr>
      <vt:lpstr>Wingdings</vt:lpstr>
      <vt:lpstr>Standardformgivning</vt:lpstr>
      <vt:lpstr>PowerPoint 演示文稿</vt:lpstr>
      <vt:lpstr>PowerPoint 演示文稿</vt:lpstr>
      <vt:lpstr>什么是STAR？</vt:lpstr>
      <vt:lpstr>PowerPoint 演示文稿</vt:lpstr>
      <vt:lpstr>PowerPoint 演示文稿</vt:lpstr>
      <vt:lpstr>PowerPoint 演示文稿</vt:lpstr>
      <vt:lpstr>STAR法则的应用</vt:lpstr>
      <vt:lpstr>PowerPoint 演示文稿</vt:lpstr>
      <vt:lpstr>STAR法则的应用</vt:lpstr>
      <vt:lpstr>PowerPoint 演示文稿</vt:lpstr>
      <vt:lpstr>PowerPoint 演示文稿</vt:lpstr>
      <vt:lpstr>PowerPoint 演示文稿</vt:lpstr>
      <vt:lpstr>PowerPoint 演示文稿</vt:lpstr>
      <vt:lpstr>二，挖掘闪光点</vt:lpstr>
      <vt:lpstr>PowerPoint 演示文稿</vt:lpstr>
      <vt:lpstr>PowerPoint 演示文稿</vt:lpstr>
      <vt:lpstr>PowerPoint 演示文稿</vt:lpstr>
    </vt:vector>
  </TitlesOfParts>
  <Company>Emanuel Identity Manuals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Ppt 2003 template - ASSA ABLOY</dc:title>
  <dc:creator>Carin Ländström</dc:creator>
  <cp:keywords>Example Ppt 2003 template - ASSA ABLOY</cp:keywords>
  <dc:description>Dec 2009. Rev: Feb 2010_x000d_
By: Carin Ländström, +46 8 556 014 30_x000d_
Emanuel Identity Manuals AB</dc:description>
  <cp:lastModifiedBy>昌维</cp:lastModifiedBy>
  <cp:revision>775</cp:revision>
  <dcterms:created xsi:type="dcterms:W3CDTF">2009-11-25T17:17:05Z</dcterms:created>
  <dcterms:modified xsi:type="dcterms:W3CDTF">2016-12-22T11:09:22Z</dcterms:modified>
</cp:coreProperties>
</file>