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4"/>
    <p:restoredTop sz="94384"/>
  </p:normalViewPr>
  <p:slideViewPr>
    <p:cSldViewPr snapToGrid="0" snapToObjects="1">
      <p:cViewPr varScale="1">
        <p:scale>
          <a:sx n="86" d="100"/>
          <a:sy n="86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8ABB-C1BE-3E4C-AC78-B0DF6C5B0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01212-26A4-E349-AD22-3B4485B0C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8428-F8BF-F948-B6D3-C3E03987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AFD0-C74A-1F42-80D4-619AC51D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5387-BB8F-EB47-866E-E858C04D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815B-1990-1A4F-93E5-56B4F0C6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171D6-D228-4F40-8EF6-8F2E23DC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53BC8-9E72-1244-B063-49F75F1C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91048-2A92-2442-8C77-5675DABC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5089D-1146-B34D-AEEE-1C009CAD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693F2-8AD2-B34F-AFAB-6625CBF3D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8DA63-E581-0A49-BDA2-6C8CCD15C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D6B1-FD53-054B-B489-D34389CA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C3E9E-30CB-B046-8824-ECEB7934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FA123-2BB8-AD48-BDD5-C9C0FF61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1005-CFD4-C040-B941-E63E750D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73F4-C54B-1748-AEF9-BF883769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5B4B-6182-0240-B898-8CE5D57F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D46A-DC57-7447-87EA-28A58FB3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80506-A70D-BE45-B647-60F557E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8951-2CF9-6542-8342-59B01463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D024-1488-5F40-AE23-46B98181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1381-7FE0-9645-8FC8-EA7B7F42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CCC9-F34C-9F48-872A-37C34A92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2552-1D85-5F45-A555-22DB25FF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2860-5BF2-FD4A-B703-99D47BE5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F141E-04B7-BE4F-AF99-85DE705AA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6428D-6A71-E844-BDCF-5E26FE107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0751-7748-4044-B8B7-6F8AAC7E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3BEBF-91C1-C349-8F90-F0BA8089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2D215-2EDC-7C4C-AAA0-33D6B391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5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36C1-D8AB-A442-AC45-5D7A787F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E90B3-EB51-B048-875E-8AD3A8B0B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8AD8E-8CFD-594A-B30B-53C41AEB0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C6C99-14F3-084C-A33B-EB4AB48DF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BBD54-0616-F64F-86F9-EE5E68882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875AB-1C03-2B42-A5A4-5F5A6C06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F5139-6292-7347-AFA2-2828EB1A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A14A-F8DC-EA49-877E-4E182549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CE41-2415-5B40-A8E4-D1ACB62B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F0AA6-4C4F-F241-B3C3-5B28BC63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403AF-79C4-6447-A642-457615A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B4962-F708-634D-95FC-8913DFC6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17418-22F4-604C-AC0B-56285571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A0C30-BA4A-3D4D-A4FF-0652CA9C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49E01-A4A3-C94D-8A84-D1092015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F092-8950-CF4C-B4EC-E3813F95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005E-41BC-3947-98D1-28BD2C3A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D58A-368A-9042-B8CD-EC1BCB5B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9DFFC-22E4-7047-A7C4-29B9245B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FB9C-972B-F945-8B55-AE88ACB2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08FDB-AE7A-5944-A4A5-19AE20ED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7142-06A8-EE4E-A6BF-0A98E586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FED83-97D9-5345-AFFD-EB8DE1EA3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CAC6-0E42-764B-928D-6D6B5EA6E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4A743-542E-3D44-9795-293E301E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5E54D-4369-8A44-A3BB-9522E1E9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31907-3B90-934A-A108-D384163D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EB239-9220-814A-8E33-64812AEB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BF244-5628-5E49-9436-E7DE79B4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47AA-98F0-6E49-96CB-B10C78B62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A4FE-ED16-3547-A8C8-32B5F99282D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72F2-ACEB-0F46-B612-623BDB132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32B5-8809-2B4A-BBC5-52859A472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1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English Arial Black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D6CB-8678-8741-A4DF-4FE897371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架构设计大作业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CD63A-6A8D-BF4C-A470-C54B2B27E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1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F9B-2D3F-9B41-B534-B288458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F950-62A3-A04B-AF03-A10FE7AD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通达是某上市公司全资投资成立的一</a:t>
            </a:r>
            <a:r>
              <a: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家物流快递公司，主要进行同城快递业务，公司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刚刚成立，</a:t>
            </a:r>
            <a:r>
              <a: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组建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20</a:t>
            </a:r>
            <a:r>
              <a: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人技术部门，准备两个月后系统开发完成上线，你是技术部架构师，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请你完成</a:t>
            </a:r>
            <a:r>
              <a: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系统顶层架构设计，并组织架构评审会议。</a:t>
            </a:r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85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C194-6721-9D4B-A168-D0E990BF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产品需求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02C2-0111-AC46-A3DB-6C69C2CC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ja-JP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用户通过</a:t>
            </a:r>
            <a:r>
              <a:rPr lang="en-HK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app</a:t>
            </a:r>
            <a:r>
              <a:rPr lang="ja-JP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发起快递请求</a:t>
            </a:r>
          </a:p>
          <a:p>
            <a:pPr>
              <a:spcBef>
                <a:spcPct val="0"/>
              </a:spcBef>
            </a:pPr>
            <a:r>
              <a:rPr lang="ja-JP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系统收到快递请求后，向负责该区域的所有快递员发送通知</a:t>
            </a:r>
          </a:p>
          <a:p>
            <a:pPr>
              <a:spcBef>
                <a:spcPct val="0"/>
              </a:spcBef>
            </a:pPr>
            <a:r>
              <a:rPr lang="ja-JP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快递员需要进行抢单，第一个抢单的快递员得到配单，系统向其发送用户详细地址</a:t>
            </a:r>
          </a:p>
          <a:p>
            <a:pPr>
              <a:spcBef>
                <a:spcPct val="0"/>
              </a:spcBef>
            </a:pPr>
            <a:r>
              <a:rPr lang="ja-JP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快递员到用户处收取快递，并记录到系统中：已收件</a:t>
            </a:r>
          </a:p>
          <a:p>
            <a:pPr>
              <a:spcBef>
                <a:spcPct val="0"/>
              </a:spcBef>
            </a:pPr>
            <a:r>
              <a:rPr lang="ja-JP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快递员将快递送到目的地，并记录到系统中：</a:t>
            </a:r>
            <a:r>
              <a:rPr lang="ja-JP" altLang="en-US" sz="30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已送达</a:t>
            </a:r>
            <a:endParaRPr lang="en-US" altLang="ja-JP" sz="3000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>
              <a:spcBef>
                <a:spcPct val="0"/>
              </a:spcBef>
            </a:pPr>
            <a:r>
              <a:rPr lang="ja-JP" altLang="en-US" sz="30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按区域实时统计现实待抢订单</a:t>
            </a:r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、</a:t>
            </a:r>
            <a:r>
              <a:rPr lang="ja-JP" altLang="en-US" sz="30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待收订单</a:t>
            </a:r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、</a:t>
            </a:r>
            <a:r>
              <a:rPr lang="ja-JP" altLang="en-US" sz="30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配送中订单</a:t>
            </a:r>
            <a:endParaRPr lang="en-US" altLang="ja-JP" sz="3000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>
              <a:spcBef>
                <a:spcPct val="0"/>
              </a:spcBef>
            </a:pPr>
            <a:r>
              <a:rPr lang="ja-JP" altLang="en-US" sz="30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每天上午</a:t>
            </a:r>
            <a:r>
              <a:rPr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8</a:t>
            </a:r>
            <a:r>
              <a:rPr lang="ja-JP" altLang="en-US" sz="30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点前按区域统计显示</a:t>
            </a:r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：</a:t>
            </a:r>
            <a:r>
              <a:rPr lang="ja-JP" altLang="en-US" sz="30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前一天完成订单量</a:t>
            </a:r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、</a:t>
            </a:r>
            <a:r>
              <a:rPr lang="ja-JP" altLang="en-US" sz="30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营收</a:t>
            </a:r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、</a:t>
            </a:r>
            <a:r>
              <a:rPr lang="ja-JP" altLang="en-US" sz="30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未完成订单订单量</a:t>
            </a:r>
            <a:endParaRPr lang="en-US" altLang="ja-JP" sz="3000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ja-JP" sz="3000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>
              <a:spcBef>
                <a:spcPct val="0"/>
              </a:spcBef>
            </a:pPr>
            <a:r>
              <a:rPr lang="ja-JP" altLang="en-US" sz="30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预计上线后三个月日单超过</a:t>
            </a:r>
            <a:r>
              <a:rPr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</a:t>
            </a:r>
            <a:r>
              <a:rPr lang="ja-JP" altLang="en-US" sz="30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万</a:t>
            </a:r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，</a:t>
            </a:r>
            <a:r>
              <a:rPr lang="ja-JP" altLang="en-US" sz="30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一年日单超过</a:t>
            </a:r>
            <a:r>
              <a:rPr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50</a:t>
            </a:r>
            <a:r>
              <a:rPr lang="ja-JP" altLang="en-US" sz="30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万</a:t>
            </a:r>
            <a:endParaRPr lang="ja-JP" altLang="en-US" sz="3000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482E-0CA1-E543-9F82-A76BB7D9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练习要求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C0E23-3F8E-BA43-B8BE-F8D6E9E9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ja-JP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Word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文档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（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PPT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）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方式</a:t>
            </a:r>
            <a:r>
              <a:rPr lang="ja-JP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输出系统概要设计（顶层架构设计），包含以下模型，进行架构设计评审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ja-JP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系统关键用例图，包含上述产品需求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ja-JP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系统整体部署模型：描述系统和用户</a:t>
            </a:r>
            <a:r>
              <a:rPr lang="en-HK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app、</a:t>
            </a:r>
            <a:r>
              <a:rPr lang="ja-JP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快递员</a:t>
            </a:r>
            <a:r>
              <a:rPr lang="en-HK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app、</a:t>
            </a:r>
            <a:r>
              <a:rPr lang="ja-JP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饿了么系统的交互关系（系统支持来自饿了么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的外卖订单）</a:t>
            </a:r>
            <a:endParaRPr lang="ja-JP" altLang="en-US" sz="4800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ja-JP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系统内部部署模型：描述系统内服务器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交互关系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（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如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：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负载</a:t>
            </a:r>
            <a:r>
              <a:rPr lang="ja-JP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均衡，分布式缓存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，数据库读写分离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）</a:t>
            </a:r>
            <a:endParaRPr lang="ja-JP" altLang="en-US" sz="4800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ja-JP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服务器时序模型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ja-JP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业务活动图，角色领域泳道模型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ja-JP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领域模型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订单状态图模型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应用服务关键组件模型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组件</a:t>
            </a:r>
            <a:r>
              <a:rPr lang="ja-JP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时序模型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315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English Arial Black</vt:lpstr>
      <vt:lpstr>Microsoft YaHei</vt:lpstr>
      <vt:lpstr>Arial</vt:lpstr>
      <vt:lpstr>Calibri</vt:lpstr>
      <vt:lpstr>Office Theme</vt:lpstr>
      <vt:lpstr>架构设计大作业</vt:lpstr>
      <vt:lpstr>背景</vt:lpstr>
      <vt:lpstr>产品需求</vt:lpstr>
      <vt:lpstr>练习要求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架构设计培训练习</dc:title>
  <dc:creator>Microsoft Office User</dc:creator>
  <cp:lastModifiedBy>李 智慧</cp:lastModifiedBy>
  <cp:revision>17</cp:revision>
  <dcterms:created xsi:type="dcterms:W3CDTF">2018-03-28T09:42:06Z</dcterms:created>
  <dcterms:modified xsi:type="dcterms:W3CDTF">2020-07-08T10:25:12Z</dcterms:modified>
</cp:coreProperties>
</file>