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5F7B-6968-B80B-68B6-86685F9A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2B5D-A821-6A2D-DEFD-E62B47C72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FEB8-BE66-2F59-58CE-AE568FE7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A018-6894-3307-4EEB-E41514F7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6A7-8881-B309-FE07-4D2878FD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8CF7-D2C0-D0EA-3F9A-763067E1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6902E-5F08-21EB-32B5-F3E3009E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8AD5-7E09-5434-E725-EAF0010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27AB-8D6A-90E3-07A7-92FDFBD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91C9-9F15-D47B-416C-FC92C18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5ECCC-15B8-2935-5249-DD84D78D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14B43-1C70-F86D-AC36-11CC23A8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5E48-90CE-D2F5-AA69-FCC9BD9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9F8-9F87-CA0A-1832-18D6DEEF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BA96-690D-AB60-7BCA-F595F3ED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0915-C5ED-F561-AFF4-38722F26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D6B7-A89A-A2BD-5744-AAE4FCF6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A21D-CBD0-04F4-E5E0-0257AB6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FBBD-3D20-8564-892E-6A3AD62E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23DA-BA12-B9FC-BA7A-D5284837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4A3F-A75E-94A9-A1C5-A580279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18CB-8256-AFF0-B6D9-AB0D9704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6A33-ABB1-BAF7-04E1-C139778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7B21-20AD-BE6A-3A18-40FB8112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3AF3-21A0-71E3-5CE4-7392CB22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B6CD-3815-37FA-EA4E-8CE8FDAF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E194-128C-1638-357E-BC024659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EFE5-B49A-D3C9-C078-4E46ED1C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6176-152C-FC24-F9A6-41151C29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2888-F5AB-5472-7D0B-5228F775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900F-198C-D561-9E2D-F183670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800A-7557-E0F2-FA5A-2BCF16F9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5BC1-12C8-9F0F-F694-C377CB3D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3E0B0-6BDB-8B6C-E987-8EEDD16C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2A15-2C8B-7C75-4DFA-AB71DCCBA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05A95-D085-C664-D055-597A8462C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94864-9A24-49F0-EAB5-ABDEA9E6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B3F25-5261-4839-A15F-A0D242D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BC972-D78E-9271-C0B1-7D674B0D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4067-CC7A-5E72-F0D5-A1D6F3C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BB7FA-5674-4873-9A64-BB6AAFD7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4971-8A1E-B085-1601-7F4DD8E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AC4A0-3D46-2E6A-B234-FA106CD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3D8BA-E314-5CB0-344E-E995AB4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23FC2-44E0-A877-0BAE-41B15D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1C9C4-97A4-1CDA-315A-8CC1BE57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8E53-5BE7-6898-775B-5EE22A17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548F-DD34-29B6-B713-B743F498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54CF2-7C77-7AD6-39F6-8D8A6CED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5A3C-0262-5BEF-9170-57F8035E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B240-7CF4-79C9-5057-7623DAAD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72C83-A5B7-B604-CF67-21E2D97B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0CF-9251-339B-B53C-1F97CFF1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C4971-7ABA-35A4-5D8C-20C9285C0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F378-A740-11CA-9825-26ED4416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49F-D508-6DE6-3925-303CDB9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A8E0-B2F2-360D-0C04-11AA859B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BCF5-7686-5FE3-7F08-CCAAFF65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2429E-69F2-9175-29A8-4BEC3C69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1A38-83E1-8726-B924-C20699FC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DFD7-3BE9-1E5A-DCB1-6581E7D8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27BB-B53E-471E-BD47-47E1E5F088A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F088-6DB9-E7E0-50FE-A9C68106D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92F3-3C35-49EE-FF84-78F29F659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8F0F-D54F-4468-9754-819FDB06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A0FA1-DB0C-F5D4-D776-D7B9C25D0FD0}"/>
              </a:ext>
            </a:extLst>
          </p:cNvPr>
          <p:cNvSpPr txBox="1"/>
          <p:nvPr/>
        </p:nvSpPr>
        <p:spPr>
          <a:xfrm>
            <a:off x="480767" y="320511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EB289-2877-8D8F-7905-A5D09CD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840703"/>
            <a:ext cx="2800350" cy="1952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15EFF-3ECF-0AD1-203F-C62F2290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893090"/>
            <a:ext cx="8686800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2A85C-594B-9DC7-7261-402037B35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0" y="3279103"/>
            <a:ext cx="1828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EA41-B09D-9594-4389-8563803955DF}"/>
              </a:ext>
            </a:extLst>
          </p:cNvPr>
          <p:cNvSpPr txBox="1"/>
          <p:nvPr/>
        </p:nvSpPr>
        <p:spPr>
          <a:xfrm>
            <a:off x="377071" y="443060"/>
            <a:ext cx="11076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How:</a:t>
            </a:r>
          </a:p>
          <a:p>
            <a:endParaRPr lang="en-US" dirty="0"/>
          </a:p>
          <a:p>
            <a:r>
              <a:rPr lang="en-US" dirty="0"/>
              <a:t>Actogram</a:t>
            </a:r>
          </a:p>
          <a:p>
            <a:r>
              <a:rPr lang="en-US" dirty="0"/>
              <a:t>-Bars for hops per designated bin: 5 mins, 30 mins, etc. </a:t>
            </a:r>
          </a:p>
          <a:p>
            <a:r>
              <a:rPr lang="en-US" dirty="0"/>
              <a:t>-Shade night</a:t>
            </a:r>
          </a:p>
          <a:p>
            <a:endParaRPr lang="en-US" dirty="0"/>
          </a:p>
          <a:p>
            <a:r>
              <a:rPr lang="en-US" dirty="0"/>
              <a:t>Stats</a:t>
            </a:r>
          </a:p>
          <a:p>
            <a:r>
              <a:rPr lang="en-US" dirty="0"/>
              <a:t>-Calculate period</a:t>
            </a:r>
          </a:p>
          <a:p>
            <a:r>
              <a:rPr lang="en-US" dirty="0"/>
              <a:t>-Calculate power</a:t>
            </a:r>
          </a:p>
        </p:txBody>
      </p:sp>
    </p:spTree>
    <p:extLst>
      <p:ext uri="{BB962C8B-B14F-4D97-AF65-F5344CB8AC3E}">
        <p14:creationId xmlns:p14="http://schemas.microsoft.com/office/powerpoint/2010/main" val="7871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5CFA-BE53-08D2-1B7D-F839DD8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685E-4B0F-BA77-C23C-92C59D5C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sheet of birds and hops?</a:t>
            </a:r>
          </a:p>
        </p:txBody>
      </p:sp>
    </p:spTree>
    <p:extLst>
      <p:ext uri="{BB962C8B-B14F-4D97-AF65-F5344CB8AC3E}">
        <p14:creationId xmlns:p14="http://schemas.microsoft.com/office/powerpoint/2010/main" val="37589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Hui</dc:creator>
  <cp:lastModifiedBy>Cassandra Hui</cp:lastModifiedBy>
  <cp:revision>2</cp:revision>
  <dcterms:created xsi:type="dcterms:W3CDTF">2023-02-13T16:53:39Z</dcterms:created>
  <dcterms:modified xsi:type="dcterms:W3CDTF">2023-02-13T17:07:43Z</dcterms:modified>
</cp:coreProperties>
</file>