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3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BF5A-6C0F-8042-BCF5-B91B8EB4A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C6506-D214-E94D-A3BC-B1A6262CF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8814D-8374-FA45-9213-18B7CF4D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94E-B05F-7640-A159-433FD24C2650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FDD98-BA60-EB4D-87D9-E527107E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E0180-20AA-0649-85D9-E185B1E0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94C2-AB25-9847-9F7E-8A54960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9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F86C-E273-DB49-988B-978925D1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50EB8-5DAA-A84E-A086-1C0217827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2E909-B104-DE40-9434-ECADFA5B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94E-B05F-7640-A159-433FD24C2650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F7CB3-254A-A949-9D72-FE60B0A8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EAD52-155F-EB49-81FB-FE379C1A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94C2-AB25-9847-9F7E-8A54960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6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FB9C4-6A1E-DD49-9A53-0DA7C51B3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49411-0929-3146-903C-FCEA14A06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AA773-3CB5-9B49-BFAD-75FCAFA9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94E-B05F-7640-A159-433FD24C2650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98627-FFFD-384A-9F0F-5B261D2D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75D5F-AC8F-8C4E-BBF0-BA7E7229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94C2-AB25-9847-9F7E-8A54960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8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D140-0AAE-2F48-9296-2511967D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48914-EBB3-9C49-9F32-8F95E95BA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3B306-35AF-0740-B3F6-1A033327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94E-B05F-7640-A159-433FD24C2650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90B67-4373-B149-A006-B79048F3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99323-AC58-CF45-A0BB-887F4A91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94C2-AB25-9847-9F7E-8A54960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6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749C-9429-BD4E-9F94-998AA276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693C3-F2AA-7646-9E56-8EDAE3AE9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16392-C167-C04B-9410-0CACD21C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94E-B05F-7640-A159-433FD24C2650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98B0A-A409-0546-854D-8D36038E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9DA9-1775-4347-9FB5-CF150D53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94C2-AB25-9847-9F7E-8A54960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4734-7160-4349-9724-1F8D1206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E7F27-AD19-9041-8BD5-E86AA8CA9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54779-7AD9-1445-A5D1-F1EDEEADC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84DE6-0F31-D449-B64F-D6EB1871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94E-B05F-7640-A159-433FD24C2650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94B0A-7593-D641-AAB4-2CC682C6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61FEB-0E68-2B4C-BE54-DF1939FC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94C2-AB25-9847-9F7E-8A54960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8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078C-B8F0-9444-8D68-CD4A226B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95AFB-5B24-8D40-87C1-148B69E34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26218-F36F-2B47-9300-2F3D32CA8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F611A-E74C-174B-B916-75AEA819E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848EB-5748-754C-BB59-73E1E8F76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6B9B4-0B80-0945-AEAB-05422F83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94E-B05F-7640-A159-433FD24C2650}" type="datetimeFigureOut">
              <a:rPr lang="en-US" smtClean="0"/>
              <a:t>6/13/22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64502-B2EA-FD43-AD96-F27B04F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0040AA-342E-3041-8896-0CCF84CF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94C2-AB25-9847-9F7E-8A54960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7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DD75-EBA7-924A-A944-50535FF5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D5F6C-0D46-4747-A119-E5F72437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94E-B05F-7640-A159-433FD24C2650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A4496-E2E7-E341-A9E9-A167B360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09B5D-F2EF-6D41-9260-C1A317D2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94C2-AB25-9847-9F7E-8A54960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5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214A5-6BA3-C640-9B55-7DBAF7C2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94E-B05F-7640-A159-433FD24C2650}" type="datetimeFigureOut">
              <a:rPr lang="en-US" smtClean="0"/>
              <a:t>6/13/22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917F4-09D6-9944-BEAA-C8EC35DF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15E62-F352-4F4D-89D6-3C520C1D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94C2-AB25-9847-9F7E-8A54960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8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CFA3-A4F7-CD4E-8D81-1D2D7942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B35-7226-B24A-B457-1FACAA21F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CAB57-AF6C-D94D-874E-ECB57D2DE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AAD2C-BF3F-0941-AB0D-9C2EC282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94E-B05F-7640-A159-433FD24C2650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4565D-8C21-234A-9CA9-EEA02019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175F4-B249-BB47-B056-58463A5C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94C2-AB25-9847-9F7E-8A54960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5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E1E7-EA3A-9341-A256-94BABF37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41843-DE3B-7F42-A862-90C43D33C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F0833-1758-8743-92DE-6800FBD92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613CA-2BF7-7E4D-9855-CF6B5EBC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94E-B05F-7640-A159-433FD24C2650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AA6E8-2A27-B844-B6CF-DC930639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93981-5055-7A47-9916-207227D2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94C2-AB25-9847-9F7E-8A54960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5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B8AF0-6483-5740-BD15-D8E132F0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8B3F1-7FB7-6E40-B7E7-D3E52211A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7E64D-A9C3-5E47-BC50-B013635FD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794E-B05F-7640-A159-433FD24C2650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EBCC-03E8-0345-982C-9838AA9FF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E901B-BCEE-6642-B5E6-57596C163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94C2-AB25-9847-9F7E-8A549600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6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868E7D-42EF-CE47-9D01-D091591413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78"/>
          <a:stretch/>
        </p:blipFill>
        <p:spPr bwMode="auto">
          <a:xfrm>
            <a:off x="2465388" y="0"/>
            <a:ext cx="7261225" cy="431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5F79DA0-BEA4-DD4D-B57E-A7964C18F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15"/>
          <a:stretch/>
        </p:blipFill>
        <p:spPr bwMode="auto">
          <a:xfrm>
            <a:off x="1810011" y="4603892"/>
            <a:ext cx="7050066" cy="205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22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077DA4B-5917-0043-98A1-C656C473B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65" y="149397"/>
            <a:ext cx="3087818" cy="291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D5A4189E-787C-624D-B60B-8B827A076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2345"/>
            <a:ext cx="3826701" cy="195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593E23F-201E-504F-AEE4-981F3348280B}"/>
              </a:ext>
            </a:extLst>
          </p:cNvPr>
          <p:cNvGrpSpPr/>
          <p:nvPr/>
        </p:nvGrpSpPr>
        <p:grpSpPr>
          <a:xfrm>
            <a:off x="6948813" y="1957276"/>
            <a:ext cx="3698310" cy="2757181"/>
            <a:chOff x="6391405" y="2239563"/>
            <a:chExt cx="3698310" cy="2757181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DA9E789-5506-1D40-B459-09BCE3F43D43}"/>
                </a:ext>
              </a:extLst>
            </p:cNvPr>
            <p:cNvSpPr/>
            <p:nvPr/>
          </p:nvSpPr>
          <p:spPr>
            <a:xfrm>
              <a:off x="7835030" y="2812091"/>
              <a:ext cx="1985375" cy="8204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EE00D79A-7228-534F-A071-7A0A1511D1FA}"/>
                    </a:ext>
                  </a:extLst>
                </p:cNvPr>
                <p:cNvSpPr/>
                <p:nvPr/>
              </p:nvSpPr>
              <p:spPr>
                <a:xfrm>
                  <a:off x="8054778" y="2936923"/>
                  <a:ext cx="582460" cy="5824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EE00D79A-7228-534F-A071-7A0A1511D1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4778" y="2936923"/>
                  <a:ext cx="582460" cy="58246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C7A7B8DF-0768-D847-9279-6FBC2E781152}"/>
                    </a:ext>
                  </a:extLst>
                </p:cNvPr>
                <p:cNvSpPr/>
                <p:nvPr/>
              </p:nvSpPr>
              <p:spPr>
                <a:xfrm>
                  <a:off x="8968608" y="2943521"/>
                  <a:ext cx="582460" cy="5824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C7A7B8DF-0768-D847-9279-6FBC2E781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8608" y="2943521"/>
                  <a:ext cx="582460" cy="58246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69B5A0A-8042-1348-971E-B4AB272EE5E6}"/>
                </a:ext>
              </a:extLst>
            </p:cNvPr>
            <p:cNvSpPr txBox="1"/>
            <p:nvPr/>
          </p:nvSpPr>
          <p:spPr>
            <a:xfrm>
              <a:off x="9075107" y="31189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9F7B8D8E-5900-1244-B935-C25B6122F2BD}"/>
                    </a:ext>
                  </a:extLst>
                </p:cNvPr>
                <p:cNvSpPr txBox="1"/>
                <p:nvPr/>
              </p:nvSpPr>
              <p:spPr>
                <a:xfrm>
                  <a:off x="9519780" y="3325659"/>
                  <a:ext cx="309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9F7B8D8E-5900-1244-B935-C25B6122F2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9780" y="3325659"/>
                  <a:ext cx="30940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6DDD539-3203-8644-8A15-31A96C29D796}"/>
                </a:ext>
              </a:extLst>
            </p:cNvPr>
            <p:cNvSpPr/>
            <p:nvPr/>
          </p:nvSpPr>
          <p:spPr>
            <a:xfrm>
              <a:off x="7832509" y="3935256"/>
              <a:ext cx="1985375" cy="8204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77DF859B-D4FE-3E4F-BC8C-D5A7B4794983}"/>
                    </a:ext>
                  </a:extLst>
                </p:cNvPr>
                <p:cNvSpPr/>
                <p:nvPr/>
              </p:nvSpPr>
              <p:spPr>
                <a:xfrm>
                  <a:off x="8054778" y="4065546"/>
                  <a:ext cx="582460" cy="5824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77DF859B-D4FE-3E4F-BC8C-D5A7B47949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4778" y="4065546"/>
                  <a:ext cx="582460" cy="58246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9F7630AF-3870-DE40-848C-609B5A83D460}"/>
                    </a:ext>
                  </a:extLst>
                </p:cNvPr>
                <p:cNvSpPr/>
                <p:nvPr/>
              </p:nvSpPr>
              <p:spPr>
                <a:xfrm>
                  <a:off x="8966087" y="4066686"/>
                  <a:ext cx="582460" cy="5824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9F7630AF-3870-DE40-848C-609B5A83D4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6087" y="4066686"/>
                  <a:ext cx="582460" cy="58246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6BE5822-9E27-BC48-A238-D64D809466FB}"/>
                </a:ext>
              </a:extLst>
            </p:cNvPr>
            <p:cNvSpPr txBox="1"/>
            <p:nvPr/>
          </p:nvSpPr>
          <p:spPr>
            <a:xfrm>
              <a:off x="9072586" y="4242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F2C5D5C-071D-BE4C-9E83-71554965BD8A}"/>
                    </a:ext>
                  </a:extLst>
                </p:cNvPr>
                <p:cNvSpPr txBox="1"/>
                <p:nvPr/>
              </p:nvSpPr>
              <p:spPr>
                <a:xfrm>
                  <a:off x="9510996" y="4436298"/>
                  <a:ext cx="309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F2C5D5C-071D-BE4C-9E83-71554965B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0996" y="4436298"/>
                  <a:ext cx="30940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8CDBAB2F-CBA1-C94C-B686-C7BBB8D2D8B8}"/>
                </a:ext>
              </a:extLst>
            </p:cNvPr>
            <p:cNvCxnSpPr>
              <a:stCxn id="147" idx="6"/>
              <a:endCxn id="148" idx="2"/>
            </p:cNvCxnSpPr>
            <p:nvPr/>
          </p:nvCxnSpPr>
          <p:spPr>
            <a:xfrm>
              <a:off x="8637238" y="4356776"/>
              <a:ext cx="328849" cy="11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B4ED5A8E-21E7-5E45-B16E-923C2AA27393}"/>
                </a:ext>
              </a:extLst>
            </p:cNvPr>
            <p:cNvCxnSpPr>
              <a:stCxn id="143" idx="4"/>
              <a:endCxn id="148" idx="0"/>
            </p:cNvCxnSpPr>
            <p:nvPr/>
          </p:nvCxnSpPr>
          <p:spPr>
            <a:xfrm flipH="1">
              <a:off x="9257317" y="3525981"/>
              <a:ext cx="2521" cy="5407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C38E2C5D-6E73-2F48-96AB-89A9CDE1F218}"/>
                </a:ext>
              </a:extLst>
            </p:cNvPr>
            <p:cNvCxnSpPr>
              <a:cxnSpLocks/>
              <a:stCxn id="142" idx="4"/>
              <a:endCxn id="148" idx="1"/>
            </p:cNvCxnSpPr>
            <p:nvPr/>
          </p:nvCxnSpPr>
          <p:spPr>
            <a:xfrm>
              <a:off x="8346008" y="3519383"/>
              <a:ext cx="705378" cy="6326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08B5B01C-EF6C-E54D-A34E-F6A48CD2317A}"/>
                    </a:ext>
                  </a:extLst>
                </p:cNvPr>
                <p:cNvSpPr/>
                <p:nvPr/>
              </p:nvSpPr>
              <p:spPr>
                <a:xfrm>
                  <a:off x="7104400" y="4065546"/>
                  <a:ext cx="582460" cy="5824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08B5B01C-EF6C-E54D-A34E-F6A48CD231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4400" y="4065546"/>
                  <a:ext cx="582460" cy="58246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C3AE826B-AF6F-4746-BCF0-98F367F45FCA}"/>
                </a:ext>
              </a:extLst>
            </p:cNvPr>
            <p:cNvCxnSpPr>
              <a:cxnSpLocks/>
              <a:stCxn id="154" idx="6"/>
              <a:endCxn id="147" idx="2"/>
            </p:cNvCxnSpPr>
            <p:nvPr/>
          </p:nvCxnSpPr>
          <p:spPr>
            <a:xfrm>
              <a:off x="7686860" y="4356776"/>
              <a:ext cx="3679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0529921-EE86-5E4B-9F82-7682F52BB49B}"/>
                </a:ext>
              </a:extLst>
            </p:cNvPr>
            <p:cNvSpPr/>
            <p:nvPr/>
          </p:nvSpPr>
          <p:spPr>
            <a:xfrm>
              <a:off x="6908104" y="3789027"/>
              <a:ext cx="3181611" cy="115761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EA80706B-361B-474E-9320-96856BC236A2}"/>
                    </a:ext>
                  </a:extLst>
                </p:cNvPr>
                <p:cNvSpPr txBox="1"/>
                <p:nvPr/>
              </p:nvSpPr>
              <p:spPr>
                <a:xfrm>
                  <a:off x="9767946" y="4627412"/>
                  <a:ext cx="3199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EA80706B-361B-474E-9320-96856BC236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946" y="4627412"/>
                  <a:ext cx="319941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5D4271C2-5F03-4443-8844-47CC4FB67F59}"/>
                </a:ext>
              </a:extLst>
            </p:cNvPr>
            <p:cNvCxnSpPr>
              <a:cxnSpLocks/>
              <a:stCxn id="159" idx="3"/>
              <a:endCxn id="154" idx="2"/>
            </p:cNvCxnSpPr>
            <p:nvPr/>
          </p:nvCxnSpPr>
          <p:spPr>
            <a:xfrm>
              <a:off x="6685767" y="4356776"/>
              <a:ext cx="41863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6EA100E8-7BE8-9B40-8C14-56F59A125DC8}"/>
                    </a:ext>
                  </a:extLst>
                </p:cNvPr>
                <p:cNvSpPr/>
                <p:nvPr/>
              </p:nvSpPr>
              <p:spPr>
                <a:xfrm>
                  <a:off x="6391405" y="4209595"/>
                  <a:ext cx="294362" cy="2943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6EA100E8-7BE8-9B40-8C14-56F59A125D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405" y="4209595"/>
                  <a:ext cx="294362" cy="294362"/>
                </a:xfrm>
                <a:prstGeom prst="rect">
                  <a:avLst/>
                </a:prstGeom>
                <a:blipFill>
                  <a:blip r:embed="rId12"/>
                  <a:stretch>
                    <a:fillRect l="-24000" b="-26923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10A62876-5447-1C44-BE9B-CE2930663F1E}"/>
                    </a:ext>
                  </a:extLst>
                </p:cNvPr>
                <p:cNvSpPr/>
                <p:nvPr/>
              </p:nvSpPr>
              <p:spPr>
                <a:xfrm>
                  <a:off x="9682008" y="2239563"/>
                  <a:ext cx="294362" cy="2943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10A62876-5447-1C44-BE9B-CE2930663F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2008" y="2239563"/>
                  <a:ext cx="294362" cy="294362"/>
                </a:xfrm>
                <a:prstGeom prst="rect">
                  <a:avLst/>
                </a:prstGeom>
                <a:blipFill>
                  <a:blip r:embed="rId13"/>
                  <a:stretch>
                    <a:fillRect l="-44000" r="-8000" b="-28000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87282B77-AB87-634F-969F-25F446395FC7}"/>
                    </a:ext>
                  </a:extLst>
                </p:cNvPr>
                <p:cNvSpPr/>
                <p:nvPr/>
              </p:nvSpPr>
              <p:spPr>
                <a:xfrm>
                  <a:off x="8955991" y="2244148"/>
                  <a:ext cx="294362" cy="2943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87282B77-AB87-634F-969F-25F446395F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5991" y="2244148"/>
                  <a:ext cx="294362" cy="294362"/>
                </a:xfrm>
                <a:prstGeom prst="rect">
                  <a:avLst/>
                </a:prstGeom>
                <a:blipFill>
                  <a:blip r:embed="rId14"/>
                  <a:stretch>
                    <a:fillRect l="-24000" t="-4000" b="-28000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F1CE267B-97FA-5145-A957-D1124B25CC10}"/>
                </a:ext>
              </a:extLst>
            </p:cNvPr>
            <p:cNvCxnSpPr>
              <a:cxnSpLocks/>
              <a:stCxn id="161" idx="2"/>
              <a:endCxn id="143" idx="0"/>
            </p:cNvCxnSpPr>
            <p:nvPr/>
          </p:nvCxnSpPr>
          <p:spPr>
            <a:xfrm>
              <a:off x="9103172" y="2538510"/>
              <a:ext cx="156666" cy="4050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6B3E52E7-73A7-D245-BDA8-F8A1D0D4DA06}"/>
                    </a:ext>
                  </a:extLst>
                </p:cNvPr>
                <p:cNvSpPr/>
                <p:nvPr/>
              </p:nvSpPr>
              <p:spPr>
                <a:xfrm>
                  <a:off x="7539679" y="2239563"/>
                  <a:ext cx="294362" cy="2943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6B3E52E7-73A7-D245-BDA8-F8A1D0D4DA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679" y="2239563"/>
                  <a:ext cx="294362" cy="294362"/>
                </a:xfrm>
                <a:prstGeom prst="rect">
                  <a:avLst/>
                </a:prstGeom>
                <a:blipFill>
                  <a:blip r:embed="rId15"/>
                  <a:stretch>
                    <a:fillRect l="-38462" b="-32000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F97825B3-298A-CB48-AE81-5768D575847D}"/>
                </a:ext>
              </a:extLst>
            </p:cNvPr>
            <p:cNvCxnSpPr>
              <a:cxnSpLocks/>
              <a:stCxn id="163" idx="2"/>
              <a:endCxn id="142" idx="1"/>
            </p:cNvCxnSpPr>
            <p:nvPr/>
          </p:nvCxnSpPr>
          <p:spPr>
            <a:xfrm>
              <a:off x="7686860" y="2533925"/>
              <a:ext cx="453217" cy="4882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5E5B48D4-77A6-6749-A010-6947BBE6CA91}"/>
                    </a:ext>
                  </a:extLst>
                </p:cNvPr>
                <p:cNvSpPr/>
                <p:nvPr/>
              </p:nvSpPr>
              <p:spPr>
                <a:xfrm>
                  <a:off x="8262411" y="2239563"/>
                  <a:ext cx="294362" cy="2943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5E5B48D4-77A6-6749-A010-6947BBE6CA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2411" y="2239563"/>
                  <a:ext cx="294362" cy="294362"/>
                </a:xfrm>
                <a:prstGeom prst="rect">
                  <a:avLst/>
                </a:prstGeom>
                <a:blipFill>
                  <a:blip r:embed="rId16"/>
                  <a:stretch>
                    <a:fillRect l="-28000" b="-32000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526161B-D49B-FB44-B8B0-0D2F45A08B27}"/>
                </a:ext>
              </a:extLst>
            </p:cNvPr>
            <p:cNvCxnSpPr>
              <a:cxnSpLocks/>
              <a:stCxn id="165" idx="2"/>
              <a:endCxn id="142" idx="0"/>
            </p:cNvCxnSpPr>
            <p:nvPr/>
          </p:nvCxnSpPr>
          <p:spPr>
            <a:xfrm flipH="1">
              <a:off x="8346008" y="2533925"/>
              <a:ext cx="63584" cy="4029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8FFBA651-3D4A-684D-8B46-80A9CC8E96DF}"/>
                </a:ext>
              </a:extLst>
            </p:cNvPr>
            <p:cNvCxnSpPr>
              <a:cxnSpLocks/>
              <a:stCxn id="160" idx="2"/>
              <a:endCxn id="143" idx="7"/>
            </p:cNvCxnSpPr>
            <p:nvPr/>
          </p:nvCxnSpPr>
          <p:spPr>
            <a:xfrm flipH="1">
              <a:off x="9465769" y="2533925"/>
              <a:ext cx="363420" cy="4948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679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A719A2B-7776-8241-B534-FD84A3E4D925}"/>
              </a:ext>
            </a:extLst>
          </p:cNvPr>
          <p:cNvSpPr/>
          <p:nvPr/>
        </p:nvSpPr>
        <p:spPr>
          <a:xfrm>
            <a:off x="6785066" y="1747158"/>
            <a:ext cx="4071440" cy="3172116"/>
          </a:xfrm>
          <a:prstGeom prst="roundRect">
            <a:avLst>
              <a:gd name="adj" fmla="val 613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BC2C2B06-4846-A349-8509-C519F8B3E4F3}"/>
              </a:ext>
            </a:extLst>
          </p:cNvPr>
          <p:cNvSpPr/>
          <p:nvPr/>
        </p:nvSpPr>
        <p:spPr>
          <a:xfrm>
            <a:off x="807929" y="4919274"/>
            <a:ext cx="4071439" cy="14126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87269D0-741E-D74D-9020-CA1D02E3DADA}"/>
              </a:ext>
            </a:extLst>
          </p:cNvPr>
          <p:cNvSpPr/>
          <p:nvPr/>
        </p:nvSpPr>
        <p:spPr>
          <a:xfrm>
            <a:off x="2004164" y="294361"/>
            <a:ext cx="2743200" cy="17011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749A04-0F41-2B4B-BB5B-1EDCC5C5406D}"/>
              </a:ext>
            </a:extLst>
          </p:cNvPr>
          <p:cNvGrpSpPr/>
          <p:nvPr/>
        </p:nvGrpSpPr>
        <p:grpSpPr>
          <a:xfrm>
            <a:off x="6948813" y="1957276"/>
            <a:ext cx="3698310" cy="2757181"/>
            <a:chOff x="6391405" y="2239563"/>
            <a:chExt cx="3698310" cy="27571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8B862D-8C1E-C14A-909F-5E3BBD7E8C3E}"/>
                </a:ext>
              </a:extLst>
            </p:cNvPr>
            <p:cNvSpPr/>
            <p:nvPr/>
          </p:nvSpPr>
          <p:spPr>
            <a:xfrm>
              <a:off x="7835030" y="2812091"/>
              <a:ext cx="1985375" cy="8204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B51C1D0-88F9-6C4F-AD9A-97165B16A0DC}"/>
                    </a:ext>
                  </a:extLst>
                </p:cNvPr>
                <p:cNvSpPr/>
                <p:nvPr/>
              </p:nvSpPr>
              <p:spPr>
                <a:xfrm>
                  <a:off x="8054778" y="2936923"/>
                  <a:ext cx="582460" cy="5824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B51C1D0-88F9-6C4F-AD9A-97165B16A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4778" y="2936923"/>
                  <a:ext cx="582460" cy="58246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C9289D5-35DB-614D-A298-545A18890EF5}"/>
                    </a:ext>
                  </a:extLst>
                </p:cNvPr>
                <p:cNvSpPr/>
                <p:nvPr/>
              </p:nvSpPr>
              <p:spPr>
                <a:xfrm>
                  <a:off x="8968608" y="2943521"/>
                  <a:ext cx="582460" cy="5824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C9289D5-35DB-614D-A298-545A18890E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8608" y="2943521"/>
                  <a:ext cx="582460" cy="58246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E9163E-DB40-9740-9AAB-56768D91D54E}"/>
                </a:ext>
              </a:extLst>
            </p:cNvPr>
            <p:cNvSpPr txBox="1"/>
            <p:nvPr/>
          </p:nvSpPr>
          <p:spPr>
            <a:xfrm>
              <a:off x="9075107" y="31189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61122C8-B35E-224E-88FC-5AFFADA4DED3}"/>
                    </a:ext>
                  </a:extLst>
                </p:cNvPr>
                <p:cNvSpPr txBox="1"/>
                <p:nvPr/>
              </p:nvSpPr>
              <p:spPr>
                <a:xfrm>
                  <a:off x="9519780" y="3325659"/>
                  <a:ext cx="309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61122C8-B35E-224E-88FC-5AFFADA4DE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9780" y="3325659"/>
                  <a:ext cx="30940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C73D65-6D67-4F44-A133-42D5AF56AB04}"/>
                </a:ext>
              </a:extLst>
            </p:cNvPr>
            <p:cNvSpPr/>
            <p:nvPr/>
          </p:nvSpPr>
          <p:spPr>
            <a:xfrm>
              <a:off x="7832509" y="3935256"/>
              <a:ext cx="1985375" cy="8204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4A9BB98-788C-7A41-B266-83A66ED8F839}"/>
                    </a:ext>
                  </a:extLst>
                </p:cNvPr>
                <p:cNvSpPr/>
                <p:nvPr/>
              </p:nvSpPr>
              <p:spPr>
                <a:xfrm>
                  <a:off x="8054778" y="4065546"/>
                  <a:ext cx="582460" cy="5824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4A9BB98-788C-7A41-B266-83A66ED8F8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4778" y="4065546"/>
                  <a:ext cx="582460" cy="58246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AB2A8AF-687B-9249-AB93-F8CE18AC5540}"/>
                    </a:ext>
                  </a:extLst>
                </p:cNvPr>
                <p:cNvSpPr/>
                <p:nvPr/>
              </p:nvSpPr>
              <p:spPr>
                <a:xfrm>
                  <a:off x="8966087" y="4066686"/>
                  <a:ext cx="582460" cy="5824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AB2A8AF-687B-9249-AB93-F8CE18AC55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6087" y="4066686"/>
                  <a:ext cx="582460" cy="58246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6A8654-B42A-F247-AEE8-F1C9788C1FDE}"/>
                </a:ext>
              </a:extLst>
            </p:cNvPr>
            <p:cNvSpPr txBox="1"/>
            <p:nvPr/>
          </p:nvSpPr>
          <p:spPr>
            <a:xfrm>
              <a:off x="9072586" y="4242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DDE833B-4124-8B40-9E0E-AD002D9218AA}"/>
                    </a:ext>
                  </a:extLst>
                </p:cNvPr>
                <p:cNvSpPr txBox="1"/>
                <p:nvPr/>
              </p:nvSpPr>
              <p:spPr>
                <a:xfrm>
                  <a:off x="9510996" y="4436298"/>
                  <a:ext cx="309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DDE833B-4124-8B40-9E0E-AD002D9218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0996" y="4436298"/>
                  <a:ext cx="30940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E46123D-141F-DB41-8155-F1E3D2744161}"/>
                </a:ext>
              </a:extLst>
            </p:cNvPr>
            <p:cNvCxnSpPr>
              <a:stCxn id="12" idx="6"/>
              <a:endCxn id="13" idx="2"/>
            </p:cNvCxnSpPr>
            <p:nvPr/>
          </p:nvCxnSpPr>
          <p:spPr>
            <a:xfrm>
              <a:off x="8637238" y="4356776"/>
              <a:ext cx="328849" cy="11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4A9FDFA-53F8-2D4D-A07C-FD229771B063}"/>
                </a:ext>
              </a:extLst>
            </p:cNvPr>
            <p:cNvCxnSpPr>
              <a:stCxn id="8" idx="4"/>
              <a:endCxn id="13" idx="0"/>
            </p:cNvCxnSpPr>
            <p:nvPr/>
          </p:nvCxnSpPr>
          <p:spPr>
            <a:xfrm flipH="1">
              <a:off x="9257317" y="3525981"/>
              <a:ext cx="2521" cy="5407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271EBAA-ED0B-EF44-A014-C263525373F2}"/>
                </a:ext>
              </a:extLst>
            </p:cNvPr>
            <p:cNvCxnSpPr>
              <a:cxnSpLocks/>
              <a:stCxn id="7" idx="4"/>
              <a:endCxn id="13" idx="1"/>
            </p:cNvCxnSpPr>
            <p:nvPr/>
          </p:nvCxnSpPr>
          <p:spPr>
            <a:xfrm>
              <a:off x="8346008" y="3519383"/>
              <a:ext cx="705378" cy="6326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F4700CFA-DC2A-1B49-8FA4-AA8FBEB28F62}"/>
                    </a:ext>
                  </a:extLst>
                </p:cNvPr>
                <p:cNvSpPr/>
                <p:nvPr/>
              </p:nvSpPr>
              <p:spPr>
                <a:xfrm>
                  <a:off x="7104400" y="4065546"/>
                  <a:ext cx="582460" cy="5824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F4700CFA-DC2A-1B49-8FA4-AA8FBEB28F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4400" y="4065546"/>
                  <a:ext cx="582460" cy="58246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2FE7B79-F751-8749-BCD0-4517AED76A5E}"/>
                </a:ext>
              </a:extLst>
            </p:cNvPr>
            <p:cNvCxnSpPr>
              <a:cxnSpLocks/>
              <a:stCxn id="19" idx="6"/>
              <a:endCxn id="12" idx="2"/>
            </p:cNvCxnSpPr>
            <p:nvPr/>
          </p:nvCxnSpPr>
          <p:spPr>
            <a:xfrm>
              <a:off x="7686860" y="4356776"/>
              <a:ext cx="3679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56CDEB8-460D-764F-AF0F-EF0EC8EC6783}"/>
                </a:ext>
              </a:extLst>
            </p:cNvPr>
            <p:cNvSpPr/>
            <p:nvPr/>
          </p:nvSpPr>
          <p:spPr>
            <a:xfrm>
              <a:off x="6908104" y="3789027"/>
              <a:ext cx="3181611" cy="115761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8182CC-0EE5-8447-BF34-47AF28BA1607}"/>
                    </a:ext>
                  </a:extLst>
                </p:cNvPr>
                <p:cNvSpPr txBox="1"/>
                <p:nvPr/>
              </p:nvSpPr>
              <p:spPr>
                <a:xfrm>
                  <a:off x="9767946" y="4627412"/>
                  <a:ext cx="3199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8182CC-0EE5-8447-BF34-47AF28BA1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946" y="4627412"/>
                  <a:ext cx="31994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947E800-2461-104A-9073-AA7D8182BE4D}"/>
                </a:ext>
              </a:extLst>
            </p:cNvPr>
            <p:cNvCxnSpPr>
              <a:cxnSpLocks/>
              <a:stCxn id="24" idx="3"/>
              <a:endCxn id="19" idx="2"/>
            </p:cNvCxnSpPr>
            <p:nvPr/>
          </p:nvCxnSpPr>
          <p:spPr>
            <a:xfrm>
              <a:off x="6685767" y="4356776"/>
              <a:ext cx="41863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B642177-2216-8848-8A55-FEF92C02BEAB}"/>
                    </a:ext>
                  </a:extLst>
                </p:cNvPr>
                <p:cNvSpPr/>
                <p:nvPr/>
              </p:nvSpPr>
              <p:spPr>
                <a:xfrm>
                  <a:off x="6391405" y="4209595"/>
                  <a:ext cx="294362" cy="2943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B642177-2216-8848-8A55-FEF92C02BE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405" y="4209595"/>
                  <a:ext cx="294362" cy="294362"/>
                </a:xfrm>
                <a:prstGeom prst="rect">
                  <a:avLst/>
                </a:prstGeom>
                <a:blipFill>
                  <a:blip r:embed="rId10"/>
                  <a:stretch>
                    <a:fillRect l="-24000" b="-26923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8738D7F-0FAF-5A49-B9F7-AD31B2F70402}"/>
                    </a:ext>
                  </a:extLst>
                </p:cNvPr>
                <p:cNvSpPr/>
                <p:nvPr/>
              </p:nvSpPr>
              <p:spPr>
                <a:xfrm>
                  <a:off x="9682008" y="2239563"/>
                  <a:ext cx="294362" cy="2943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8738D7F-0FAF-5A49-B9F7-AD31B2F704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2008" y="2239563"/>
                  <a:ext cx="294362" cy="294362"/>
                </a:xfrm>
                <a:prstGeom prst="rect">
                  <a:avLst/>
                </a:prstGeom>
                <a:blipFill>
                  <a:blip r:embed="rId11"/>
                  <a:stretch>
                    <a:fillRect l="-44000" r="-8000" b="-28000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EFB8FF3-AF8A-7244-942C-9EADD4CCC187}"/>
                    </a:ext>
                  </a:extLst>
                </p:cNvPr>
                <p:cNvSpPr/>
                <p:nvPr/>
              </p:nvSpPr>
              <p:spPr>
                <a:xfrm>
                  <a:off x="8955991" y="2244148"/>
                  <a:ext cx="294362" cy="2943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EFB8FF3-AF8A-7244-942C-9EADD4CCC1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5991" y="2244148"/>
                  <a:ext cx="294362" cy="294362"/>
                </a:xfrm>
                <a:prstGeom prst="rect">
                  <a:avLst/>
                </a:prstGeom>
                <a:blipFill>
                  <a:blip r:embed="rId12"/>
                  <a:stretch>
                    <a:fillRect l="-24000" t="-4000" b="-28000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C04F98-B686-A449-980D-174668F269B6}"/>
                </a:ext>
              </a:extLst>
            </p:cNvPr>
            <p:cNvCxnSpPr>
              <a:cxnSpLocks/>
              <a:stCxn id="26" idx="2"/>
              <a:endCxn id="8" idx="0"/>
            </p:cNvCxnSpPr>
            <p:nvPr/>
          </p:nvCxnSpPr>
          <p:spPr>
            <a:xfrm>
              <a:off x="9103172" y="2538510"/>
              <a:ext cx="156666" cy="4050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0B495E2-F00E-274E-B2FB-E21DE6691C4E}"/>
                    </a:ext>
                  </a:extLst>
                </p:cNvPr>
                <p:cNvSpPr/>
                <p:nvPr/>
              </p:nvSpPr>
              <p:spPr>
                <a:xfrm>
                  <a:off x="7539679" y="2239563"/>
                  <a:ext cx="294362" cy="2943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0B495E2-F00E-274E-B2FB-E21DE6691C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679" y="2239563"/>
                  <a:ext cx="294362" cy="294362"/>
                </a:xfrm>
                <a:prstGeom prst="rect">
                  <a:avLst/>
                </a:prstGeom>
                <a:blipFill>
                  <a:blip r:embed="rId13"/>
                  <a:stretch>
                    <a:fillRect l="-38462" b="-32000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163CEEF-87DC-7041-B130-A1C3F575FBAA}"/>
                </a:ext>
              </a:extLst>
            </p:cNvPr>
            <p:cNvCxnSpPr>
              <a:cxnSpLocks/>
              <a:stCxn id="28" idx="2"/>
              <a:endCxn id="7" idx="1"/>
            </p:cNvCxnSpPr>
            <p:nvPr/>
          </p:nvCxnSpPr>
          <p:spPr>
            <a:xfrm>
              <a:off x="7686860" y="2533925"/>
              <a:ext cx="453217" cy="4882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E5E9164-223B-CF4F-BB67-434F39A86B98}"/>
                    </a:ext>
                  </a:extLst>
                </p:cNvPr>
                <p:cNvSpPr/>
                <p:nvPr/>
              </p:nvSpPr>
              <p:spPr>
                <a:xfrm>
                  <a:off x="8262411" y="2239563"/>
                  <a:ext cx="294362" cy="2943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E5E9164-223B-CF4F-BB67-434F39A86B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2411" y="2239563"/>
                  <a:ext cx="294362" cy="294362"/>
                </a:xfrm>
                <a:prstGeom prst="rect">
                  <a:avLst/>
                </a:prstGeom>
                <a:blipFill>
                  <a:blip r:embed="rId14"/>
                  <a:stretch>
                    <a:fillRect l="-28000" b="-32000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1C56946-2B4D-AC4C-B262-3690688483B2}"/>
                </a:ext>
              </a:extLst>
            </p:cNvPr>
            <p:cNvCxnSpPr>
              <a:cxnSpLocks/>
              <a:stCxn id="30" idx="2"/>
              <a:endCxn id="7" idx="0"/>
            </p:cNvCxnSpPr>
            <p:nvPr/>
          </p:nvCxnSpPr>
          <p:spPr>
            <a:xfrm flipH="1">
              <a:off x="8346008" y="2533925"/>
              <a:ext cx="63584" cy="4029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80D3FF6-31F9-A44C-B23F-7936C87E17B5}"/>
                </a:ext>
              </a:extLst>
            </p:cNvPr>
            <p:cNvCxnSpPr>
              <a:cxnSpLocks/>
              <a:stCxn id="25" idx="2"/>
              <a:endCxn id="8" idx="7"/>
            </p:cNvCxnSpPr>
            <p:nvPr/>
          </p:nvCxnSpPr>
          <p:spPr>
            <a:xfrm flipH="1">
              <a:off x="9465769" y="2533925"/>
              <a:ext cx="363420" cy="4948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C7D6B69-A807-8246-93F8-6BB477555ADB}"/>
              </a:ext>
            </a:extLst>
          </p:cNvPr>
          <p:cNvGrpSpPr/>
          <p:nvPr/>
        </p:nvGrpSpPr>
        <p:grpSpPr>
          <a:xfrm>
            <a:off x="933086" y="3466441"/>
            <a:ext cx="3698310" cy="2754586"/>
            <a:chOff x="2213984" y="2242158"/>
            <a:chExt cx="3698310" cy="275458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43D5C48-AE79-1942-A54E-ECF73DEAF8A4}"/>
                </a:ext>
              </a:extLst>
            </p:cNvPr>
            <p:cNvSpPr/>
            <p:nvPr/>
          </p:nvSpPr>
          <p:spPr>
            <a:xfrm>
              <a:off x="4628376" y="2812091"/>
              <a:ext cx="1014608" cy="8204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A063950-0A3B-A647-88CE-4B2208A19630}"/>
                    </a:ext>
                  </a:extLst>
                </p:cNvPr>
                <p:cNvSpPr/>
                <p:nvPr/>
              </p:nvSpPr>
              <p:spPr>
                <a:xfrm>
                  <a:off x="4791187" y="2943521"/>
                  <a:ext cx="582460" cy="5824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A063950-0A3B-A647-88CE-4B2208A196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187" y="2943521"/>
                  <a:ext cx="582460" cy="58246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14C4F4-3C80-3741-B2CA-76D39C83775F}"/>
                </a:ext>
              </a:extLst>
            </p:cNvPr>
            <p:cNvSpPr txBox="1"/>
            <p:nvPr/>
          </p:nvSpPr>
          <p:spPr>
            <a:xfrm>
              <a:off x="4897686" y="31189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941CD04-1149-C449-A329-2B6AAA51E181}"/>
                    </a:ext>
                  </a:extLst>
                </p:cNvPr>
                <p:cNvSpPr txBox="1"/>
                <p:nvPr/>
              </p:nvSpPr>
              <p:spPr>
                <a:xfrm>
                  <a:off x="5342359" y="3325659"/>
                  <a:ext cx="309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941CD04-1149-C449-A329-2B6AAA51E1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2359" y="3325659"/>
                  <a:ext cx="309409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FF34969-D8F5-1F4C-8BD7-7C19AEC7DA12}"/>
                </a:ext>
              </a:extLst>
            </p:cNvPr>
            <p:cNvSpPr/>
            <p:nvPr/>
          </p:nvSpPr>
          <p:spPr>
            <a:xfrm>
              <a:off x="3655088" y="3935256"/>
              <a:ext cx="1985375" cy="8204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BEBD7D4E-B638-5749-966F-5A22835282BD}"/>
                    </a:ext>
                  </a:extLst>
                </p:cNvPr>
                <p:cNvSpPr/>
                <p:nvPr/>
              </p:nvSpPr>
              <p:spPr>
                <a:xfrm>
                  <a:off x="3877357" y="4065546"/>
                  <a:ext cx="582460" cy="5824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BEBD7D4E-B638-5749-966F-5A22835282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7357" y="4065546"/>
                  <a:ext cx="582460" cy="58246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C801C1C-0B42-C944-81A5-73C28AD092E6}"/>
                    </a:ext>
                  </a:extLst>
                </p:cNvPr>
                <p:cNvSpPr/>
                <p:nvPr/>
              </p:nvSpPr>
              <p:spPr>
                <a:xfrm>
                  <a:off x="4788666" y="4066686"/>
                  <a:ext cx="582460" cy="5824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C801C1C-0B42-C944-81A5-73C28AD092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666" y="4066686"/>
                  <a:ext cx="582460" cy="58246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2AF02DD-AC7B-064C-A0A6-74F84AA63839}"/>
                </a:ext>
              </a:extLst>
            </p:cNvPr>
            <p:cNvSpPr txBox="1"/>
            <p:nvPr/>
          </p:nvSpPr>
          <p:spPr>
            <a:xfrm>
              <a:off x="4895165" y="4242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8493156-9DBC-134F-BF5E-5C77D503505E}"/>
                    </a:ext>
                  </a:extLst>
                </p:cNvPr>
                <p:cNvSpPr txBox="1"/>
                <p:nvPr/>
              </p:nvSpPr>
              <p:spPr>
                <a:xfrm>
                  <a:off x="5333575" y="4436298"/>
                  <a:ext cx="309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8493156-9DBC-134F-BF5E-5C77D50350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3575" y="4436298"/>
                  <a:ext cx="309409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C23EE06-C787-D245-8ACC-9DFB96FFEDE2}"/>
                </a:ext>
              </a:extLst>
            </p:cNvPr>
            <p:cNvCxnSpPr>
              <a:stCxn id="38" idx="6"/>
              <a:endCxn id="39" idx="2"/>
            </p:cNvCxnSpPr>
            <p:nvPr/>
          </p:nvCxnSpPr>
          <p:spPr>
            <a:xfrm>
              <a:off x="4459817" y="4356776"/>
              <a:ext cx="328849" cy="11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188DC5B-D7B2-D04C-9B48-7BDA61517244}"/>
                </a:ext>
              </a:extLst>
            </p:cNvPr>
            <p:cNvCxnSpPr>
              <a:cxnSpLocks/>
              <a:stCxn id="34" idx="4"/>
              <a:endCxn id="39" idx="0"/>
            </p:cNvCxnSpPr>
            <p:nvPr/>
          </p:nvCxnSpPr>
          <p:spPr>
            <a:xfrm flipH="1">
              <a:off x="5079896" y="3525981"/>
              <a:ext cx="2521" cy="5407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F914A7E6-6966-6342-8752-59D631854B36}"/>
                    </a:ext>
                  </a:extLst>
                </p:cNvPr>
                <p:cNvSpPr/>
                <p:nvPr/>
              </p:nvSpPr>
              <p:spPr>
                <a:xfrm>
                  <a:off x="2926979" y="4065546"/>
                  <a:ext cx="582460" cy="5824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F914A7E6-6966-6342-8752-59D631854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79" y="4065546"/>
                  <a:ext cx="582460" cy="58246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38FBF53-42D7-0741-B7D3-EC254DB811A8}"/>
                </a:ext>
              </a:extLst>
            </p:cNvPr>
            <p:cNvCxnSpPr>
              <a:cxnSpLocks/>
              <a:stCxn id="44" idx="6"/>
              <a:endCxn id="38" idx="2"/>
            </p:cNvCxnSpPr>
            <p:nvPr/>
          </p:nvCxnSpPr>
          <p:spPr>
            <a:xfrm>
              <a:off x="3509439" y="4356776"/>
              <a:ext cx="3679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4AEE33F-9B4F-F64B-B5B2-8727B05F0442}"/>
                </a:ext>
              </a:extLst>
            </p:cNvPr>
            <p:cNvSpPr/>
            <p:nvPr/>
          </p:nvSpPr>
          <p:spPr>
            <a:xfrm>
              <a:off x="2730683" y="3789027"/>
              <a:ext cx="3181611" cy="115761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9BC8873-9FA2-D742-873B-60D1A4A20187}"/>
                    </a:ext>
                  </a:extLst>
                </p:cNvPr>
                <p:cNvSpPr txBox="1"/>
                <p:nvPr/>
              </p:nvSpPr>
              <p:spPr>
                <a:xfrm>
                  <a:off x="5590525" y="4627412"/>
                  <a:ext cx="3199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9BC8873-9FA2-D742-873B-60D1A4A20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525" y="4627412"/>
                  <a:ext cx="319941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540FE6B-A0AA-1D48-A896-66636577E9EB}"/>
                </a:ext>
              </a:extLst>
            </p:cNvPr>
            <p:cNvCxnSpPr>
              <a:cxnSpLocks/>
              <a:stCxn id="49" idx="3"/>
              <a:endCxn id="44" idx="2"/>
            </p:cNvCxnSpPr>
            <p:nvPr/>
          </p:nvCxnSpPr>
          <p:spPr>
            <a:xfrm>
              <a:off x="2508346" y="4356776"/>
              <a:ext cx="41863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A53B3BB5-8DE3-8A44-B0D9-01BDDDD05417}"/>
                    </a:ext>
                  </a:extLst>
                </p:cNvPr>
                <p:cNvSpPr/>
                <p:nvPr/>
              </p:nvSpPr>
              <p:spPr>
                <a:xfrm>
                  <a:off x="2213984" y="4209595"/>
                  <a:ext cx="294362" cy="2943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A53B3BB5-8DE3-8A44-B0D9-01BDDDD054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3984" y="4209595"/>
                  <a:ext cx="294362" cy="294362"/>
                </a:xfrm>
                <a:prstGeom prst="rect">
                  <a:avLst/>
                </a:prstGeom>
                <a:blipFill>
                  <a:blip r:embed="rId22"/>
                  <a:stretch>
                    <a:fillRect l="-24000" t="-4000" b="-28000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70477DBC-89DB-494B-BE54-1145A5D2A747}"/>
                    </a:ext>
                  </a:extLst>
                </p:cNvPr>
                <p:cNvSpPr/>
                <p:nvPr/>
              </p:nvSpPr>
              <p:spPr>
                <a:xfrm>
                  <a:off x="4935236" y="2242158"/>
                  <a:ext cx="294362" cy="2943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70477DBC-89DB-494B-BE54-1145A5D2A7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236" y="2242158"/>
                  <a:ext cx="294362" cy="294362"/>
                </a:xfrm>
                <a:prstGeom prst="rect">
                  <a:avLst/>
                </a:prstGeom>
                <a:blipFill>
                  <a:blip r:embed="rId23"/>
                  <a:stretch>
                    <a:fillRect l="-28000" r="-4000" b="-28000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E1410ED-5266-9C4F-9BF7-B667893E8A82}"/>
                </a:ext>
              </a:extLst>
            </p:cNvPr>
            <p:cNvCxnSpPr>
              <a:cxnSpLocks/>
              <a:stCxn id="50" idx="2"/>
              <a:endCxn id="34" idx="0"/>
            </p:cNvCxnSpPr>
            <p:nvPr/>
          </p:nvCxnSpPr>
          <p:spPr>
            <a:xfrm>
              <a:off x="5082417" y="2536520"/>
              <a:ext cx="0" cy="4070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992EC1D-1AC3-7F4F-ACF6-AE195978604E}"/>
              </a:ext>
            </a:extLst>
          </p:cNvPr>
          <p:cNvGrpSpPr/>
          <p:nvPr/>
        </p:nvGrpSpPr>
        <p:grpSpPr>
          <a:xfrm>
            <a:off x="1033569" y="460740"/>
            <a:ext cx="3584965" cy="2566067"/>
            <a:chOff x="6391405" y="2239563"/>
            <a:chExt cx="3584965" cy="256606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A86784C-400D-0347-8920-214CF5C6ABD2}"/>
                </a:ext>
              </a:extLst>
            </p:cNvPr>
            <p:cNvSpPr/>
            <p:nvPr/>
          </p:nvSpPr>
          <p:spPr>
            <a:xfrm>
              <a:off x="7835030" y="2812091"/>
              <a:ext cx="1985375" cy="8204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56385731-8EB2-ED4B-BC0A-930FF21EB7FC}"/>
                    </a:ext>
                  </a:extLst>
                </p:cNvPr>
                <p:cNvSpPr/>
                <p:nvPr/>
              </p:nvSpPr>
              <p:spPr>
                <a:xfrm>
                  <a:off x="8054778" y="2936923"/>
                  <a:ext cx="582460" cy="5824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56385731-8EB2-ED4B-BC0A-930FF21EB7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4778" y="2936923"/>
                  <a:ext cx="582460" cy="58246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D84E9BD-4D69-B542-A8B8-995A7250F0A0}"/>
                    </a:ext>
                  </a:extLst>
                </p:cNvPr>
                <p:cNvSpPr/>
                <p:nvPr/>
              </p:nvSpPr>
              <p:spPr>
                <a:xfrm>
                  <a:off x="8968608" y="2943521"/>
                  <a:ext cx="582460" cy="5824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D84E9BD-4D69-B542-A8B8-995A7250F0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8608" y="2943521"/>
                  <a:ext cx="582460" cy="58246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1CEE512-DD32-E942-811E-929975708797}"/>
                </a:ext>
              </a:extLst>
            </p:cNvPr>
            <p:cNvSpPr txBox="1"/>
            <p:nvPr/>
          </p:nvSpPr>
          <p:spPr>
            <a:xfrm>
              <a:off x="9075107" y="31189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1418B62-B7B4-F84B-A799-4A2B0B2E6C68}"/>
                    </a:ext>
                  </a:extLst>
                </p:cNvPr>
                <p:cNvSpPr txBox="1"/>
                <p:nvPr/>
              </p:nvSpPr>
              <p:spPr>
                <a:xfrm>
                  <a:off x="9519780" y="3325659"/>
                  <a:ext cx="309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1418B62-B7B4-F84B-A799-4A2B0B2E6C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9780" y="3325659"/>
                  <a:ext cx="309409" cy="369332"/>
                </a:xfrm>
                <a:prstGeom prst="rect">
                  <a:avLst/>
                </a:prstGeom>
                <a:blipFill>
                  <a:blip r:embed="rId26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7963F85-7CED-354B-A0BD-B476A9D51256}"/>
                </a:ext>
              </a:extLst>
            </p:cNvPr>
            <p:cNvSpPr/>
            <p:nvPr/>
          </p:nvSpPr>
          <p:spPr>
            <a:xfrm>
              <a:off x="7832509" y="3935256"/>
              <a:ext cx="1985375" cy="82045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507F8E6-6DC2-EA4E-9FD6-9757391AF1A8}"/>
                    </a:ext>
                  </a:extLst>
                </p:cNvPr>
                <p:cNvSpPr/>
                <p:nvPr/>
              </p:nvSpPr>
              <p:spPr>
                <a:xfrm>
                  <a:off x="8054778" y="4065546"/>
                  <a:ext cx="582460" cy="5824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507F8E6-6DC2-EA4E-9FD6-9757391AF1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4778" y="4065546"/>
                  <a:ext cx="582460" cy="58246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81B2419-6D74-1544-B05E-C7449942F501}"/>
                    </a:ext>
                  </a:extLst>
                </p:cNvPr>
                <p:cNvSpPr/>
                <p:nvPr/>
              </p:nvSpPr>
              <p:spPr>
                <a:xfrm>
                  <a:off x="8966087" y="4066686"/>
                  <a:ext cx="582460" cy="58246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81B2419-6D74-1544-B05E-C7449942F5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6087" y="4066686"/>
                  <a:ext cx="582460" cy="58246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97D04E6-CD70-F84E-B830-D15241E72524}"/>
                </a:ext>
              </a:extLst>
            </p:cNvPr>
            <p:cNvSpPr txBox="1"/>
            <p:nvPr/>
          </p:nvSpPr>
          <p:spPr>
            <a:xfrm>
              <a:off x="9072586" y="4242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8EE2FF1-4E97-1849-9377-1FF8F7ABC59E}"/>
                    </a:ext>
                  </a:extLst>
                </p:cNvPr>
                <p:cNvSpPr txBox="1"/>
                <p:nvPr/>
              </p:nvSpPr>
              <p:spPr>
                <a:xfrm>
                  <a:off x="9510996" y="4436298"/>
                  <a:ext cx="309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8EE2FF1-4E97-1849-9377-1FF8F7ABC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0996" y="4436298"/>
                  <a:ext cx="309409" cy="369332"/>
                </a:xfrm>
                <a:prstGeom prst="rect">
                  <a:avLst/>
                </a:prstGeom>
                <a:blipFill>
                  <a:blip r:embed="rId29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68B986E-C33C-104D-B628-B4AA4F02AB20}"/>
                </a:ext>
              </a:extLst>
            </p:cNvPr>
            <p:cNvCxnSpPr>
              <a:stCxn id="61" idx="6"/>
              <a:endCxn id="62" idx="2"/>
            </p:cNvCxnSpPr>
            <p:nvPr/>
          </p:nvCxnSpPr>
          <p:spPr>
            <a:xfrm>
              <a:off x="8637238" y="4356776"/>
              <a:ext cx="328849" cy="11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3D9E3CB-EBAD-A74D-8409-088306E24E25}"/>
                </a:ext>
              </a:extLst>
            </p:cNvPr>
            <p:cNvCxnSpPr>
              <a:stCxn id="57" idx="4"/>
              <a:endCxn id="62" idx="0"/>
            </p:cNvCxnSpPr>
            <p:nvPr/>
          </p:nvCxnSpPr>
          <p:spPr>
            <a:xfrm flipH="1">
              <a:off x="9257317" y="3525981"/>
              <a:ext cx="2521" cy="5407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93AE14F-5FBC-6040-830F-C98F632DD56D}"/>
                </a:ext>
              </a:extLst>
            </p:cNvPr>
            <p:cNvCxnSpPr>
              <a:cxnSpLocks/>
              <a:stCxn id="56" idx="4"/>
              <a:endCxn id="62" idx="1"/>
            </p:cNvCxnSpPr>
            <p:nvPr/>
          </p:nvCxnSpPr>
          <p:spPr>
            <a:xfrm>
              <a:off x="8346008" y="3519383"/>
              <a:ext cx="705378" cy="6326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B58297F2-D990-8249-8C02-F64E6E411913}"/>
                    </a:ext>
                  </a:extLst>
                </p:cNvPr>
                <p:cNvSpPr/>
                <p:nvPr/>
              </p:nvSpPr>
              <p:spPr>
                <a:xfrm>
                  <a:off x="7104400" y="4065546"/>
                  <a:ext cx="582460" cy="5824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B58297F2-D990-8249-8C02-F64E6E4119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4400" y="4065546"/>
                  <a:ext cx="582460" cy="58246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796AD6C-D210-AA48-8420-2947DDA63A74}"/>
                </a:ext>
              </a:extLst>
            </p:cNvPr>
            <p:cNvCxnSpPr>
              <a:cxnSpLocks/>
              <a:stCxn id="68" idx="6"/>
              <a:endCxn id="61" idx="2"/>
            </p:cNvCxnSpPr>
            <p:nvPr/>
          </p:nvCxnSpPr>
          <p:spPr>
            <a:xfrm>
              <a:off x="7686860" y="4356776"/>
              <a:ext cx="3679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2528DA8-F028-BE4B-8AE4-B51AE6C66B9E}"/>
                </a:ext>
              </a:extLst>
            </p:cNvPr>
            <p:cNvCxnSpPr>
              <a:cxnSpLocks/>
              <a:stCxn id="71" idx="3"/>
              <a:endCxn id="68" idx="2"/>
            </p:cNvCxnSpPr>
            <p:nvPr/>
          </p:nvCxnSpPr>
          <p:spPr>
            <a:xfrm>
              <a:off x="6685767" y="4356776"/>
              <a:ext cx="41863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6726CD80-1517-EF4F-ABDD-6314B79AEC7C}"/>
                    </a:ext>
                  </a:extLst>
                </p:cNvPr>
                <p:cNvSpPr/>
                <p:nvPr/>
              </p:nvSpPr>
              <p:spPr>
                <a:xfrm>
                  <a:off x="6391405" y="4209595"/>
                  <a:ext cx="294362" cy="2943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6726CD80-1517-EF4F-ABDD-6314B79AEC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405" y="4209595"/>
                  <a:ext cx="294362" cy="294362"/>
                </a:xfrm>
                <a:prstGeom prst="rect">
                  <a:avLst/>
                </a:prstGeom>
                <a:blipFill>
                  <a:blip r:embed="rId31"/>
                  <a:stretch>
                    <a:fillRect l="-32000" t="-4000" b="-28000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57BB04A-18DD-C341-95FF-4858D13D80EF}"/>
                    </a:ext>
                  </a:extLst>
                </p:cNvPr>
                <p:cNvSpPr/>
                <p:nvPr/>
              </p:nvSpPr>
              <p:spPr>
                <a:xfrm>
                  <a:off x="9682008" y="2239563"/>
                  <a:ext cx="294362" cy="2943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57BB04A-18DD-C341-95FF-4858D13D80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2008" y="2239563"/>
                  <a:ext cx="294362" cy="294362"/>
                </a:xfrm>
                <a:prstGeom prst="rect">
                  <a:avLst/>
                </a:prstGeom>
                <a:blipFill>
                  <a:blip r:embed="rId32"/>
                  <a:stretch>
                    <a:fillRect l="-42308" t="-4000" r="-3846" b="-28000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38753CC3-0C0C-8E44-B1BC-3D8492F70A89}"/>
                    </a:ext>
                  </a:extLst>
                </p:cNvPr>
                <p:cNvSpPr/>
                <p:nvPr/>
              </p:nvSpPr>
              <p:spPr>
                <a:xfrm>
                  <a:off x="8955991" y="2244148"/>
                  <a:ext cx="294362" cy="2943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38753CC3-0C0C-8E44-B1BC-3D8492F70A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5991" y="2244148"/>
                  <a:ext cx="294362" cy="294362"/>
                </a:xfrm>
                <a:prstGeom prst="rect">
                  <a:avLst/>
                </a:prstGeom>
                <a:blipFill>
                  <a:blip r:embed="rId33"/>
                  <a:stretch>
                    <a:fillRect l="-23077" t="-4000" b="-28000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B5B9C86-8D2E-4C47-BA30-6E3A400C2478}"/>
                </a:ext>
              </a:extLst>
            </p:cNvPr>
            <p:cNvCxnSpPr>
              <a:cxnSpLocks/>
              <a:stCxn id="73" idx="2"/>
              <a:endCxn id="57" idx="0"/>
            </p:cNvCxnSpPr>
            <p:nvPr/>
          </p:nvCxnSpPr>
          <p:spPr>
            <a:xfrm>
              <a:off x="9103172" y="2538510"/>
              <a:ext cx="156666" cy="4050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580DDD27-FDA6-204C-A079-35DD24B11214}"/>
                    </a:ext>
                  </a:extLst>
                </p:cNvPr>
                <p:cNvSpPr/>
                <p:nvPr/>
              </p:nvSpPr>
              <p:spPr>
                <a:xfrm>
                  <a:off x="7539679" y="2239563"/>
                  <a:ext cx="294362" cy="2943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580DDD27-FDA6-204C-A079-35DD24B112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679" y="2239563"/>
                  <a:ext cx="294362" cy="294362"/>
                </a:xfrm>
                <a:prstGeom prst="rect">
                  <a:avLst/>
                </a:prstGeom>
                <a:blipFill>
                  <a:blip r:embed="rId34"/>
                  <a:stretch>
                    <a:fillRect l="-44000" t="-4000" b="-28000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1CE0326-5955-854F-A5BA-89DF64302659}"/>
                </a:ext>
              </a:extLst>
            </p:cNvPr>
            <p:cNvCxnSpPr>
              <a:cxnSpLocks/>
              <a:stCxn id="75" idx="2"/>
              <a:endCxn id="56" idx="1"/>
            </p:cNvCxnSpPr>
            <p:nvPr/>
          </p:nvCxnSpPr>
          <p:spPr>
            <a:xfrm>
              <a:off x="7686860" y="2533925"/>
              <a:ext cx="453217" cy="4882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A0B95AE-E880-7C40-A0C3-BC4F3451D656}"/>
                    </a:ext>
                  </a:extLst>
                </p:cNvPr>
                <p:cNvSpPr/>
                <p:nvPr/>
              </p:nvSpPr>
              <p:spPr>
                <a:xfrm>
                  <a:off x="8262411" y="2239563"/>
                  <a:ext cx="294362" cy="29436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A0B95AE-E880-7C40-A0C3-BC4F3451D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2411" y="2239563"/>
                  <a:ext cx="294362" cy="294362"/>
                </a:xfrm>
                <a:prstGeom prst="rect">
                  <a:avLst/>
                </a:prstGeom>
                <a:blipFill>
                  <a:blip r:embed="rId35"/>
                  <a:stretch>
                    <a:fillRect l="-24000" t="-4000" b="-28000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16D3A42-AC90-2E4F-93EB-93DD5D48A41B}"/>
                </a:ext>
              </a:extLst>
            </p:cNvPr>
            <p:cNvCxnSpPr>
              <a:cxnSpLocks/>
              <a:stCxn id="77" idx="2"/>
              <a:endCxn id="56" idx="0"/>
            </p:cNvCxnSpPr>
            <p:nvPr/>
          </p:nvCxnSpPr>
          <p:spPr>
            <a:xfrm flipH="1">
              <a:off x="8346008" y="2533925"/>
              <a:ext cx="63584" cy="4029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A08B9CB-ED4D-364F-A5C7-F2B0DD805440}"/>
                </a:ext>
              </a:extLst>
            </p:cNvPr>
            <p:cNvCxnSpPr>
              <a:cxnSpLocks/>
              <a:stCxn id="72" idx="2"/>
              <a:endCxn id="57" idx="7"/>
            </p:cNvCxnSpPr>
            <p:nvPr/>
          </p:nvCxnSpPr>
          <p:spPr>
            <a:xfrm flipH="1">
              <a:off x="9465769" y="2533925"/>
              <a:ext cx="363420" cy="4948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E71384F-3104-A14B-8824-EBFB713800F5}"/>
              </a:ext>
            </a:extLst>
          </p:cNvPr>
          <p:cNvCxnSpPr>
            <a:cxnSpLocks/>
          </p:cNvCxnSpPr>
          <p:nvPr/>
        </p:nvCxnSpPr>
        <p:spPr>
          <a:xfrm>
            <a:off x="4747364" y="1546836"/>
            <a:ext cx="2035181" cy="81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CE69BD3-3ECE-9347-86DF-8273DDF49101}"/>
              </a:ext>
            </a:extLst>
          </p:cNvPr>
          <p:cNvCxnSpPr>
            <a:cxnSpLocks/>
          </p:cNvCxnSpPr>
          <p:nvPr/>
        </p:nvCxnSpPr>
        <p:spPr>
          <a:xfrm flipV="1">
            <a:off x="4869698" y="4283901"/>
            <a:ext cx="1922890" cy="87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3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15639</TotalTime>
  <Words>69</Words>
  <Application>Microsoft Macintosh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Wu</dc:creator>
  <cp:lastModifiedBy>Peter Wu</cp:lastModifiedBy>
  <cp:revision>17</cp:revision>
  <dcterms:created xsi:type="dcterms:W3CDTF">2022-06-10T23:10:39Z</dcterms:created>
  <dcterms:modified xsi:type="dcterms:W3CDTF">2022-06-22T20:00:49Z</dcterms:modified>
</cp:coreProperties>
</file>