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6d5f7ab2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6d5f7ab2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6d5f7ab2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6d5f7ab2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b63b1796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b63b1796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6467d287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6467d287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6467d287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6467d287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6d5f7ab2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6d5f7ab2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b63b1796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b63b1796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b63b1796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b63b1796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b63b1796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b63b1796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6467d2872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6467d2872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6d5f7ab2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6d5f7ab2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ipatchez.com/DogStore/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Online Pet Store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Caleb Wade</a:t>
            </a:r>
            <a:endParaRPr/>
          </a:p>
          <a:p>
            <a:pPr indent="0" lvl="0" marL="0" rtl="0" algn="ctr">
              <a:spcBef>
                <a:spcPts val="0"/>
              </a:spcBef>
              <a:spcAft>
                <a:spcPts val="0"/>
              </a:spcAft>
              <a:buNone/>
            </a:pPr>
            <a:r>
              <a:rPr lang="en"/>
              <a:t>May 3rd,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 Edit</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2"/>
          <p:cNvPicPr preferRelativeResize="0"/>
          <p:nvPr/>
        </p:nvPicPr>
        <p:blipFill>
          <a:blip r:embed="rId3">
            <a:alphaModFix/>
          </a:blip>
          <a:stretch>
            <a:fillRect/>
          </a:stretch>
        </p:blipFill>
        <p:spPr>
          <a:xfrm>
            <a:off x="1985095" y="1479663"/>
            <a:ext cx="5173801" cy="2762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 Delete</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3"/>
          <p:cNvPicPr preferRelativeResize="0"/>
          <p:nvPr/>
        </p:nvPicPr>
        <p:blipFill>
          <a:blip r:embed="rId3">
            <a:alphaModFix/>
          </a:blip>
          <a:stretch>
            <a:fillRect/>
          </a:stretch>
        </p:blipFill>
        <p:spPr>
          <a:xfrm>
            <a:off x="1883248" y="1401510"/>
            <a:ext cx="5377500" cy="2918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Pet Store Website</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http://ipatchez.com/DogStore/index.html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 world problem</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Pets require love, attention, and a lot of items to be taken care of. When shopping for your pet it can be frustrating not finding what you need at the store</a:t>
            </a:r>
            <a:br>
              <a:rPr lang="en"/>
            </a:br>
            <a:endParaRPr/>
          </a:p>
          <a:p>
            <a:pPr indent="-342900" lvl="0" marL="457200" rtl="0" algn="l">
              <a:spcBef>
                <a:spcPts val="0"/>
              </a:spcBef>
              <a:spcAft>
                <a:spcPts val="0"/>
              </a:spcAft>
              <a:buSzPts val="1800"/>
              <a:buChar char="❖"/>
            </a:pPr>
            <a:r>
              <a:rPr lang="en"/>
              <a:t>An online pet store allows pet owners to find everything that they need all in one place. The items are delivered </a:t>
            </a:r>
            <a:r>
              <a:rPr lang="en"/>
              <a:t>directly to the customer, making getting everything you need for your pet easier and less of a hassle.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Approach</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Retail pet store that allows customer to view and </a:t>
            </a:r>
            <a:r>
              <a:rPr lang="en"/>
              <a:t>select products to put into a shopping cart to purchase.</a:t>
            </a:r>
            <a:br>
              <a:rPr lang="en"/>
            </a:br>
            <a:endParaRPr/>
          </a:p>
          <a:p>
            <a:pPr indent="-342900" lvl="0" marL="457200" rtl="0" algn="l">
              <a:spcBef>
                <a:spcPts val="0"/>
              </a:spcBef>
              <a:spcAft>
                <a:spcPts val="0"/>
              </a:spcAft>
              <a:buSzPts val="1800"/>
              <a:buChar char="❖"/>
            </a:pPr>
            <a:r>
              <a:rPr lang="en"/>
              <a:t>Customer will be able to log in to their account and purchase items. Customers will be able to view all past products purchased</a:t>
            </a:r>
            <a:br>
              <a:rPr lang="en"/>
            </a:br>
            <a:endParaRPr/>
          </a:p>
          <a:p>
            <a:pPr indent="-342900" lvl="0" marL="457200" rtl="0" algn="l">
              <a:spcBef>
                <a:spcPts val="0"/>
              </a:spcBef>
              <a:spcAft>
                <a:spcPts val="0"/>
              </a:spcAft>
              <a:buSzPts val="1800"/>
              <a:buChar char="❖"/>
            </a:pPr>
            <a:r>
              <a:rPr lang="en"/>
              <a:t>Admin to the website will have access to CRUD (Create, Read, Update, and Delete) functions to control product inventory</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Planning</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2217902" y="381887"/>
            <a:ext cx="5743900" cy="43797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Refractored Approach</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Focused on the main functionality of the website. Displaying products from the database, allow for customer contact, and implement admin operations</a:t>
            </a:r>
            <a:br>
              <a:rPr lang="en"/>
            </a:br>
            <a:endParaRPr/>
          </a:p>
          <a:p>
            <a:pPr indent="-342900" lvl="0" marL="457200" rtl="0" algn="l">
              <a:spcBef>
                <a:spcPts val="0"/>
              </a:spcBef>
              <a:spcAft>
                <a:spcPts val="0"/>
              </a:spcAft>
              <a:buSzPts val="1800"/>
              <a:buChar char="❖"/>
            </a:pPr>
            <a:r>
              <a:rPr lang="en"/>
              <a:t>Display products to customers to purchase.</a:t>
            </a:r>
            <a:br>
              <a:rPr lang="en"/>
            </a:br>
            <a:endParaRPr/>
          </a:p>
          <a:p>
            <a:pPr indent="-342900" lvl="0" marL="457200" rtl="0" algn="l">
              <a:spcBef>
                <a:spcPts val="0"/>
              </a:spcBef>
              <a:spcAft>
                <a:spcPts val="0"/>
              </a:spcAft>
              <a:buSzPts val="1800"/>
              <a:buChar char="❖"/>
            </a:pPr>
            <a:r>
              <a:rPr lang="en"/>
              <a:t>Give an option to the customer to contact the Pet Store. An confirmation email is sent to the customer as well as an email is sent to the Pet Store with the contact request.</a:t>
            </a:r>
            <a:br>
              <a:rPr lang="en"/>
            </a:br>
            <a:endParaRPr/>
          </a:p>
          <a:p>
            <a:pPr indent="-342900" lvl="0" marL="457200" rtl="0" algn="l">
              <a:spcBef>
                <a:spcPts val="0"/>
              </a:spcBef>
              <a:spcAft>
                <a:spcPts val="0"/>
              </a:spcAft>
              <a:buSzPts val="1800"/>
              <a:buChar char="❖"/>
            </a:pPr>
            <a:r>
              <a:rPr lang="en"/>
              <a:t>Valid admin </a:t>
            </a:r>
            <a:r>
              <a:rPr lang="en"/>
              <a:t>users</a:t>
            </a:r>
            <a:r>
              <a:rPr lang="en"/>
              <a:t> have access to CRUD functions to manage product inventory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 Login</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1802100" y="1339337"/>
            <a:ext cx="5539800" cy="3042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 Homepage</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9"/>
          <p:cNvPicPr preferRelativeResize="0"/>
          <p:nvPr/>
        </p:nvPicPr>
        <p:blipFill>
          <a:blip r:embed="rId3">
            <a:alphaModFix/>
          </a:blip>
          <a:stretch>
            <a:fillRect/>
          </a:stretch>
        </p:blipFill>
        <p:spPr>
          <a:xfrm>
            <a:off x="1800675" y="1364147"/>
            <a:ext cx="5542650" cy="299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View Product List</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0"/>
          <p:cNvPicPr preferRelativeResize="0"/>
          <p:nvPr/>
        </p:nvPicPr>
        <p:blipFill>
          <a:blip r:embed="rId3">
            <a:alphaModFix/>
          </a:blip>
          <a:stretch>
            <a:fillRect/>
          </a:stretch>
        </p:blipFill>
        <p:spPr>
          <a:xfrm>
            <a:off x="1454301" y="1430276"/>
            <a:ext cx="6235402" cy="286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 Add Product</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1"/>
          <p:cNvPicPr preferRelativeResize="0"/>
          <p:nvPr/>
        </p:nvPicPr>
        <p:blipFill>
          <a:blip r:embed="rId3">
            <a:alphaModFix/>
          </a:blip>
          <a:stretch>
            <a:fillRect/>
          </a:stretch>
        </p:blipFill>
        <p:spPr>
          <a:xfrm>
            <a:off x="1868925" y="1395275"/>
            <a:ext cx="5406149" cy="293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