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1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97004-D6FA-4D3B-B3DA-39125455D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9EF16-E522-4AB1-9DAB-D3124C109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E792A-0DE6-45CD-9E6B-E512761E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F72-A7BD-4182-82FB-4A92174289E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F337D-C992-4B82-B360-18E0C423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A1287E-7D3E-4419-8F83-2E2AC831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1AC3-1F33-4380-8370-3AF91530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5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0B69C-AE30-474C-9EB7-906180EF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0FE4C4-E4ED-4675-AB5B-D39CA0F1B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CED3C-8883-47B5-8C99-292A3A4C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F72-A7BD-4182-82FB-4A92174289E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AEDB5-1B67-4B19-9656-DD379ED0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46AA4-76F0-4007-936E-B7C102C3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1AC3-1F33-4380-8370-3AF91530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0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FE6596-CE5F-4506-83E6-1D415CA5F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77ABE1-9E11-4E75-BADA-471BB57ED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F1B0C-F359-43EA-9C37-3F0B580B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F72-A7BD-4182-82FB-4A92174289E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52A519-03B6-4A2C-8264-137ED541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37B83E-724F-48F8-952F-416E58E2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1AC3-1F33-4380-8370-3AF91530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67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C6A1D-A683-42A8-B460-859332817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AA4A1-B796-4A9E-B406-BD3302303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D5F19-EEF8-4049-A419-1BD55C22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F72-A7BD-4182-82FB-4A92174289E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4B205-F810-4150-BC76-49733DE6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EE037-A05D-4009-8181-34D82010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1AC3-1F33-4380-8370-3AF91530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70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D2879-DDE7-448B-810D-48BC307D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1810A2-86AD-43C2-BCC9-3B3B6FB2A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1D3A6-44BF-4557-910E-E5534343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F72-A7BD-4182-82FB-4A92174289E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6459E-E88C-4713-95B0-D4CD9DC1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D023F-9759-427B-A03B-5E6DC8F5D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1AC3-1F33-4380-8370-3AF91530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9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4B2D-55AE-4D23-A3BE-4FEBCE2B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3687C-CD3E-409F-B298-0F3A224DC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4B71B-AFA5-4251-AC81-0C1601A3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A6879-9A6E-48AB-B858-2E55AD5F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F72-A7BD-4182-82FB-4A92174289E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1CF670-E443-458F-9438-F5AAFF7C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721D3-0EBC-4372-AA74-8D3C04E5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1AC3-1F33-4380-8370-3AF91530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51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8A7FE-83FD-4533-8BB4-D33B91F0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FED42-1E39-4DCA-966F-B7D209E53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63378B-30E1-4F0A-991E-8E35489E8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04F066-3045-4726-97DB-8D42113C1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E5CE95-87EE-49C9-96F8-09A02167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88DFBC-7B54-4698-97C4-D0E8AB98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F72-A7BD-4182-82FB-4A92174289E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36DAAC-0299-4B85-BD79-481E12CA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378B2E-718A-48F7-8F50-8F8B0A79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1AC3-1F33-4380-8370-3AF91530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D3B9A-2DFD-45EE-9C49-98478788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B7E0A2-5E16-4154-9F91-F4CD1A9E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F72-A7BD-4182-82FB-4A92174289E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54F5A-C0DB-49FD-AF67-B8508D61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6AEB87-E17D-4A90-ADDA-DEC6E211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1AC3-1F33-4380-8370-3AF91530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F593B0-7E0C-45E3-8103-373C1830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F72-A7BD-4182-82FB-4A92174289E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DED4A4-2EE3-4288-B0DF-D7B6A735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5CE2C-88AD-4B2A-87F5-0AC6C4B7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1AC3-1F33-4380-8370-3AF91530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40EDE-386A-4BE8-81AA-4939B4E8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46CC6-1761-415B-94AA-47557CD9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AC7EB7-73FB-4502-8280-D0C7C67CF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78144C-CD0A-4D76-9AC2-4AD62D0F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F72-A7BD-4182-82FB-4A92174289E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21D46-0D93-4193-83F0-C0BBAB6A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89B195-CB4F-4879-94EC-47A2620E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1AC3-1F33-4380-8370-3AF91530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24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282CC-4B02-46DA-A395-083D9F2D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C1963-A4AC-4FAC-A7D0-B8D7379D6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6D109-DCC5-42DB-8F7A-DF46B755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CD870-F631-4AC5-B77E-CCC8D178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AF72-A7BD-4182-82FB-4A92174289E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902A6-98B5-4D4F-9C27-48CD4246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823B7-BA69-4EFB-A05A-DA9707B9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1AC3-1F33-4380-8370-3AF91530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4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7FDFA7-4E3D-43EF-9AD1-9D358467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D7B02-4DB6-4AA2-8C3B-BEE072BA6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F8E2B-C292-484A-8994-6D36FA60F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AF72-A7BD-4182-82FB-4A92174289E6}" type="datetimeFigureOut">
              <a:rPr lang="ko-KR" altLang="en-US" smtClean="0"/>
              <a:t>2020-01-19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FA677-A616-475A-BB41-82F435561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B2D19-3240-4D8C-AC5E-7B682C2B5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1AC3-1F33-4380-8370-3AF915302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54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5359A-9283-4A8A-90BA-DC334331F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부록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EBB520-D41A-4755-BBDA-2CC82B1D4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py</a:t>
            </a:r>
            <a:r>
              <a:rPr lang="ko-KR" altLang="en-US" dirty="0"/>
              <a:t>들 </a:t>
            </a:r>
            <a:r>
              <a:rPr lang="en-US" altLang="ko-KR" dirty="0"/>
              <a:t>exe</a:t>
            </a:r>
            <a:r>
              <a:rPr lang="ko-KR" altLang="en-US" dirty="0"/>
              <a:t>로 만들기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205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B8AE-9E66-4F7E-95DE-CEBF8AEC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00371" cy="1325563"/>
          </a:xfrm>
        </p:spPr>
        <p:txBody>
          <a:bodyPr/>
          <a:lstStyle/>
          <a:p>
            <a:r>
              <a:rPr lang="en-US" altLang="ko-KR" dirty="0" err="1"/>
              <a:t>py</a:t>
            </a:r>
            <a:r>
              <a:rPr lang="ko-KR" altLang="en-US" dirty="0"/>
              <a:t>를 </a:t>
            </a:r>
            <a:r>
              <a:rPr lang="en-US" altLang="ko-KR" dirty="0"/>
              <a:t>exe</a:t>
            </a:r>
            <a:r>
              <a:rPr lang="ko-KR" altLang="en-US" dirty="0"/>
              <a:t>파일로 변환하기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BCF404-D52A-41DA-9D50-B542AD592632}"/>
              </a:ext>
            </a:extLst>
          </p:cNvPr>
          <p:cNvSpPr/>
          <p:nvPr/>
        </p:nvSpPr>
        <p:spPr>
          <a:xfrm>
            <a:off x="904171" y="2851831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>
                <a:solidFill>
                  <a:srgbClr val="004ED0"/>
                </a:solidFill>
                <a:effectLst/>
                <a:latin typeface="Droid Sans Mono"/>
              </a:rPr>
              <a:t>pip install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roid Sans Mono"/>
              </a:rPr>
              <a:t>pyinstaller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23BC01-ABFD-498D-9B3F-F15DD107F6D6}"/>
              </a:ext>
            </a:extLst>
          </p:cNvPr>
          <p:cNvSpPr/>
          <p:nvPr/>
        </p:nvSpPr>
        <p:spPr>
          <a:xfrm>
            <a:off x="904171" y="3389477"/>
            <a:ext cx="3393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Droid Sans Mono"/>
              </a:rPr>
              <a:t>pyinstaller</a:t>
            </a:r>
            <a:r>
              <a:rPr lang="ko-KR" altLang="en-US" b="0" i="0" dirty="0">
                <a:solidFill>
                  <a:srgbClr val="006FE0"/>
                </a:solidFill>
                <a:effectLst/>
                <a:latin typeface="Droid Sans Mono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roid Sans Mono"/>
              </a:rPr>
              <a:t>파이썬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roid Sans Mono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roid Sans Mono"/>
              </a:rPr>
              <a:t>파일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roid Sans Mono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roid Sans Mono"/>
              </a:rPr>
              <a:t>이름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roid Sans Mono"/>
              </a:rPr>
              <a:t>.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roid Sans Mono"/>
              </a:rPr>
              <a:t>py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FC9CD8-C94F-4298-9DCF-34AD2A422B7A}"/>
              </a:ext>
            </a:extLst>
          </p:cNvPr>
          <p:cNvSpPr/>
          <p:nvPr/>
        </p:nvSpPr>
        <p:spPr>
          <a:xfrm>
            <a:off x="904171" y="3927123"/>
            <a:ext cx="4687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dirty="0" err="1">
                <a:solidFill>
                  <a:srgbClr val="002D7A"/>
                </a:solidFill>
                <a:effectLst/>
                <a:latin typeface="Droid Sans Mono"/>
              </a:rPr>
              <a:t>pyinstaller</a:t>
            </a:r>
            <a:r>
              <a:rPr lang="en-US" altLang="ko-KR" b="0" i="0" dirty="0">
                <a:solidFill>
                  <a:srgbClr val="006FE0"/>
                </a:solidFill>
                <a:effectLst/>
                <a:latin typeface="Droid Sans Mono"/>
              </a:rPr>
              <a:t> --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roid Sans Mono"/>
              </a:rPr>
              <a:t>noconsole</a:t>
            </a:r>
            <a:r>
              <a:rPr lang="en-US" altLang="ko-KR" b="0" i="0" dirty="0">
                <a:solidFill>
                  <a:srgbClr val="006FE0"/>
                </a:solidFill>
                <a:effectLst/>
                <a:latin typeface="Droid Sans Mono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Droid Sans Mono"/>
              </a:rPr>
              <a:t>파이썬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roid Sans Mono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roid Sans Mono"/>
              </a:rPr>
              <a:t>파일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Droid Sans Mono"/>
              </a:rPr>
              <a:t>_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Droid Sans Mono"/>
              </a:rPr>
              <a:t>이름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Droid Sans Mono"/>
              </a:rPr>
              <a:t>.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Droid Sans Mono"/>
              </a:rPr>
              <a:t>py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511E99-5FD2-4454-BEE5-A06354FEC8F3}"/>
              </a:ext>
            </a:extLst>
          </p:cNvPr>
          <p:cNvSpPr/>
          <p:nvPr/>
        </p:nvSpPr>
        <p:spPr>
          <a:xfrm>
            <a:off x="904171" y="4464769"/>
            <a:ext cx="5625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0" i="0" u="sng" dirty="0" err="1">
                <a:solidFill>
                  <a:srgbClr val="002D7A"/>
                </a:solidFill>
                <a:effectLst/>
                <a:latin typeface="Droid Sans Mono"/>
              </a:rPr>
              <a:t>pyinstaller</a:t>
            </a:r>
            <a:r>
              <a:rPr lang="en-US" altLang="ko-KR" b="0" i="0" u="sng" dirty="0">
                <a:solidFill>
                  <a:srgbClr val="006FE0"/>
                </a:solidFill>
                <a:effectLst/>
                <a:latin typeface="Droid Sans Mono"/>
              </a:rPr>
              <a:t> --</a:t>
            </a:r>
            <a:r>
              <a:rPr lang="en-US" altLang="ko-KR" b="0" i="0" u="sng" dirty="0" err="1">
                <a:solidFill>
                  <a:srgbClr val="002D7A"/>
                </a:solidFill>
                <a:effectLst/>
                <a:latin typeface="Droid Sans Mono"/>
              </a:rPr>
              <a:t>onefile</a:t>
            </a:r>
            <a:r>
              <a:rPr lang="en-US" altLang="ko-KR" b="0" i="0" u="sng" dirty="0">
                <a:solidFill>
                  <a:srgbClr val="006FE0"/>
                </a:solidFill>
                <a:effectLst/>
                <a:latin typeface="Droid Sans Mono"/>
              </a:rPr>
              <a:t> --</a:t>
            </a:r>
            <a:r>
              <a:rPr lang="en-US" altLang="ko-KR" b="0" i="0" u="sng" dirty="0" err="1">
                <a:solidFill>
                  <a:srgbClr val="000000"/>
                </a:solidFill>
                <a:effectLst/>
                <a:latin typeface="Droid Sans Mono"/>
              </a:rPr>
              <a:t>noconsole</a:t>
            </a:r>
            <a:r>
              <a:rPr lang="en-US" altLang="ko-KR" b="0" i="0" u="sng" dirty="0">
                <a:solidFill>
                  <a:srgbClr val="006FE0"/>
                </a:solidFill>
                <a:effectLst/>
                <a:latin typeface="Droid Sans Mono"/>
              </a:rPr>
              <a:t> </a:t>
            </a:r>
            <a:r>
              <a:rPr lang="ko-KR" altLang="en-US" b="0" i="0" u="sng" dirty="0" err="1">
                <a:solidFill>
                  <a:srgbClr val="000000"/>
                </a:solidFill>
                <a:effectLst/>
                <a:latin typeface="Droid Sans Mono"/>
              </a:rPr>
              <a:t>파이썬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Droid Sans Mono"/>
              </a:rPr>
              <a:t>_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Droid Sans Mono"/>
              </a:rPr>
              <a:t>파일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Droid Sans Mono"/>
              </a:rPr>
              <a:t>_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Droid Sans Mono"/>
              </a:rPr>
              <a:t>이름</a:t>
            </a:r>
            <a:r>
              <a:rPr lang="en-US" altLang="ko-KR" b="0" i="0" u="sng" dirty="0">
                <a:solidFill>
                  <a:srgbClr val="333333"/>
                </a:solidFill>
                <a:effectLst/>
                <a:latin typeface="Droid Sans Mono"/>
              </a:rPr>
              <a:t>.</a:t>
            </a:r>
            <a:r>
              <a:rPr lang="en-US" altLang="ko-KR" b="0" i="0" u="sng" dirty="0" err="1">
                <a:solidFill>
                  <a:srgbClr val="000000"/>
                </a:solidFill>
                <a:effectLst/>
                <a:latin typeface="Droid Sans Mono"/>
              </a:rPr>
              <a:t>py</a:t>
            </a:r>
            <a:endParaRPr lang="ko-KR" altLang="en-US" u="sng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1E228B-E189-452A-8E7E-C9B6299D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10" y="5168877"/>
            <a:ext cx="7339646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28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B8AE-9E66-4F7E-95DE-CEBF8AEC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00371" cy="1325563"/>
          </a:xfrm>
        </p:spPr>
        <p:txBody>
          <a:bodyPr/>
          <a:lstStyle/>
          <a:p>
            <a:r>
              <a:rPr lang="en-US" altLang="ko-KR" dirty="0" err="1"/>
              <a:t>py</a:t>
            </a:r>
            <a:r>
              <a:rPr lang="ko-KR" altLang="en-US" dirty="0"/>
              <a:t>를 </a:t>
            </a:r>
            <a:r>
              <a:rPr lang="en-US" altLang="ko-KR" dirty="0"/>
              <a:t>exe</a:t>
            </a:r>
            <a:r>
              <a:rPr lang="ko-KR" altLang="en-US" dirty="0"/>
              <a:t>파일로 변환하기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88523C-2057-4576-A5E7-28889E5A7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53" y="2313747"/>
            <a:ext cx="2674375" cy="315294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862606F-4CA4-4F10-9A09-C77051A9DD6F}"/>
              </a:ext>
            </a:extLst>
          </p:cNvPr>
          <p:cNvSpPr/>
          <p:nvPr/>
        </p:nvSpPr>
        <p:spPr>
          <a:xfrm>
            <a:off x="5468914" y="3635602"/>
            <a:ext cx="4874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0" dirty="0">
                <a:solidFill>
                  <a:srgbClr val="004ED0"/>
                </a:solidFill>
                <a:effectLst/>
                <a:latin typeface="Droid Sans Mono"/>
              </a:rPr>
              <a:t>이렇게 </a:t>
            </a:r>
            <a:r>
              <a:rPr lang="en-US" altLang="ko-KR" b="1" i="0" dirty="0">
                <a:solidFill>
                  <a:srgbClr val="004ED0"/>
                </a:solidFill>
                <a:effectLst/>
                <a:latin typeface="Droid Sans Mono"/>
              </a:rPr>
              <a:t>3</a:t>
            </a:r>
            <a:r>
              <a:rPr lang="ko-KR" altLang="en-US" b="1" i="0" dirty="0">
                <a:solidFill>
                  <a:srgbClr val="004ED0"/>
                </a:solidFill>
                <a:effectLst/>
                <a:latin typeface="Droid Sans Mono"/>
              </a:rPr>
              <a:t>개가 만들어짐 </a:t>
            </a:r>
            <a:r>
              <a:rPr lang="en-US" altLang="ko-KR" b="1" i="0" dirty="0" err="1">
                <a:solidFill>
                  <a:srgbClr val="004ED0"/>
                </a:solidFill>
                <a:effectLst/>
                <a:latin typeface="Droid Sans Mono"/>
              </a:rPr>
              <a:t>dist</a:t>
            </a:r>
            <a:r>
              <a:rPr lang="ko-KR" altLang="en-US" b="1" i="0" dirty="0">
                <a:solidFill>
                  <a:srgbClr val="004ED0"/>
                </a:solidFill>
                <a:effectLst/>
                <a:latin typeface="Droid Sans Mono"/>
              </a:rPr>
              <a:t>안에 </a:t>
            </a:r>
            <a:r>
              <a:rPr lang="en-US" altLang="ko-KR" b="1" i="0" dirty="0">
                <a:solidFill>
                  <a:srgbClr val="004ED0"/>
                </a:solidFill>
                <a:effectLst/>
                <a:latin typeface="Droid Sans Mono"/>
              </a:rPr>
              <a:t>exe</a:t>
            </a:r>
            <a:r>
              <a:rPr lang="ko-KR" altLang="en-US" b="1" i="0" dirty="0">
                <a:solidFill>
                  <a:srgbClr val="004ED0"/>
                </a:solidFill>
                <a:effectLst/>
                <a:latin typeface="Droid Sans Mono"/>
              </a:rPr>
              <a:t>파일 있음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233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FB8AE-9E66-4F7E-95DE-CEBF8AEC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00371" cy="1325563"/>
          </a:xfrm>
        </p:spPr>
        <p:txBody>
          <a:bodyPr/>
          <a:lstStyle/>
          <a:p>
            <a:r>
              <a:rPr lang="en-US" altLang="ko-KR" dirty="0" err="1"/>
              <a:t>tkinter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5DDD9-4EB8-4028-816D-B9DA6B1470A9}"/>
              </a:ext>
            </a:extLst>
          </p:cNvPr>
          <p:cNvSpPr txBox="1"/>
          <p:nvPr/>
        </p:nvSpPr>
        <p:spPr>
          <a:xfrm>
            <a:off x="1197429" y="2090057"/>
            <a:ext cx="728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가져올때</a:t>
            </a:r>
            <a:r>
              <a:rPr lang="en-US" altLang="ko-KR" dirty="0"/>
              <a:t>, </a:t>
            </a:r>
            <a:r>
              <a:rPr lang="ko-KR" altLang="en-US" dirty="0"/>
              <a:t>이름 영어로 길이 너무 길게 말고 이런 식으로 </a:t>
            </a:r>
            <a:r>
              <a:rPr lang="ko-KR" altLang="en-US" dirty="0" err="1"/>
              <a:t>해야됨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73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Droid Sans Mono</vt:lpstr>
      <vt:lpstr>맑은 고딕</vt:lpstr>
      <vt:lpstr>Arial</vt:lpstr>
      <vt:lpstr>Office 테마</vt:lpstr>
      <vt:lpstr>부록</vt:lpstr>
      <vt:lpstr>py를 exe파일로 변환하기</vt:lpstr>
      <vt:lpstr>py를 exe파일로 변환하기</vt:lpstr>
      <vt:lpstr>tkinter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부록</dc:title>
  <dc:creator>이 창우</dc:creator>
  <cp:lastModifiedBy>이 창우</cp:lastModifiedBy>
  <cp:revision>12</cp:revision>
  <dcterms:created xsi:type="dcterms:W3CDTF">2020-01-19T10:48:51Z</dcterms:created>
  <dcterms:modified xsi:type="dcterms:W3CDTF">2020-01-19T13:35:07Z</dcterms:modified>
</cp:coreProperties>
</file>