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1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3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6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1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3583-0F5A-4175-808B-C66F9EC5DCF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1709-39F2-4CD0-941E-B3BB0C567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오픈</a:t>
            </a:r>
            <a:r>
              <a:rPr lang="en-US" altLang="ko-KR" dirty="0" smtClean="0"/>
              <a:t>SW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20150883 </a:t>
            </a:r>
            <a:r>
              <a:rPr lang="ko-KR" altLang="en-US" dirty="0" smtClean="0"/>
              <a:t>이창우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99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265340"/>
            <a:ext cx="9525000" cy="5164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0780" y="578031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0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0" y="426910"/>
            <a:ext cx="9602540" cy="506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0780" y="5780315"/>
            <a:ext cx="301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및  </a:t>
            </a:r>
            <a:r>
              <a:rPr lang="en-US" altLang="ko-KR" dirty="0" smtClean="0"/>
              <a:t>Master 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5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및  </a:t>
            </a:r>
            <a:r>
              <a:rPr lang="en-US" altLang="ko-KR" dirty="0" smtClean="0"/>
              <a:t>hotfix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19" y="419018"/>
            <a:ext cx="6212775" cy="51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2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7373" y="5780315"/>
            <a:ext cx="23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Hotfix </a:t>
            </a:r>
            <a:r>
              <a:rPr lang="ko-KR" altLang="en-US" dirty="0" smtClean="0"/>
              <a:t>병합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20" y="489857"/>
            <a:ext cx="6117560" cy="49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4676" y="578031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합병완료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76" y="598714"/>
            <a:ext cx="5866248" cy="47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5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Hotfix 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47" y="348343"/>
            <a:ext cx="6221305" cy="50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충돌 해결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기록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92" y="250372"/>
            <a:ext cx="6488416" cy="53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0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마스터 독립성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8" y="381000"/>
            <a:ext cx="5657790" cy="46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780" y="578031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Hotfix </a:t>
            </a:r>
            <a:r>
              <a:rPr lang="ko-KR" altLang="en-US" smtClean="0"/>
              <a:t>독립성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29" y="185057"/>
            <a:ext cx="6393167" cy="52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오픈SW과제 1차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오픈SW과제 1차</dc:title>
  <dc:creator>wku</dc:creator>
  <cp:lastModifiedBy>wku</cp:lastModifiedBy>
  <cp:revision>9</cp:revision>
  <dcterms:created xsi:type="dcterms:W3CDTF">2019-11-06T01:43:20Z</dcterms:created>
  <dcterms:modified xsi:type="dcterms:W3CDTF">2019-11-13T01:51:11Z</dcterms:modified>
</cp:coreProperties>
</file>