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85" r:id="rId4"/>
    <p:sldId id="286" r:id="rId5"/>
    <p:sldId id="261" r:id="rId6"/>
    <p:sldId id="266" r:id="rId7"/>
    <p:sldId id="262" r:id="rId8"/>
    <p:sldId id="263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78" r:id="rId20"/>
    <p:sldId id="280" r:id="rId21"/>
    <p:sldId id="279" r:id="rId22"/>
    <p:sldId id="281" r:id="rId23"/>
    <p:sldId id="282" r:id="rId24"/>
    <p:sldId id="283" r:id="rId25"/>
    <p:sldId id="28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519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C3881-A97C-4003-A552-86AB707A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D2C658-5460-4430-A194-5960EA631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CB5F5-E67B-4E0E-AA3C-91A2B91AB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6683-2D45-4AB8-8A05-6A75406076F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30B20-D4C2-47AD-AF59-9DAADA7EB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BB9DB-4022-4F46-8C25-26AA7641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9896-E11C-4EA3-A102-ACA912361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51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2FAB3-EA53-4638-86E7-A82E842D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CFD6E8-E966-48D6-9F6F-0B470910B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98A5F9-273E-4B84-A753-97A58BF3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6683-2D45-4AB8-8A05-6A75406076F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0769A5-95EC-4F7A-965A-0B3105C4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138433-A059-49C5-8E8B-1A8BB575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9896-E11C-4EA3-A102-ACA912361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59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085E6C-DB24-48F5-96AC-C86512319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FBD72B-A2D4-4905-A204-97A6EAAA2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521E56-4E47-43E3-BD0D-F95C34FE1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6683-2D45-4AB8-8A05-6A75406076F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ECF755-F5CF-45EF-A246-0C08D1B48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576D5-29E5-422D-A8BA-94FDFFD4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9896-E11C-4EA3-A102-ACA912361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02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84993-2B8E-4558-8D0B-4949683C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591E57-4BE4-4A91-9953-F69CBDD9C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630376-8284-4084-B692-9A0C4B73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6683-2D45-4AB8-8A05-6A75406076F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561FFD-52F9-47A3-BE35-245E5469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3AD57A-CDC5-45D1-9EE4-80A5CDC0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9896-E11C-4EA3-A102-ACA912361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52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73AF1-D51A-4C41-9967-CAF26F0A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529057-B08F-4279-89F4-5CA883416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292101-F845-4A16-89BA-CF6284F8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6683-2D45-4AB8-8A05-6A75406076F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80E6D9-3A65-4CF5-9BBE-4356AC9B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F1839-A427-41A5-8D67-BFBDD846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9896-E11C-4EA3-A102-ACA912361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01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E4E18-B8E1-4E4A-A15E-708F3B1F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47176-DDC1-4056-80CF-534754419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E59FF7-D736-4EF4-AB4E-852CC9CC3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26781A-0DA8-47B9-A5F5-555AC1B76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6683-2D45-4AB8-8A05-6A75406076F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32F39F-D7BE-485E-95E5-63AB5B7C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C79132-1B83-449E-91CB-52A33FE2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9896-E11C-4EA3-A102-ACA912361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46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2F18A-2536-4AA3-802C-A805485E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CDA0F2-A191-41B6-964F-25CFBA1D7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411A8C-BD3F-44D7-8086-A79FC16C0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0329C5-5DFF-4528-B7AE-323AD12FB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8DF759-48F6-4AEB-9F7E-ECC751ED8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6E84E6-FD70-4FB0-9C8E-805092483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6683-2D45-4AB8-8A05-6A75406076F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02E067-206F-485D-B8D7-83234DF3C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867495-7A0D-4A23-B35F-E0EB3F0E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9896-E11C-4EA3-A102-ACA912361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89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ABCE7-E8F4-4357-B213-B5636E09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61AF20-ECBA-4301-A873-BE88314D8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6683-2D45-4AB8-8A05-6A75406076F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D0DD80-7997-4174-9605-78A2A042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1D0FFC-EBB7-415D-876C-DDAB18877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9896-E11C-4EA3-A102-ACA912361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14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34BA5D-D05D-4C94-B335-803338B66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6683-2D45-4AB8-8A05-6A75406076F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99B48C-168E-43A6-9A75-7CA0195D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D5D373-550B-4C72-BB78-C73B08DB3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9896-E11C-4EA3-A102-ACA912361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26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21C26-FDC4-439D-A52F-C640CF9F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09755-F432-43F4-A8AA-DE84D1CAE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A14AE3-7F51-4779-AA0D-9E436CE84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04DD55-7CF0-4AF0-B756-1117EB8F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6683-2D45-4AB8-8A05-6A75406076F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369149-7548-4609-91A4-D7E90EC2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3EEA5E-1619-40A5-9D01-98ABDE1B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9896-E11C-4EA3-A102-ACA912361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13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95BA0-535D-4C84-98C6-7C0A34E16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C47B2D-3D22-4384-A641-DEB580FE7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E69E6B-6B8A-4FB2-8086-36DB1FBEC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3711B6-F351-404A-84EA-AE0B8F80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6683-2D45-4AB8-8A05-6A75406076F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20956F-FA56-4ADB-9D5A-3D2C9F3D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3E34E3-5E1F-4CA0-868E-9D5871DBF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9896-E11C-4EA3-A102-ACA912361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63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D10F77-0D51-4C3D-B234-86B5C412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766D52-9D2E-4E95-91C7-F3D1399BA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F3F961-5FD6-40C4-A17A-7E8FA474D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F6683-2D45-4AB8-8A05-6A75406076FE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0EF48C-761C-4699-85AA-6C2170A36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24164-1BC3-4A4C-A011-5051F9225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69896-E11C-4EA3-A102-ACA912361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598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9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197D7-796C-4662-9CA9-0DE6EAE84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4990D1-1092-42A9-B9C0-253611DDB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486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FD581-0BB6-4909-A0BB-964B66A50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563"/>
            <a:ext cx="10515600" cy="1325563"/>
          </a:xfrm>
        </p:spPr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44AB43-65D6-4AC7-9B01-3A588AD8A95D}"/>
              </a:ext>
            </a:extLst>
          </p:cNvPr>
          <p:cNvSpPr txBox="1"/>
          <p:nvPr/>
        </p:nvSpPr>
        <p:spPr>
          <a:xfrm>
            <a:off x="838200" y="1150794"/>
            <a:ext cx="583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명령어를 통해서 제어</a:t>
            </a:r>
            <a:r>
              <a:rPr lang="en-US" altLang="ko-KR" b="1" dirty="0"/>
              <a:t>(CLI, command line interface)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A285A6-A813-4F8E-AFD0-AAC4D89BAA1A}"/>
              </a:ext>
            </a:extLst>
          </p:cNvPr>
          <p:cNvSpPr txBox="1"/>
          <p:nvPr/>
        </p:nvSpPr>
        <p:spPr>
          <a:xfrm>
            <a:off x="838200" y="1560569"/>
            <a:ext cx="456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명령어 </a:t>
            </a:r>
            <a:r>
              <a:rPr lang="en-US" altLang="ko-KR" b="1" dirty="0"/>
              <a:t>–help :</a:t>
            </a:r>
            <a:r>
              <a:rPr lang="ko-KR" altLang="en-US" b="1" dirty="0"/>
              <a:t> 명령어에 대한 </a:t>
            </a:r>
            <a:r>
              <a:rPr lang="ko-KR" altLang="en-US" b="1" dirty="0">
                <a:solidFill>
                  <a:srgbClr val="00B0F0"/>
                </a:solidFill>
              </a:rPr>
              <a:t>간단한</a:t>
            </a:r>
            <a:r>
              <a:rPr lang="ko-KR" altLang="en-US" b="1" dirty="0"/>
              <a:t> 설명</a:t>
            </a:r>
            <a:endParaRPr lang="en-US" altLang="ko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7D8CD-E75B-4D62-AA45-EAEA82705BC0}"/>
              </a:ext>
            </a:extLst>
          </p:cNvPr>
          <p:cNvSpPr txBox="1"/>
          <p:nvPr/>
        </p:nvSpPr>
        <p:spPr>
          <a:xfrm>
            <a:off x="838200" y="1970344"/>
            <a:ext cx="4447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man</a:t>
            </a:r>
            <a:r>
              <a:rPr lang="ko-KR" altLang="en-US" b="1" dirty="0"/>
              <a:t> 명령어</a:t>
            </a:r>
            <a:r>
              <a:rPr lang="en-US" altLang="ko-KR" b="1" dirty="0"/>
              <a:t> :</a:t>
            </a:r>
            <a:r>
              <a:rPr lang="ko-KR" altLang="en-US" b="1" dirty="0"/>
              <a:t> 명령어에 대한 </a:t>
            </a:r>
            <a:r>
              <a:rPr lang="ko-KR" altLang="en-US" b="1" dirty="0">
                <a:solidFill>
                  <a:srgbClr val="FF0000"/>
                </a:solidFill>
              </a:rPr>
              <a:t>상세한</a:t>
            </a:r>
            <a:r>
              <a:rPr lang="ko-KR" altLang="en-US" b="1" dirty="0"/>
              <a:t> 설명</a:t>
            </a:r>
            <a:endParaRPr lang="en-US" altLang="ko-KR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18F449-C477-42B8-81F5-2180BA597748}"/>
              </a:ext>
            </a:extLst>
          </p:cNvPr>
          <p:cNvSpPr txBox="1"/>
          <p:nvPr/>
        </p:nvSpPr>
        <p:spPr>
          <a:xfrm>
            <a:off x="1212488" y="2339676"/>
            <a:ext cx="757348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방향키를 누르면 위</a:t>
            </a:r>
            <a:r>
              <a:rPr lang="en-US" altLang="ko-KR" b="1" dirty="0"/>
              <a:t>, </a:t>
            </a:r>
            <a:r>
              <a:rPr lang="ko-KR" altLang="en-US" b="1" dirty="0"/>
              <a:t>아래로 움직여서 확인가능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/ </a:t>
            </a:r>
            <a:r>
              <a:rPr lang="ko-KR" altLang="en-US" b="1" dirty="0"/>
              <a:t>한 뒤</a:t>
            </a:r>
            <a:r>
              <a:rPr lang="en-US" altLang="ko-KR" b="1" dirty="0"/>
              <a:t>, </a:t>
            </a:r>
            <a:r>
              <a:rPr lang="ko-KR" altLang="en-US" b="1" dirty="0"/>
              <a:t>찾고 싶은 단어를 쓰고 </a:t>
            </a:r>
            <a:r>
              <a:rPr lang="en-US" altLang="ko-KR" b="1" dirty="0"/>
              <a:t>enter</a:t>
            </a:r>
            <a:r>
              <a:rPr lang="ko-KR" altLang="en-US" b="1" dirty="0"/>
              <a:t>를 누르면 그 해당 단어를 찾음</a:t>
            </a:r>
            <a:r>
              <a:rPr lang="en-US" altLang="ko-KR" b="1" dirty="0"/>
              <a:t>!</a:t>
            </a:r>
          </a:p>
          <a:p>
            <a:r>
              <a:rPr lang="en-US" altLang="ko-KR" sz="1200" b="1" dirty="0"/>
              <a:t>(n</a:t>
            </a:r>
            <a:r>
              <a:rPr lang="ko-KR" altLang="en-US" sz="1200" b="1" dirty="0"/>
              <a:t> 키를 누르면 그 위치 기준으로 </a:t>
            </a:r>
            <a:r>
              <a:rPr lang="ko-KR" altLang="en-US" sz="1200" b="1" dirty="0" err="1"/>
              <a:t>찾아줌</a:t>
            </a:r>
            <a:r>
              <a:rPr lang="en-US" altLang="ko-KR" sz="1200" b="1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1E8197-28C9-42E6-8CE2-DE1914FA307A}"/>
              </a:ext>
            </a:extLst>
          </p:cNvPr>
          <p:cNvSpPr txBox="1"/>
          <p:nvPr/>
        </p:nvSpPr>
        <p:spPr>
          <a:xfrm>
            <a:off x="838200" y="3287219"/>
            <a:ext cx="8538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mkdir</a:t>
            </a:r>
            <a:r>
              <a:rPr lang="ko-KR" altLang="en-US" b="1" dirty="0"/>
              <a:t> </a:t>
            </a:r>
            <a:r>
              <a:rPr lang="en-US" altLang="ko-KR" b="1" dirty="0"/>
              <a:t>–p</a:t>
            </a:r>
            <a:r>
              <a:rPr lang="ko-KR" altLang="en-US" b="1" dirty="0"/>
              <a:t> </a:t>
            </a:r>
            <a:r>
              <a:rPr lang="en-US" altLang="ko-KR" b="1" dirty="0"/>
              <a:t>dir1/dir2/dir3/dir4/dir5 :</a:t>
            </a:r>
            <a:r>
              <a:rPr lang="ko-KR" altLang="en-US" b="1" dirty="0"/>
              <a:t> 한번에 폴더 안에 있는 폴더를 만들 수 있다</a:t>
            </a:r>
            <a:endParaRPr lang="en-US" altLang="ko-KR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D478ED-B57D-4ED5-8DDC-5E998643F6D6}"/>
              </a:ext>
            </a:extLst>
          </p:cNvPr>
          <p:cNvSpPr txBox="1"/>
          <p:nvPr/>
        </p:nvSpPr>
        <p:spPr>
          <a:xfrm>
            <a:off x="838200" y="3696994"/>
            <a:ext cx="675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키보드 위</a:t>
            </a:r>
            <a:r>
              <a:rPr lang="en-US" altLang="ko-KR" b="1" dirty="0"/>
              <a:t>, </a:t>
            </a:r>
            <a:r>
              <a:rPr lang="ko-KR" altLang="en-US" b="1" dirty="0"/>
              <a:t>아래 누르면 전에 사용했던 명령어를 가져올 수 있음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255893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FD581-0BB6-4909-A0BB-964B66A50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563"/>
            <a:ext cx="10515600" cy="1325563"/>
          </a:xfrm>
        </p:spPr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319BB0-53C6-4FAF-A7FE-3E1FF8081669}"/>
              </a:ext>
            </a:extLst>
          </p:cNvPr>
          <p:cNvSpPr txBox="1"/>
          <p:nvPr/>
        </p:nvSpPr>
        <p:spPr>
          <a:xfrm>
            <a:off x="838200" y="1150794"/>
            <a:ext cx="375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Google</a:t>
            </a:r>
            <a:r>
              <a:rPr lang="ko-KR" altLang="en-US" b="1" dirty="0"/>
              <a:t>을 통해서 명령어 검색하기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F207BA-E422-49FC-80CA-74FFCB78BCFD}"/>
              </a:ext>
            </a:extLst>
          </p:cNvPr>
          <p:cNvSpPr txBox="1"/>
          <p:nvPr/>
        </p:nvSpPr>
        <p:spPr>
          <a:xfrm>
            <a:off x="838200" y="1560569"/>
            <a:ext cx="322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영어로 </a:t>
            </a:r>
            <a:r>
              <a:rPr lang="en-US" altLang="ko-KR" b="1" dirty="0"/>
              <a:t>‘</a:t>
            </a:r>
            <a:r>
              <a:rPr lang="ko-KR" altLang="en-US" b="1" dirty="0"/>
              <a:t>명령어 </a:t>
            </a:r>
            <a:r>
              <a:rPr lang="en-US" altLang="ko-KR" b="1" dirty="0"/>
              <a:t>in </a:t>
            </a:r>
            <a:r>
              <a:rPr lang="en-US" altLang="ko-KR" b="1" dirty="0" err="1"/>
              <a:t>linux</a:t>
            </a:r>
            <a:r>
              <a:rPr lang="en-US" altLang="ko-KR" b="1" dirty="0"/>
              <a:t>’ </a:t>
            </a:r>
            <a:r>
              <a:rPr lang="ko-KR" altLang="en-US" b="1" dirty="0"/>
              <a:t>검색</a:t>
            </a:r>
            <a:endParaRPr lang="en-US" altLang="ko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4A4BD-75BC-4FD3-B9EB-92A236CEB2E2}"/>
              </a:ext>
            </a:extLst>
          </p:cNvPr>
          <p:cNvSpPr txBox="1"/>
          <p:nvPr/>
        </p:nvSpPr>
        <p:spPr>
          <a:xfrm>
            <a:off x="838200" y="2291691"/>
            <a:ext cx="9660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cp</a:t>
            </a:r>
            <a:r>
              <a:rPr lang="en-US" altLang="ko-KR" b="1" dirty="0"/>
              <a:t> </a:t>
            </a:r>
            <a:r>
              <a:rPr lang="ko-KR" altLang="en-US" b="1" dirty="0"/>
              <a:t>파일위치</a:t>
            </a:r>
            <a:r>
              <a:rPr lang="en-US" altLang="ko-KR" b="1" dirty="0"/>
              <a:t>_</a:t>
            </a:r>
            <a:r>
              <a:rPr lang="ko-KR" altLang="en-US" b="1" dirty="0"/>
              <a:t>및</a:t>
            </a:r>
            <a:r>
              <a:rPr lang="en-US" altLang="ko-KR" b="1" dirty="0"/>
              <a:t>_</a:t>
            </a:r>
            <a:r>
              <a:rPr lang="ko-KR" altLang="en-US" b="1" dirty="0"/>
              <a:t>파일이름 </a:t>
            </a:r>
            <a:r>
              <a:rPr lang="en-US" altLang="ko-KR" b="1" dirty="0"/>
              <a:t>(</a:t>
            </a:r>
            <a:r>
              <a:rPr lang="ko-KR" altLang="en-US" b="1" dirty="0" err="1"/>
              <a:t>한칸띄고</a:t>
            </a:r>
            <a:r>
              <a:rPr lang="en-US" altLang="ko-KR" b="1" dirty="0"/>
              <a:t>) </a:t>
            </a:r>
            <a:r>
              <a:rPr lang="ko-KR" altLang="en-US" b="1" dirty="0"/>
              <a:t>목적지</a:t>
            </a:r>
            <a:r>
              <a:rPr lang="en-US" altLang="ko-KR" b="1" dirty="0"/>
              <a:t>_</a:t>
            </a:r>
            <a:r>
              <a:rPr lang="ko-KR" altLang="en-US" b="1" dirty="0"/>
              <a:t>파일위치</a:t>
            </a:r>
            <a:r>
              <a:rPr lang="en-US" altLang="ko-KR" b="1" dirty="0"/>
              <a:t>_</a:t>
            </a:r>
            <a:r>
              <a:rPr lang="ko-KR" altLang="en-US" b="1" dirty="0"/>
              <a:t>및</a:t>
            </a:r>
            <a:r>
              <a:rPr lang="en-US" altLang="ko-KR" b="1" dirty="0"/>
              <a:t>_</a:t>
            </a:r>
            <a:r>
              <a:rPr lang="ko-KR" altLang="en-US" b="1" dirty="0"/>
              <a:t>파일이름 </a:t>
            </a:r>
            <a:r>
              <a:rPr lang="en-US" altLang="ko-KR" b="1" dirty="0"/>
              <a:t>: </a:t>
            </a:r>
            <a:r>
              <a:rPr lang="ko-KR" altLang="en-US" b="1" dirty="0"/>
              <a:t>파일 복사 및 붙여넣기</a:t>
            </a:r>
            <a:endParaRPr lang="en-US" altLang="ko-KR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ADF649-B86D-4A55-BEEB-F3A97FA6D8A5}"/>
              </a:ext>
            </a:extLst>
          </p:cNvPr>
          <p:cNvSpPr txBox="1"/>
          <p:nvPr/>
        </p:nvSpPr>
        <p:spPr>
          <a:xfrm>
            <a:off x="838200" y="2701466"/>
            <a:ext cx="842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mv </a:t>
            </a:r>
            <a:r>
              <a:rPr lang="ko-KR" altLang="en-US" b="1" dirty="0"/>
              <a:t>파일위치</a:t>
            </a:r>
            <a:r>
              <a:rPr lang="en-US" altLang="ko-KR" b="1" dirty="0"/>
              <a:t>_</a:t>
            </a:r>
            <a:r>
              <a:rPr lang="ko-KR" altLang="en-US" b="1" dirty="0"/>
              <a:t>및</a:t>
            </a:r>
            <a:r>
              <a:rPr lang="en-US" altLang="ko-KR" b="1" dirty="0"/>
              <a:t>_</a:t>
            </a:r>
            <a:r>
              <a:rPr lang="ko-KR" altLang="en-US" b="1" dirty="0"/>
              <a:t>파일이름 </a:t>
            </a:r>
            <a:r>
              <a:rPr lang="en-US" altLang="ko-KR" b="1" dirty="0"/>
              <a:t>(</a:t>
            </a:r>
            <a:r>
              <a:rPr lang="ko-KR" altLang="en-US" b="1" dirty="0" err="1"/>
              <a:t>한칸띄고</a:t>
            </a:r>
            <a:r>
              <a:rPr lang="en-US" altLang="ko-KR" b="1" dirty="0"/>
              <a:t>) </a:t>
            </a:r>
            <a:r>
              <a:rPr lang="ko-KR" altLang="en-US" b="1" dirty="0"/>
              <a:t>목적지</a:t>
            </a:r>
            <a:r>
              <a:rPr lang="en-US" altLang="ko-KR" b="1" dirty="0"/>
              <a:t>_</a:t>
            </a:r>
            <a:r>
              <a:rPr lang="ko-KR" altLang="en-US" b="1" dirty="0"/>
              <a:t>파일위치</a:t>
            </a:r>
            <a:r>
              <a:rPr lang="en-US" altLang="ko-KR" b="1" dirty="0"/>
              <a:t>_</a:t>
            </a:r>
            <a:r>
              <a:rPr lang="ko-KR" altLang="en-US" b="1" dirty="0"/>
              <a:t>및</a:t>
            </a:r>
            <a:r>
              <a:rPr lang="en-US" altLang="ko-KR" b="1" dirty="0"/>
              <a:t>_</a:t>
            </a:r>
            <a:r>
              <a:rPr lang="ko-KR" altLang="en-US" b="1" dirty="0"/>
              <a:t>파일이름 </a:t>
            </a:r>
            <a:r>
              <a:rPr lang="en-US" altLang="ko-KR" b="1" dirty="0"/>
              <a:t>: </a:t>
            </a:r>
            <a:r>
              <a:rPr lang="ko-KR" altLang="en-US" b="1" dirty="0"/>
              <a:t>파일 이동</a:t>
            </a:r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7E1E5-0380-42FD-8506-613B3877D361}"/>
              </a:ext>
            </a:extLst>
          </p:cNvPr>
          <p:cNvSpPr txBox="1"/>
          <p:nvPr/>
        </p:nvSpPr>
        <p:spPr>
          <a:xfrm>
            <a:off x="838200" y="3111241"/>
            <a:ext cx="8653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mv </a:t>
            </a:r>
            <a:r>
              <a:rPr lang="ko-KR" altLang="en-US" b="1" dirty="0"/>
              <a:t>파일위치</a:t>
            </a:r>
            <a:r>
              <a:rPr lang="en-US" altLang="ko-KR" b="1" dirty="0"/>
              <a:t>_</a:t>
            </a:r>
            <a:r>
              <a:rPr lang="ko-KR" altLang="en-US" b="1" dirty="0"/>
              <a:t>및</a:t>
            </a:r>
            <a:r>
              <a:rPr lang="en-US" altLang="ko-KR" b="1" dirty="0"/>
              <a:t>_</a:t>
            </a:r>
            <a:r>
              <a:rPr lang="ko-KR" altLang="en-US" b="1" dirty="0"/>
              <a:t>파일이름 </a:t>
            </a:r>
            <a:r>
              <a:rPr lang="en-US" altLang="ko-KR" b="1" dirty="0"/>
              <a:t>(</a:t>
            </a:r>
            <a:r>
              <a:rPr lang="ko-KR" altLang="en-US" b="1" dirty="0" err="1"/>
              <a:t>한칸띄고</a:t>
            </a:r>
            <a:r>
              <a:rPr lang="en-US" altLang="ko-KR" b="1" dirty="0"/>
              <a:t>) </a:t>
            </a:r>
            <a:r>
              <a:rPr lang="ko-KR" altLang="en-US" b="1" dirty="0"/>
              <a:t>목적지</a:t>
            </a:r>
            <a:r>
              <a:rPr lang="en-US" altLang="ko-KR" b="1" dirty="0"/>
              <a:t>_</a:t>
            </a:r>
            <a:r>
              <a:rPr lang="ko-KR" altLang="en-US" b="1" dirty="0"/>
              <a:t>파일위치</a:t>
            </a:r>
            <a:r>
              <a:rPr lang="en-US" altLang="ko-KR" b="1" dirty="0"/>
              <a:t>_</a:t>
            </a:r>
            <a:r>
              <a:rPr lang="ko-KR" altLang="en-US" b="1" dirty="0"/>
              <a:t>및</a:t>
            </a:r>
            <a:r>
              <a:rPr lang="en-US" altLang="ko-KR" b="1" dirty="0"/>
              <a:t>_</a:t>
            </a:r>
            <a:r>
              <a:rPr lang="ko-KR" altLang="en-US" b="1" dirty="0" err="1"/>
              <a:t>바꿀이름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이름 바꾸기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654355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FD581-0BB6-4909-A0BB-964B66A50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563"/>
            <a:ext cx="10515600" cy="1325563"/>
          </a:xfrm>
        </p:spPr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9820EB-8102-4F47-9B13-5FF8395B2684}"/>
              </a:ext>
            </a:extLst>
          </p:cNvPr>
          <p:cNvSpPr txBox="1"/>
          <p:nvPr/>
        </p:nvSpPr>
        <p:spPr>
          <a:xfrm>
            <a:off x="838200" y="1150794"/>
            <a:ext cx="2414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sudo</a:t>
            </a:r>
            <a:r>
              <a:rPr lang="en-US" altLang="ko-KR" b="1" dirty="0"/>
              <a:t>(super user do)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224584-0AFB-4E58-B33D-0CE67A59420A}"/>
              </a:ext>
            </a:extLst>
          </p:cNvPr>
          <p:cNvSpPr txBox="1"/>
          <p:nvPr/>
        </p:nvSpPr>
        <p:spPr>
          <a:xfrm>
            <a:off x="838200" y="1668954"/>
            <a:ext cx="857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unix</a:t>
            </a:r>
            <a:r>
              <a:rPr lang="en-US" altLang="ko-KR" b="1" dirty="0"/>
              <a:t> </a:t>
            </a:r>
            <a:r>
              <a:rPr lang="ko-KR" altLang="en-US" b="1" dirty="0"/>
              <a:t>계열의 특징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ym typeface="Wingdings" panose="05000000000000000000" pitchFamily="2" charset="2"/>
              </a:rPr>
              <a:t>다중 사용자</a:t>
            </a:r>
            <a:r>
              <a:rPr lang="en-US" altLang="ko-KR" b="1" dirty="0">
                <a:sym typeface="Wingdings" panose="05000000000000000000" pitchFamily="2" charset="2"/>
              </a:rPr>
              <a:t>! (</a:t>
            </a:r>
            <a:r>
              <a:rPr lang="ko-KR" altLang="en-US" b="1" dirty="0">
                <a:sym typeface="Wingdings" panose="05000000000000000000" pitchFamily="2" charset="2"/>
              </a:rPr>
              <a:t>한 컴퓨터가 비싸서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각각의 </a:t>
            </a:r>
            <a:r>
              <a:rPr lang="en-US" altLang="ko-KR" b="1" dirty="0">
                <a:sym typeface="Wingdings" panose="05000000000000000000" pitchFamily="2" charset="2"/>
              </a:rPr>
              <a:t>user</a:t>
            </a:r>
            <a:r>
              <a:rPr lang="ko-KR" altLang="en-US" b="1" dirty="0">
                <a:sym typeface="Wingdings" panose="05000000000000000000" pitchFamily="2" charset="2"/>
              </a:rPr>
              <a:t>들이 있었음</a:t>
            </a:r>
            <a:r>
              <a:rPr lang="en-US" altLang="ko-KR" b="1" dirty="0">
                <a:sym typeface="Wingdings" panose="05000000000000000000" pitchFamily="2" charset="2"/>
              </a:rPr>
              <a:t>)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6F5FF-4E97-4255-B4C0-DB2FE8E6FF86}"/>
              </a:ext>
            </a:extLst>
          </p:cNvPr>
          <p:cNvSpPr txBox="1"/>
          <p:nvPr/>
        </p:nvSpPr>
        <p:spPr>
          <a:xfrm>
            <a:off x="838200" y="2038286"/>
            <a:ext cx="207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권한 </a:t>
            </a:r>
            <a:r>
              <a:rPr lang="en-US" altLang="ko-KR" b="1" dirty="0"/>
              <a:t>: permission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FB5317-120F-4A8A-A238-7DF1DEEA81A3}"/>
              </a:ext>
            </a:extLst>
          </p:cNvPr>
          <p:cNvSpPr txBox="1"/>
          <p:nvPr/>
        </p:nvSpPr>
        <p:spPr>
          <a:xfrm>
            <a:off x="838200" y="2592284"/>
            <a:ext cx="329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super user or root user </a:t>
            </a:r>
            <a:r>
              <a:rPr lang="ko-KR" altLang="en-US" b="1" dirty="0"/>
              <a:t>존재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F5977C-F33E-4C42-80AA-B85D36A9DF6A}"/>
              </a:ext>
            </a:extLst>
          </p:cNvPr>
          <p:cNvSpPr txBox="1"/>
          <p:nvPr/>
        </p:nvSpPr>
        <p:spPr>
          <a:xfrm>
            <a:off x="838200" y="2875002"/>
            <a:ext cx="803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rm</a:t>
            </a:r>
            <a:r>
              <a:rPr lang="en-US" altLang="ko-KR" b="1" dirty="0">
                <a:solidFill>
                  <a:srgbClr val="FF0000"/>
                </a:solidFill>
              </a:rPr>
              <a:t> –</a:t>
            </a:r>
            <a:r>
              <a:rPr lang="en-US" altLang="ko-KR" b="1" dirty="0" err="1">
                <a:solidFill>
                  <a:srgbClr val="FF0000"/>
                </a:solidFill>
              </a:rPr>
              <a:t>rf</a:t>
            </a:r>
            <a:r>
              <a:rPr lang="en-US" altLang="ko-KR" b="1" dirty="0">
                <a:solidFill>
                  <a:srgbClr val="FF0000"/>
                </a:solidFill>
              </a:rPr>
              <a:t> / </a:t>
            </a:r>
            <a:r>
              <a:rPr lang="ko-KR" altLang="en-US" b="1" dirty="0">
                <a:solidFill>
                  <a:srgbClr val="FF0000"/>
                </a:solidFill>
              </a:rPr>
              <a:t>하면 루트 디렉토리에 있는 모든 파일을 삭제해라</a:t>
            </a:r>
            <a:r>
              <a:rPr lang="en-US" altLang="ko-KR" b="1" dirty="0">
                <a:solidFill>
                  <a:srgbClr val="FF0000"/>
                </a:solidFill>
              </a:rPr>
              <a:t>!! (</a:t>
            </a:r>
            <a:r>
              <a:rPr lang="ko-KR" altLang="en-US" b="1" dirty="0">
                <a:solidFill>
                  <a:srgbClr val="FF0000"/>
                </a:solidFill>
              </a:rPr>
              <a:t>심각한 명령</a:t>
            </a:r>
            <a:r>
              <a:rPr lang="en-US" altLang="ko-KR" b="1" dirty="0">
                <a:solidFill>
                  <a:srgbClr val="FF0000"/>
                </a:solidFill>
              </a:rPr>
              <a:t>!!)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CD9624-2084-4D70-8AB8-5C2499E09B6E}"/>
              </a:ext>
            </a:extLst>
          </p:cNvPr>
          <p:cNvSpPr txBox="1"/>
          <p:nvPr/>
        </p:nvSpPr>
        <p:spPr>
          <a:xfrm>
            <a:off x="838200" y="3527053"/>
            <a:ext cx="754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프로그램을 설치하고 싶을 때</a:t>
            </a:r>
            <a:r>
              <a:rPr lang="en-US" altLang="ko-KR" b="1" dirty="0"/>
              <a:t>, apt-get install git </a:t>
            </a:r>
            <a:r>
              <a:rPr lang="en-US" altLang="ko-KR" b="1" dirty="0">
                <a:sym typeface="Wingdings" panose="05000000000000000000" pitchFamily="2" charset="2"/>
              </a:rPr>
              <a:t> permission </a:t>
            </a:r>
            <a:r>
              <a:rPr lang="ko-KR" altLang="en-US" b="1" dirty="0">
                <a:sym typeface="Wingdings" panose="05000000000000000000" pitchFamily="2" charset="2"/>
              </a:rPr>
              <a:t>필요</a:t>
            </a:r>
            <a:r>
              <a:rPr lang="en-US" altLang="ko-KR" b="1" dirty="0">
                <a:sym typeface="Wingdings" panose="05000000000000000000" pitchFamily="2" charset="2"/>
              </a:rPr>
              <a:t>!!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E92961-B45C-4517-8490-EF5EA7CB49E5}"/>
              </a:ext>
            </a:extLst>
          </p:cNvPr>
          <p:cNvSpPr txBox="1"/>
          <p:nvPr/>
        </p:nvSpPr>
        <p:spPr>
          <a:xfrm>
            <a:off x="838200" y="3884946"/>
            <a:ext cx="457689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sudo</a:t>
            </a:r>
            <a:r>
              <a:rPr lang="en-US" altLang="ko-KR" b="1" dirty="0"/>
              <a:t> apt-get install git</a:t>
            </a:r>
          </a:p>
          <a:p>
            <a:r>
              <a:rPr lang="en-US" altLang="ko-KR" sz="1400" b="1" dirty="0"/>
              <a:t>(</a:t>
            </a:r>
            <a:r>
              <a:rPr lang="ko-KR" altLang="en-US" sz="1400" b="1" dirty="0"/>
              <a:t>임시로 명령어만 </a:t>
            </a:r>
            <a:r>
              <a:rPr lang="en-US" altLang="ko-KR" sz="1400" b="1" dirty="0"/>
              <a:t>super user</a:t>
            </a:r>
            <a:r>
              <a:rPr lang="ko-KR" altLang="en-US" sz="1400" b="1" dirty="0"/>
              <a:t>의 권한으로 실행할 경우</a:t>
            </a:r>
            <a:r>
              <a:rPr lang="en-US" altLang="ko-KR" sz="1400" b="1" dirty="0"/>
              <a:t>)</a:t>
            </a:r>
          </a:p>
          <a:p>
            <a:r>
              <a:rPr lang="en-US" altLang="ko-KR" sz="1400" b="1" dirty="0"/>
              <a:t>(</a:t>
            </a:r>
            <a:r>
              <a:rPr lang="en-US" altLang="ko-KR" sz="1400" b="1" dirty="0" err="1"/>
              <a:t>aws</a:t>
            </a:r>
            <a:r>
              <a:rPr lang="ko-KR" altLang="en-US" sz="1400" b="1" dirty="0"/>
              <a:t>는 </a:t>
            </a:r>
            <a:r>
              <a:rPr lang="en-US" altLang="ko-KR" sz="1400" b="1" dirty="0" err="1"/>
              <a:t>sudo</a:t>
            </a:r>
            <a:r>
              <a:rPr lang="en-US" altLang="ko-KR" sz="1400" b="1" dirty="0"/>
              <a:t> yum install git)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50938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FD581-0BB6-4909-A0BB-964B66A50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563"/>
            <a:ext cx="10515600" cy="1325563"/>
          </a:xfrm>
        </p:spPr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4BBEC8-8A90-4581-B53E-44C554D21785}"/>
              </a:ext>
            </a:extLst>
          </p:cNvPr>
          <p:cNvSpPr txBox="1"/>
          <p:nvPr/>
        </p:nvSpPr>
        <p:spPr>
          <a:xfrm>
            <a:off x="838200" y="115079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파일을 만들고 삭제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5D1966-8A0C-4DB7-861A-C6C7E5D1AEEF}"/>
              </a:ext>
            </a:extLst>
          </p:cNvPr>
          <p:cNvSpPr txBox="1"/>
          <p:nvPr/>
        </p:nvSpPr>
        <p:spPr>
          <a:xfrm>
            <a:off x="838200" y="1668954"/>
            <a:ext cx="522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윈도우 같은 경우 편집기</a:t>
            </a:r>
            <a:r>
              <a:rPr lang="en-US" altLang="ko-KR" b="1" dirty="0"/>
              <a:t>(</a:t>
            </a:r>
            <a:r>
              <a:rPr lang="ko-KR" altLang="en-US" b="1" dirty="0"/>
              <a:t>메모장</a:t>
            </a:r>
            <a:r>
              <a:rPr lang="en-US" altLang="ko-KR" b="1" dirty="0"/>
              <a:t>) </a:t>
            </a:r>
            <a:r>
              <a:rPr lang="ko-KR" altLang="en-US" b="1" dirty="0"/>
              <a:t>같은 것을 이용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92F2A-C004-4C95-8D86-1676B430D0FF}"/>
              </a:ext>
            </a:extLst>
          </p:cNvPr>
          <p:cNvSpPr txBox="1"/>
          <p:nvPr/>
        </p:nvSpPr>
        <p:spPr>
          <a:xfrm>
            <a:off x="838200" y="2176021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nano</a:t>
            </a:r>
            <a:r>
              <a:rPr lang="en-US" altLang="ko-KR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 vi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014869-3DE3-4EAA-8D6D-735ABFC479FE}"/>
              </a:ext>
            </a:extLst>
          </p:cNvPr>
          <p:cNvSpPr txBox="1"/>
          <p:nvPr/>
        </p:nvSpPr>
        <p:spPr>
          <a:xfrm>
            <a:off x="838200" y="2695967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nano</a:t>
            </a:r>
            <a:r>
              <a:rPr lang="en-US" altLang="ko-KR" b="1" dirty="0"/>
              <a:t> </a:t>
            </a:r>
            <a:r>
              <a:rPr lang="ko-KR" altLang="en-US" b="1" dirty="0"/>
              <a:t>사용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4E1D74-2C4E-4B5C-B6E1-34CC251B175F}"/>
              </a:ext>
            </a:extLst>
          </p:cNvPr>
          <p:cNvSpPr txBox="1"/>
          <p:nvPr/>
        </p:nvSpPr>
        <p:spPr>
          <a:xfrm>
            <a:off x="838200" y="3028280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터미널에 </a:t>
            </a:r>
            <a:r>
              <a:rPr lang="en-US" altLang="ko-KR" b="1" dirty="0" err="1"/>
              <a:t>nano</a:t>
            </a:r>
            <a:r>
              <a:rPr lang="en-US" altLang="ko-KR" b="1" dirty="0"/>
              <a:t> </a:t>
            </a:r>
            <a:r>
              <a:rPr lang="ko-KR" altLang="en-US" b="1" dirty="0"/>
              <a:t>입력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27D260-BBCE-441E-92E7-12BD0E1AD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3535347"/>
            <a:ext cx="11353800" cy="311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9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FD581-0BB6-4909-A0BB-964B66A50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563"/>
            <a:ext cx="10515600" cy="1325563"/>
          </a:xfrm>
        </p:spPr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E4849A-B81A-497E-B179-74CB2B305B2B}"/>
              </a:ext>
            </a:extLst>
          </p:cNvPr>
          <p:cNvSpPr txBox="1"/>
          <p:nvPr/>
        </p:nvSpPr>
        <p:spPr>
          <a:xfrm>
            <a:off x="838200" y="115079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nano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071F56-B575-46B9-88D1-B88343E23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0126"/>
            <a:ext cx="2076254" cy="4724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A70996-8F3B-413F-AA6F-16FBD22C47A9}"/>
              </a:ext>
            </a:extLst>
          </p:cNvPr>
          <p:cNvSpPr txBox="1"/>
          <p:nvPr/>
        </p:nvSpPr>
        <p:spPr>
          <a:xfrm>
            <a:off x="801353" y="204978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^ </a:t>
            </a:r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이거는 </a:t>
            </a:r>
            <a:r>
              <a:rPr lang="en-US" altLang="ko-KR" b="1" dirty="0">
                <a:sym typeface="Wingdings" panose="05000000000000000000" pitchFamily="2" charset="2"/>
              </a:rPr>
              <a:t>ctrl </a:t>
            </a:r>
            <a:r>
              <a:rPr lang="ko-KR" altLang="en-US" b="1" dirty="0">
                <a:sym typeface="Wingdings" panose="05000000000000000000" pitchFamily="2" charset="2"/>
              </a:rPr>
              <a:t>키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EB987-4326-4ABD-ABFA-65CF7AA1F7C6}"/>
              </a:ext>
            </a:extLst>
          </p:cNvPr>
          <p:cNvSpPr txBox="1"/>
          <p:nvPr/>
        </p:nvSpPr>
        <p:spPr>
          <a:xfrm>
            <a:off x="732773" y="2392235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ym typeface="Wingdings" panose="05000000000000000000" pitchFamily="2" charset="2"/>
              </a:rPr>
              <a:t>aws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ym typeface="Wingdings" panose="05000000000000000000" pitchFamily="2" charset="2"/>
              </a:rPr>
              <a:t>ctrl + alt </a:t>
            </a:r>
            <a:r>
              <a:rPr lang="ko-KR" altLang="en-US" b="1" dirty="0">
                <a:sym typeface="Wingdings" panose="05000000000000000000" pitchFamily="2" charset="2"/>
              </a:rPr>
              <a:t>키</a:t>
            </a:r>
            <a:r>
              <a:rPr lang="en-US" altLang="ko-KR" b="1" dirty="0">
                <a:sym typeface="Wingdings" panose="05000000000000000000" pitchFamily="2" charset="2"/>
              </a:rPr>
              <a:t>)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7CD620-13EF-4A0B-9047-BD6E2E6D1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104022"/>
            <a:ext cx="10820400" cy="3013276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8FF3552-C698-4593-A29B-FEAFD2B357AF}"/>
              </a:ext>
            </a:extLst>
          </p:cNvPr>
          <p:cNvSpPr/>
          <p:nvPr/>
        </p:nvSpPr>
        <p:spPr>
          <a:xfrm>
            <a:off x="3253740" y="1856921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60983A-0E43-48D6-B816-326785079BED}"/>
              </a:ext>
            </a:extLst>
          </p:cNvPr>
          <p:cNvSpPr txBox="1"/>
          <p:nvPr/>
        </p:nvSpPr>
        <p:spPr>
          <a:xfrm>
            <a:off x="4672313" y="1913263"/>
            <a:ext cx="221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이름 작성 후</a:t>
            </a:r>
            <a:r>
              <a:rPr lang="en-US" altLang="ko-KR" b="1" dirty="0"/>
              <a:t>, enter</a:t>
            </a:r>
            <a:endParaRPr lang="ko-KR" altLang="en-US" b="1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D451608-BA4F-4618-9E2B-492AA2430FD5}"/>
              </a:ext>
            </a:extLst>
          </p:cNvPr>
          <p:cNvSpPr/>
          <p:nvPr/>
        </p:nvSpPr>
        <p:spPr>
          <a:xfrm>
            <a:off x="7330329" y="1856921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A75AF-8B7A-4B0B-92C4-9E2DC140C702}"/>
              </a:ext>
            </a:extLst>
          </p:cNvPr>
          <p:cNvSpPr txBox="1"/>
          <p:nvPr/>
        </p:nvSpPr>
        <p:spPr>
          <a:xfrm>
            <a:off x="8644607" y="1822410"/>
            <a:ext cx="3102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아래와 같이 나옴</a:t>
            </a:r>
            <a:r>
              <a:rPr lang="en-US" altLang="ko-KR" b="1" dirty="0"/>
              <a:t>!</a:t>
            </a:r>
          </a:p>
          <a:p>
            <a:pPr algn="ctr"/>
            <a:r>
              <a:rPr lang="en-US" altLang="ko-KR" b="1" dirty="0"/>
              <a:t>ctrl X</a:t>
            </a:r>
            <a:r>
              <a:rPr lang="ko-KR" altLang="en-US" b="1" dirty="0"/>
              <a:t>를 눌러서 </a:t>
            </a:r>
            <a:r>
              <a:rPr lang="en-US" altLang="ko-KR" b="1" dirty="0" err="1"/>
              <a:t>nano</a:t>
            </a:r>
            <a:r>
              <a:rPr lang="ko-KR" altLang="en-US" b="1" dirty="0"/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609481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FD581-0BB6-4909-A0BB-964B66A50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563"/>
            <a:ext cx="10515600" cy="1325563"/>
          </a:xfrm>
        </p:spPr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2C5751-CCA0-4184-824F-71BE833C0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631" y="1306766"/>
            <a:ext cx="7666738" cy="4267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4107B0-374D-40BD-9114-C27B498C9B7F}"/>
              </a:ext>
            </a:extLst>
          </p:cNvPr>
          <p:cNvSpPr txBox="1"/>
          <p:nvPr/>
        </p:nvSpPr>
        <p:spPr>
          <a:xfrm>
            <a:off x="3952624" y="1733486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/>
              <a:t>해당 파일을 다시 텍스트 편집기로 편집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8837C1-2179-471B-9F53-8609B84A2420}"/>
              </a:ext>
            </a:extLst>
          </p:cNvPr>
          <p:cNvSpPr txBox="1"/>
          <p:nvPr/>
        </p:nvSpPr>
        <p:spPr>
          <a:xfrm>
            <a:off x="1989958" y="2316178"/>
            <a:ext cx="344196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ctrl K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ym typeface="Wingdings" panose="05000000000000000000" pitchFamily="2" charset="2"/>
              </a:rPr>
              <a:t>텍스트 </a:t>
            </a:r>
            <a:r>
              <a:rPr lang="ko-KR" altLang="en-US" b="1" dirty="0" err="1">
                <a:sym typeface="Wingdings" panose="05000000000000000000" pitchFamily="2" charset="2"/>
              </a:rPr>
              <a:t>잘라내기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algn="ctr"/>
            <a:r>
              <a:rPr lang="en-US" altLang="ko-KR" b="1" dirty="0"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ym typeface="Wingdings" panose="05000000000000000000" pitchFamily="2" charset="2"/>
              </a:rPr>
              <a:t>aws</a:t>
            </a:r>
            <a:r>
              <a:rPr lang="en-US" altLang="ko-KR" b="1" dirty="0">
                <a:sym typeface="Wingdings" panose="05000000000000000000" pitchFamily="2" charset="2"/>
              </a:rPr>
              <a:t>  ctrl + alt + K)</a:t>
            </a:r>
          </a:p>
          <a:p>
            <a:pPr algn="ctr"/>
            <a:endParaRPr lang="en-US" altLang="ko-KR" b="1" dirty="0">
              <a:sym typeface="Wingdings" panose="05000000000000000000" pitchFamily="2" charset="2"/>
            </a:endParaRPr>
          </a:p>
          <a:p>
            <a:pPr algn="ctr"/>
            <a:r>
              <a:rPr lang="en-US" altLang="ko-KR" b="1" dirty="0">
                <a:sym typeface="Wingdings" panose="05000000000000000000" pitchFamily="2" charset="2"/>
              </a:rPr>
              <a:t>ctrl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U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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cut </a:t>
            </a:r>
            <a:r>
              <a:rPr lang="ko-KR" altLang="en-US" b="1" dirty="0">
                <a:sym typeface="Wingdings" panose="05000000000000000000" pitchFamily="2" charset="2"/>
              </a:rPr>
              <a:t>한 텍스트 붙이기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algn="ctr"/>
            <a:r>
              <a:rPr lang="en-US" altLang="ko-KR" b="1" dirty="0"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ym typeface="Wingdings" panose="05000000000000000000" pitchFamily="2" charset="2"/>
              </a:rPr>
              <a:t>aws</a:t>
            </a:r>
            <a:r>
              <a:rPr lang="en-US" altLang="ko-KR" b="1" dirty="0">
                <a:sym typeface="Wingdings" panose="05000000000000000000" pitchFamily="2" charset="2"/>
              </a:rPr>
              <a:t>  ctrl + alt + U)</a:t>
            </a:r>
          </a:p>
          <a:p>
            <a:pPr algn="ctr"/>
            <a:endParaRPr lang="en-US" altLang="ko-KR" b="1" dirty="0">
              <a:sym typeface="Wingdings" panose="05000000000000000000" pitchFamily="2" charset="2"/>
            </a:endParaRPr>
          </a:p>
          <a:p>
            <a:pPr algn="ctr"/>
            <a:r>
              <a:rPr lang="en-US" altLang="ko-KR" b="1" dirty="0">
                <a:sym typeface="Wingdings" panose="05000000000000000000" pitchFamily="2" charset="2"/>
              </a:rPr>
              <a:t>ctrl + </a:t>
            </a:r>
            <a:r>
              <a:rPr lang="ko-KR" altLang="en-US" b="1" dirty="0">
                <a:sym typeface="Wingdings" panose="05000000000000000000" pitchFamily="2" charset="2"/>
              </a:rPr>
              <a:t>숫자</a:t>
            </a:r>
            <a:r>
              <a:rPr lang="en-US" altLang="ko-KR" b="1" dirty="0">
                <a:sym typeface="Wingdings" panose="05000000000000000000" pitchFamily="2" charset="2"/>
              </a:rPr>
              <a:t>6  </a:t>
            </a:r>
            <a:r>
              <a:rPr lang="ko-KR" altLang="en-US" b="1" dirty="0" err="1">
                <a:sym typeface="Wingdings" panose="05000000000000000000" pitchFamily="2" charset="2"/>
              </a:rPr>
              <a:t>마킹이됨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algn="ctr"/>
            <a:r>
              <a:rPr lang="en-US" altLang="ko-KR" b="1" dirty="0"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ym typeface="Wingdings" panose="05000000000000000000" pitchFamily="2" charset="2"/>
              </a:rPr>
              <a:t>aws</a:t>
            </a:r>
            <a:r>
              <a:rPr lang="en-US" altLang="ko-KR" b="1" dirty="0">
                <a:sym typeface="Wingdings" panose="05000000000000000000" pitchFamily="2" charset="2"/>
              </a:rPr>
              <a:t>  ctrl + alt + 6)</a:t>
            </a:r>
          </a:p>
          <a:p>
            <a:pPr algn="ctr"/>
            <a:r>
              <a:rPr lang="en-US" altLang="ko-KR" b="1" dirty="0"/>
              <a:t>[</a:t>
            </a:r>
            <a:r>
              <a:rPr lang="ko-KR" altLang="en-US" b="1" dirty="0"/>
              <a:t>커서를 복사할 녀석의 뒤까지</a:t>
            </a:r>
            <a:r>
              <a:rPr lang="en-US" altLang="ko-KR" b="1" dirty="0"/>
              <a:t>!]</a:t>
            </a:r>
          </a:p>
          <a:p>
            <a:pPr algn="ctr"/>
            <a:r>
              <a:rPr lang="ko-KR" altLang="en-US" b="1" dirty="0"/>
              <a:t>즉 </a:t>
            </a:r>
            <a:r>
              <a:rPr lang="en-US" altLang="ko-KR" b="1" dirty="0"/>
              <a:t>Nano</a:t>
            </a:r>
            <a:r>
              <a:rPr lang="ko-KR" altLang="en-US" b="1" dirty="0"/>
              <a:t>에서 </a:t>
            </a:r>
            <a:r>
              <a:rPr lang="en-US" altLang="ko-KR" b="1" dirty="0"/>
              <a:t>Na</a:t>
            </a:r>
            <a:r>
              <a:rPr lang="ko-KR" altLang="en-US" b="1" dirty="0"/>
              <a:t>를 복사하려면</a:t>
            </a:r>
            <a:endParaRPr lang="en-US" altLang="ko-KR" b="1" dirty="0"/>
          </a:p>
          <a:p>
            <a:pPr algn="ctr"/>
            <a:r>
              <a:rPr lang="en-US" altLang="ko-KR" b="1" dirty="0">
                <a:solidFill>
                  <a:schemeClr val="bg1"/>
                </a:solidFill>
                <a:highlight>
                  <a:srgbClr val="000000"/>
                </a:highlight>
              </a:rPr>
              <a:t>Nan</a:t>
            </a:r>
            <a:r>
              <a:rPr lang="en-US" altLang="ko-KR" b="1" dirty="0"/>
              <a:t>o </a:t>
            </a:r>
            <a:r>
              <a:rPr lang="en-US" altLang="ko-KR" b="1" dirty="0">
                <a:sym typeface="Wingdings" panose="05000000000000000000" pitchFamily="2" charset="2"/>
              </a:rPr>
              <a:t> </a:t>
            </a:r>
            <a:r>
              <a:rPr lang="ko-KR" altLang="en-US" b="1" dirty="0">
                <a:sym typeface="Wingdings" panose="05000000000000000000" pitchFamily="2" charset="2"/>
              </a:rPr>
              <a:t>여기까지 </a:t>
            </a:r>
            <a:r>
              <a:rPr lang="ko-KR" altLang="en-US" b="1" dirty="0" err="1">
                <a:sym typeface="Wingdings" panose="05000000000000000000" pitchFamily="2" charset="2"/>
              </a:rPr>
              <a:t>마킹한다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algn="ctr"/>
            <a:endParaRPr lang="en-US" altLang="ko-KR" b="1" dirty="0">
              <a:sym typeface="Wingdings" panose="05000000000000000000" pitchFamily="2" charset="2"/>
            </a:endParaRPr>
          </a:p>
          <a:p>
            <a:pPr algn="ctr"/>
            <a:r>
              <a:rPr lang="en-US" altLang="ko-KR" b="1" dirty="0"/>
              <a:t>ctrl W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ym typeface="Wingdings" panose="05000000000000000000" pitchFamily="2" charset="2"/>
              </a:rPr>
              <a:t>텍스트 찾기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algn="ctr"/>
            <a:r>
              <a:rPr lang="en-US" altLang="ko-KR" b="1" dirty="0"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ym typeface="Wingdings" panose="05000000000000000000" pitchFamily="2" charset="2"/>
              </a:rPr>
              <a:t>aws</a:t>
            </a:r>
            <a:r>
              <a:rPr lang="en-US" altLang="ko-KR" b="1" dirty="0">
                <a:sym typeface="Wingdings" panose="05000000000000000000" pitchFamily="2" charset="2"/>
              </a:rPr>
              <a:t>  ctrl + F)</a:t>
            </a:r>
            <a:endParaRPr lang="ko-KR" altLang="en-US" b="1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2B143B6-0D9F-494F-B4B7-40985F0FC1C5}"/>
              </a:ext>
            </a:extLst>
          </p:cNvPr>
          <p:cNvSpPr/>
          <p:nvPr/>
        </p:nvSpPr>
        <p:spPr>
          <a:xfrm>
            <a:off x="6209166" y="3803701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C9E770-CCD5-4D9B-ABDD-72A5C88D06EE}"/>
              </a:ext>
            </a:extLst>
          </p:cNvPr>
          <p:cNvSpPr txBox="1"/>
          <p:nvPr/>
        </p:nvSpPr>
        <p:spPr>
          <a:xfrm>
            <a:off x="7795260" y="2522523"/>
            <a:ext cx="3005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Linux : ctrl + K (</a:t>
            </a:r>
            <a:r>
              <a:rPr lang="ko-KR" altLang="en-US" b="1" dirty="0" err="1"/>
              <a:t>잘라내기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Window : ctrl + X</a:t>
            </a:r>
            <a:r>
              <a:rPr lang="ko-KR" altLang="en-US" b="1" dirty="0"/>
              <a:t> 느낌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43141-D505-4C55-929E-08650E39CC53}"/>
              </a:ext>
            </a:extLst>
          </p:cNvPr>
          <p:cNvSpPr txBox="1"/>
          <p:nvPr/>
        </p:nvSpPr>
        <p:spPr>
          <a:xfrm>
            <a:off x="7795260" y="3332669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Linux : ctrl + U (</a:t>
            </a:r>
            <a:r>
              <a:rPr lang="ko-KR" altLang="en-US" b="1" dirty="0"/>
              <a:t>붙여넣기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Window : ctrl + V</a:t>
            </a:r>
            <a:r>
              <a:rPr lang="ko-KR" altLang="en-US" b="1" dirty="0"/>
              <a:t> 느낌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D26BFC-9E54-4D34-B1A8-1C3823F51D4F}"/>
              </a:ext>
            </a:extLst>
          </p:cNvPr>
          <p:cNvSpPr txBox="1"/>
          <p:nvPr/>
        </p:nvSpPr>
        <p:spPr>
          <a:xfrm>
            <a:off x="7795260" y="4136594"/>
            <a:ext cx="3126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Linux : ctrl + 6 (</a:t>
            </a:r>
            <a:r>
              <a:rPr lang="ko-KR" altLang="en-US" b="1" dirty="0"/>
              <a:t>마킹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Window : shift </a:t>
            </a:r>
            <a:r>
              <a:rPr lang="ko-KR" altLang="en-US" b="1" dirty="0"/>
              <a:t>방향키 느낌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45713E-702D-4D6B-AD4D-7269443DE3C6}"/>
              </a:ext>
            </a:extLst>
          </p:cNvPr>
          <p:cNvSpPr txBox="1"/>
          <p:nvPr/>
        </p:nvSpPr>
        <p:spPr>
          <a:xfrm>
            <a:off x="7795260" y="4940519"/>
            <a:ext cx="2669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Linux : ctrl + W (</a:t>
            </a:r>
            <a:r>
              <a:rPr lang="ko-KR" altLang="en-US" b="1" dirty="0"/>
              <a:t>찾기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Window : ctrl + F </a:t>
            </a:r>
            <a:r>
              <a:rPr lang="ko-KR" altLang="en-US" b="1" dirty="0"/>
              <a:t>느낌</a:t>
            </a:r>
          </a:p>
        </p:txBody>
      </p:sp>
    </p:spTree>
    <p:extLst>
      <p:ext uri="{BB962C8B-B14F-4D97-AF65-F5344CB8AC3E}">
        <p14:creationId xmlns:p14="http://schemas.microsoft.com/office/powerpoint/2010/main" val="1246551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FD581-0BB6-4909-A0BB-964B66A50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563"/>
            <a:ext cx="10515600" cy="1325563"/>
          </a:xfrm>
        </p:spPr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2F3571-7F7F-456B-BC1D-B455670B8CFB}"/>
              </a:ext>
            </a:extLst>
          </p:cNvPr>
          <p:cNvSpPr txBox="1"/>
          <p:nvPr/>
        </p:nvSpPr>
        <p:spPr>
          <a:xfrm>
            <a:off x="838200" y="115079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패키지 매니저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83B878-B3E8-4391-8565-6A60FB6D4181}"/>
              </a:ext>
            </a:extLst>
          </p:cNvPr>
          <p:cNvSpPr txBox="1"/>
          <p:nvPr/>
        </p:nvSpPr>
        <p:spPr>
          <a:xfrm>
            <a:off x="838200" y="1536576"/>
            <a:ext cx="4864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ls, </a:t>
            </a:r>
            <a:r>
              <a:rPr lang="en-US" altLang="ko-KR" b="1" dirty="0" err="1"/>
              <a:t>mkdir</a:t>
            </a:r>
            <a:r>
              <a:rPr lang="en-US" altLang="ko-KR" b="1" dirty="0"/>
              <a:t> </a:t>
            </a:r>
            <a:r>
              <a:rPr lang="ko-KR" altLang="en-US" b="1" dirty="0"/>
              <a:t>같은 것도 패키지다</a:t>
            </a:r>
            <a:r>
              <a:rPr lang="en-US" altLang="ko-KR" b="1" dirty="0"/>
              <a:t>!! (</a:t>
            </a:r>
            <a:r>
              <a:rPr lang="ko-KR" altLang="en-US" b="1" dirty="0"/>
              <a:t>내장 패키지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9B45DF-EB20-4434-B8E8-03015D35FBFE}"/>
              </a:ext>
            </a:extLst>
          </p:cNvPr>
          <p:cNvSpPr txBox="1"/>
          <p:nvPr/>
        </p:nvSpPr>
        <p:spPr>
          <a:xfrm>
            <a:off x="838200" y="2023045"/>
            <a:ext cx="312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앱스토어 같은 역할을 해 줌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47787A-AD95-41B8-8EB7-57D4AB831426}"/>
              </a:ext>
            </a:extLst>
          </p:cNvPr>
          <p:cNvSpPr txBox="1"/>
          <p:nvPr/>
        </p:nvSpPr>
        <p:spPr>
          <a:xfrm>
            <a:off x="838200" y="2310550"/>
            <a:ext cx="5101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Linux</a:t>
            </a:r>
            <a:r>
              <a:rPr lang="ko-KR" altLang="en-US" b="1" dirty="0"/>
              <a:t>의 패키지 매니저의 대표적 </a:t>
            </a:r>
            <a:r>
              <a:rPr lang="en-US" altLang="ko-KR" b="1" dirty="0">
                <a:sym typeface="Wingdings" panose="05000000000000000000" pitchFamily="2" charset="2"/>
              </a:rPr>
              <a:t></a:t>
            </a:r>
            <a:r>
              <a:rPr lang="ko-KR" altLang="en-US" b="1" dirty="0"/>
              <a:t> </a:t>
            </a:r>
            <a:r>
              <a:rPr lang="en-US" altLang="ko-KR" b="1" dirty="0"/>
              <a:t>apt</a:t>
            </a:r>
            <a:r>
              <a:rPr lang="ko-KR" altLang="en-US" b="1" dirty="0"/>
              <a:t>와</a:t>
            </a:r>
            <a:r>
              <a:rPr lang="en-US" altLang="ko-KR" b="1" dirty="0"/>
              <a:t> yum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D29041-F73A-45D4-890D-2FD575070387}"/>
              </a:ext>
            </a:extLst>
          </p:cNvPr>
          <p:cNvSpPr txBox="1"/>
          <p:nvPr/>
        </p:nvSpPr>
        <p:spPr>
          <a:xfrm>
            <a:off x="838200" y="2922178"/>
            <a:ext cx="510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sudo</a:t>
            </a:r>
            <a:r>
              <a:rPr lang="en-US" altLang="ko-KR" b="1" dirty="0"/>
              <a:t> apt-get update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ym typeface="Wingdings" panose="05000000000000000000" pitchFamily="2" charset="2"/>
              </a:rPr>
              <a:t>패키지 목록을 최신화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EF84F7-983F-48D0-A451-1AEDB136A1AC}"/>
              </a:ext>
            </a:extLst>
          </p:cNvPr>
          <p:cNvSpPr txBox="1"/>
          <p:nvPr/>
        </p:nvSpPr>
        <p:spPr>
          <a:xfrm>
            <a:off x="838200" y="3795889"/>
            <a:ext cx="708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sudo</a:t>
            </a:r>
            <a:r>
              <a:rPr lang="en-US" altLang="ko-KR" b="1" dirty="0"/>
              <a:t> apt-cache search </a:t>
            </a:r>
            <a:r>
              <a:rPr lang="en-US" altLang="ko-KR" b="1" dirty="0" err="1"/>
              <a:t>htop</a:t>
            </a:r>
            <a:r>
              <a:rPr lang="en-US" altLang="ko-KR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 apt-cache</a:t>
            </a:r>
            <a:r>
              <a:rPr lang="ko-KR" altLang="en-US" b="1" dirty="0">
                <a:sym typeface="Wingdings" panose="05000000000000000000" pitchFamily="2" charset="2"/>
              </a:rPr>
              <a:t>에 검색을 </a:t>
            </a:r>
            <a:r>
              <a:rPr lang="en-US" altLang="ko-KR" b="1" dirty="0" err="1">
                <a:sym typeface="Wingdings" panose="05000000000000000000" pitchFamily="2" charset="2"/>
              </a:rPr>
              <a:t>htop</a:t>
            </a:r>
            <a:r>
              <a:rPr lang="ko-KR" altLang="en-US" b="1" dirty="0">
                <a:sym typeface="Wingdings" panose="05000000000000000000" pitchFamily="2" charset="2"/>
              </a:rPr>
              <a:t>를 한다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46FADB-A33B-4079-AA58-AE850CC4C22E}"/>
              </a:ext>
            </a:extLst>
          </p:cNvPr>
          <p:cNvSpPr txBox="1"/>
          <p:nvPr/>
        </p:nvSpPr>
        <p:spPr>
          <a:xfrm>
            <a:off x="838200" y="3258653"/>
            <a:ext cx="7486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(</a:t>
            </a:r>
            <a:r>
              <a:rPr lang="en-US" altLang="ko-KR" sz="1400" b="1" dirty="0" err="1"/>
              <a:t>aws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c9 </a:t>
            </a:r>
            <a:r>
              <a:rPr lang="en-US" altLang="ko-KR" sz="1400" b="1" dirty="0">
                <a:sym typeface="Wingdings" panose="05000000000000000000" pitchFamily="2" charset="2"/>
              </a:rPr>
              <a:t> yum</a:t>
            </a:r>
            <a:r>
              <a:rPr lang="ko-KR" altLang="en-US" sz="1400" b="1" dirty="0">
                <a:sym typeface="Wingdings" panose="05000000000000000000" pitchFamily="2" charset="2"/>
              </a:rPr>
              <a:t>을 </a:t>
            </a:r>
            <a:r>
              <a:rPr lang="ko-KR" altLang="en-US" sz="1400" b="1" dirty="0" err="1">
                <a:sym typeface="Wingdings" panose="05000000000000000000" pitchFamily="2" charset="2"/>
              </a:rPr>
              <a:t>이용해야된다</a:t>
            </a:r>
            <a:r>
              <a:rPr lang="en-US" altLang="ko-KR" sz="1400" b="1" dirty="0">
                <a:sym typeface="Wingdings" panose="05000000000000000000" pitchFamily="2" charset="2"/>
              </a:rPr>
              <a:t>,</a:t>
            </a:r>
            <a:r>
              <a:rPr lang="ko-KR" altLang="en-US" sz="1400" b="1" dirty="0">
                <a:sym typeface="Wingdings" panose="05000000000000000000" pitchFamily="2" charset="2"/>
              </a:rPr>
              <a:t> </a:t>
            </a:r>
            <a:r>
              <a:rPr lang="en-US" altLang="ko-KR" sz="1400" b="1" dirty="0">
                <a:sym typeface="Wingdings" panose="05000000000000000000" pitchFamily="2" charset="2"/>
              </a:rPr>
              <a:t>Ubuntu</a:t>
            </a:r>
            <a:r>
              <a:rPr lang="ko-KR" altLang="en-US" sz="1400" b="1" dirty="0">
                <a:sym typeface="Wingdings" panose="05000000000000000000" pitchFamily="2" charset="2"/>
              </a:rPr>
              <a:t>는 </a:t>
            </a:r>
            <a:r>
              <a:rPr lang="en-US" altLang="ko-KR" sz="1400" b="1" dirty="0">
                <a:sym typeface="Wingdings" panose="05000000000000000000" pitchFamily="2" charset="2"/>
              </a:rPr>
              <a:t>apt-get</a:t>
            </a:r>
            <a:r>
              <a:rPr lang="ko-KR" altLang="en-US" sz="1400" b="1" dirty="0">
                <a:sym typeface="Wingdings" panose="05000000000000000000" pitchFamily="2" charset="2"/>
              </a:rPr>
              <a:t>으로 하면 된다</a:t>
            </a:r>
            <a:r>
              <a:rPr lang="en-US" altLang="ko-KR" sz="1400" b="1" dirty="0">
                <a:sym typeface="Wingdings" panose="05000000000000000000" pitchFamily="2" charset="2"/>
              </a:rPr>
              <a:t>! / </a:t>
            </a:r>
            <a:r>
              <a:rPr lang="en-US" altLang="ko-KR" sz="1400" b="1" dirty="0" err="1">
                <a:sym typeface="Wingdings" panose="05000000000000000000" pitchFamily="2" charset="2"/>
              </a:rPr>
              <a:t>sudo</a:t>
            </a:r>
            <a:r>
              <a:rPr lang="en-US" altLang="ko-KR" sz="1400" b="1" dirty="0">
                <a:sym typeface="Wingdings" panose="05000000000000000000" pitchFamily="2" charset="2"/>
              </a:rPr>
              <a:t> yum update)</a:t>
            </a:r>
            <a:endParaRPr lang="ko-KR" altLang="en-US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F271CB-21CE-4793-84C2-D9F97631ECFA}"/>
              </a:ext>
            </a:extLst>
          </p:cNvPr>
          <p:cNvSpPr txBox="1"/>
          <p:nvPr/>
        </p:nvSpPr>
        <p:spPr>
          <a:xfrm>
            <a:off x="838200" y="4075011"/>
            <a:ext cx="312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(</a:t>
            </a:r>
            <a:r>
              <a:rPr lang="en-US" altLang="ko-KR" sz="1400" b="1" dirty="0" err="1"/>
              <a:t>aws</a:t>
            </a:r>
            <a:r>
              <a:rPr lang="en-US" altLang="ko-KR" sz="1400" b="1" dirty="0"/>
              <a:t> c9 </a:t>
            </a:r>
            <a:r>
              <a:rPr lang="en-US" altLang="ko-KR" sz="1400" b="1" dirty="0">
                <a:sym typeface="Wingdings" panose="05000000000000000000" pitchFamily="2" charset="2"/>
              </a:rPr>
              <a:t> </a:t>
            </a:r>
            <a:r>
              <a:rPr lang="en-US" altLang="ko-KR" sz="1400" b="1" dirty="0" err="1"/>
              <a:t>sudo</a:t>
            </a:r>
            <a:r>
              <a:rPr lang="en-US" altLang="ko-KR" sz="1400" b="1" dirty="0"/>
              <a:t> yum search </a:t>
            </a:r>
            <a:r>
              <a:rPr lang="en-US" altLang="ko-KR" sz="1400" b="1" dirty="0" err="1"/>
              <a:t>htop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4A3835-D9C0-48C9-918E-710FB3A37B6D}"/>
              </a:ext>
            </a:extLst>
          </p:cNvPr>
          <p:cNvSpPr txBox="1"/>
          <p:nvPr/>
        </p:nvSpPr>
        <p:spPr>
          <a:xfrm>
            <a:off x="838200" y="4576528"/>
            <a:ext cx="4632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sudo</a:t>
            </a:r>
            <a:r>
              <a:rPr lang="en-US" altLang="ko-KR" b="1" dirty="0"/>
              <a:t> apt-get install </a:t>
            </a:r>
            <a:r>
              <a:rPr lang="en-US" altLang="ko-KR" b="1" dirty="0" err="1"/>
              <a:t>htop</a:t>
            </a:r>
            <a:r>
              <a:rPr lang="en-US" altLang="ko-KR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en-US" altLang="ko-KR" b="1" dirty="0" err="1">
                <a:sym typeface="Wingdings" panose="05000000000000000000" pitchFamily="2" charset="2"/>
              </a:rPr>
              <a:t>htop</a:t>
            </a:r>
            <a:r>
              <a:rPr lang="ko-KR" altLang="en-US" b="1" dirty="0">
                <a:sym typeface="Wingdings" panose="05000000000000000000" pitchFamily="2" charset="2"/>
              </a:rPr>
              <a:t>을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설치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0A65D9-5C72-46AC-9FF7-CA56702D387B}"/>
              </a:ext>
            </a:extLst>
          </p:cNvPr>
          <p:cNvSpPr txBox="1"/>
          <p:nvPr/>
        </p:nvSpPr>
        <p:spPr>
          <a:xfrm>
            <a:off x="838200" y="4839620"/>
            <a:ext cx="3090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(</a:t>
            </a:r>
            <a:r>
              <a:rPr lang="en-US" altLang="ko-KR" sz="1400" b="1" dirty="0" err="1"/>
              <a:t>aws</a:t>
            </a:r>
            <a:r>
              <a:rPr lang="en-US" altLang="ko-KR" sz="1400" b="1" dirty="0"/>
              <a:t> c9 </a:t>
            </a:r>
            <a:r>
              <a:rPr lang="en-US" altLang="ko-KR" sz="1400" b="1" dirty="0">
                <a:sym typeface="Wingdings" panose="05000000000000000000" pitchFamily="2" charset="2"/>
              </a:rPr>
              <a:t> </a:t>
            </a:r>
            <a:r>
              <a:rPr lang="en-US" altLang="ko-KR" sz="1400" b="1" dirty="0" err="1"/>
              <a:t>sudo</a:t>
            </a:r>
            <a:r>
              <a:rPr lang="en-US" altLang="ko-KR" sz="1400" b="1" dirty="0"/>
              <a:t> yum install </a:t>
            </a:r>
            <a:r>
              <a:rPr lang="en-US" altLang="ko-KR" sz="1400" b="1" dirty="0" err="1"/>
              <a:t>htop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2D9639-2F07-45A8-B14D-2B7470373177}"/>
              </a:ext>
            </a:extLst>
          </p:cNvPr>
          <p:cNvSpPr txBox="1"/>
          <p:nvPr/>
        </p:nvSpPr>
        <p:spPr>
          <a:xfrm>
            <a:off x="838200" y="5306530"/>
            <a:ext cx="5356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sudo</a:t>
            </a:r>
            <a:r>
              <a:rPr lang="en-US" altLang="ko-KR" b="1" dirty="0"/>
              <a:t> apt-get upgrade </a:t>
            </a:r>
            <a:r>
              <a:rPr lang="en-US" altLang="ko-KR" b="1" dirty="0" err="1"/>
              <a:t>htop</a:t>
            </a:r>
            <a:r>
              <a:rPr lang="en-US" altLang="ko-KR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en-US" altLang="ko-KR" b="1" dirty="0" err="1">
                <a:sym typeface="Wingdings" panose="05000000000000000000" pitchFamily="2" charset="2"/>
              </a:rPr>
              <a:t>htop</a:t>
            </a:r>
            <a:r>
              <a:rPr lang="ko-KR" altLang="en-US" b="1" dirty="0">
                <a:sym typeface="Wingdings" panose="05000000000000000000" pitchFamily="2" charset="2"/>
              </a:rPr>
              <a:t>을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업데이트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9C3534-0213-4C3E-AA73-5AFB8E5D072F}"/>
              </a:ext>
            </a:extLst>
          </p:cNvPr>
          <p:cNvSpPr txBox="1"/>
          <p:nvPr/>
        </p:nvSpPr>
        <p:spPr>
          <a:xfrm>
            <a:off x="838200" y="5569622"/>
            <a:ext cx="3295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(</a:t>
            </a:r>
            <a:r>
              <a:rPr lang="en-US" altLang="ko-KR" sz="1400" b="1" dirty="0" err="1"/>
              <a:t>aws</a:t>
            </a:r>
            <a:r>
              <a:rPr lang="en-US" altLang="ko-KR" sz="1400" b="1" dirty="0"/>
              <a:t> c9 </a:t>
            </a:r>
            <a:r>
              <a:rPr lang="en-US" altLang="ko-KR" sz="1400" b="1" dirty="0">
                <a:sym typeface="Wingdings" panose="05000000000000000000" pitchFamily="2" charset="2"/>
              </a:rPr>
              <a:t> </a:t>
            </a:r>
            <a:r>
              <a:rPr lang="en-US" altLang="ko-KR" sz="1400" b="1" dirty="0" err="1"/>
              <a:t>sudo</a:t>
            </a:r>
            <a:r>
              <a:rPr lang="en-US" altLang="ko-KR" sz="1400" b="1" dirty="0"/>
              <a:t> yum upgrade </a:t>
            </a:r>
            <a:r>
              <a:rPr lang="en-US" altLang="ko-KR" sz="1400" b="1" dirty="0" err="1"/>
              <a:t>htop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1FFF5F-F189-4389-9BA8-2D96158BB488}"/>
              </a:ext>
            </a:extLst>
          </p:cNvPr>
          <p:cNvSpPr txBox="1"/>
          <p:nvPr/>
        </p:nvSpPr>
        <p:spPr>
          <a:xfrm>
            <a:off x="6601986" y="2893274"/>
            <a:ext cx="475181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/>
              <a:t>htop</a:t>
            </a:r>
            <a:r>
              <a:rPr lang="ko-KR" altLang="en-US" sz="1200" b="1" dirty="0"/>
              <a:t>은 기본 패키지 </a:t>
            </a:r>
            <a:r>
              <a:rPr lang="en-US" altLang="ko-KR" sz="1200" b="1" dirty="0"/>
              <a:t>top</a:t>
            </a:r>
            <a:r>
              <a:rPr lang="ko-KR" altLang="en-US" sz="1200" b="1" dirty="0"/>
              <a:t>의 </a:t>
            </a:r>
            <a:r>
              <a:rPr lang="ko-KR" altLang="en-US" sz="1200" b="1" dirty="0" err="1"/>
              <a:t>고퀄리티</a:t>
            </a:r>
            <a:r>
              <a:rPr lang="ko-KR" altLang="en-US" sz="1200" b="1" dirty="0"/>
              <a:t> 버전 작업관리자 같은 것이다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9D634A-9074-4D8B-8921-51F01FA053AE}"/>
              </a:ext>
            </a:extLst>
          </p:cNvPr>
          <p:cNvSpPr txBox="1"/>
          <p:nvPr/>
        </p:nvSpPr>
        <p:spPr>
          <a:xfrm>
            <a:off x="838200" y="6000674"/>
            <a:ext cx="783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sudo</a:t>
            </a:r>
            <a:r>
              <a:rPr lang="en-US" altLang="ko-KR" b="1" dirty="0"/>
              <a:t> apt-get upgrade </a:t>
            </a:r>
            <a:r>
              <a:rPr lang="en-US" altLang="ko-KR" b="1" dirty="0">
                <a:sym typeface="Wingdings" panose="05000000000000000000" pitchFamily="2" charset="2"/>
              </a:rPr>
              <a:t> apt-get</a:t>
            </a:r>
            <a:r>
              <a:rPr lang="ko-KR" altLang="en-US" b="1" dirty="0">
                <a:sym typeface="Wingdings" panose="05000000000000000000" pitchFamily="2" charset="2"/>
              </a:rPr>
              <a:t>으로 설치한 모든 패키지를 업그레이드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72FF4D-B343-42E9-A850-EE53BA6AA557}"/>
              </a:ext>
            </a:extLst>
          </p:cNvPr>
          <p:cNvSpPr txBox="1"/>
          <p:nvPr/>
        </p:nvSpPr>
        <p:spPr>
          <a:xfrm>
            <a:off x="838200" y="6263766"/>
            <a:ext cx="2832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(</a:t>
            </a:r>
            <a:r>
              <a:rPr lang="en-US" altLang="ko-KR" sz="1400" b="1" dirty="0" err="1"/>
              <a:t>aws</a:t>
            </a:r>
            <a:r>
              <a:rPr lang="en-US" altLang="ko-KR" sz="1400" b="1" dirty="0"/>
              <a:t> c9 </a:t>
            </a:r>
            <a:r>
              <a:rPr lang="en-US" altLang="ko-KR" sz="1400" b="1" dirty="0">
                <a:sym typeface="Wingdings" panose="05000000000000000000" pitchFamily="2" charset="2"/>
              </a:rPr>
              <a:t> </a:t>
            </a:r>
            <a:r>
              <a:rPr lang="en-US" altLang="ko-KR" sz="1400" b="1" dirty="0" err="1"/>
              <a:t>sudo</a:t>
            </a:r>
            <a:r>
              <a:rPr lang="en-US" altLang="ko-KR" sz="1400" b="1" dirty="0"/>
              <a:t> yum upgrade)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65112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FD581-0BB6-4909-A0BB-964B66A50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563"/>
            <a:ext cx="10515600" cy="1325563"/>
          </a:xfrm>
        </p:spPr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2F3571-7F7F-456B-BC1D-B455670B8CFB}"/>
              </a:ext>
            </a:extLst>
          </p:cNvPr>
          <p:cNvSpPr txBox="1"/>
          <p:nvPr/>
        </p:nvSpPr>
        <p:spPr>
          <a:xfrm>
            <a:off x="838200" y="115079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패키지 매니저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19135-364F-4FF8-9E51-2706A7443CF9}"/>
              </a:ext>
            </a:extLst>
          </p:cNvPr>
          <p:cNvSpPr txBox="1"/>
          <p:nvPr/>
        </p:nvSpPr>
        <p:spPr>
          <a:xfrm>
            <a:off x="838200" y="1536576"/>
            <a:ext cx="397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sudo</a:t>
            </a:r>
            <a:r>
              <a:rPr lang="en-US" altLang="ko-KR" b="1" dirty="0"/>
              <a:t> apt-get remove </a:t>
            </a:r>
            <a:r>
              <a:rPr lang="ko-KR" altLang="en-US" b="1" dirty="0" err="1"/>
              <a:t>삭제할패키지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CA078-749C-458E-9AB4-C93E97830212}"/>
              </a:ext>
            </a:extLst>
          </p:cNvPr>
          <p:cNvSpPr txBox="1"/>
          <p:nvPr/>
        </p:nvSpPr>
        <p:spPr>
          <a:xfrm>
            <a:off x="838200" y="1837632"/>
            <a:ext cx="3897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(</a:t>
            </a:r>
            <a:r>
              <a:rPr lang="en-US" altLang="ko-KR" sz="1400" b="1" dirty="0" err="1"/>
              <a:t>aws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c9 </a:t>
            </a:r>
            <a:r>
              <a:rPr lang="en-US" altLang="ko-KR" sz="1400" b="1" dirty="0">
                <a:sym typeface="Wingdings" panose="05000000000000000000" pitchFamily="2" charset="2"/>
              </a:rPr>
              <a:t> </a:t>
            </a:r>
            <a:r>
              <a:rPr lang="en-US" altLang="ko-KR" sz="1400" b="1" dirty="0" err="1">
                <a:sym typeface="Wingdings" panose="05000000000000000000" pitchFamily="2" charset="2"/>
              </a:rPr>
              <a:t>sudo</a:t>
            </a:r>
            <a:r>
              <a:rPr lang="en-US" altLang="ko-KR" sz="1400" b="1" dirty="0">
                <a:sym typeface="Wingdings" panose="05000000000000000000" pitchFamily="2" charset="2"/>
              </a:rPr>
              <a:t> yum remove </a:t>
            </a:r>
            <a:r>
              <a:rPr lang="ko-KR" altLang="en-US" sz="1400" b="1" dirty="0" err="1">
                <a:sym typeface="Wingdings" panose="05000000000000000000" pitchFamily="2" charset="2"/>
              </a:rPr>
              <a:t>삭제할패키지</a:t>
            </a:r>
            <a:r>
              <a:rPr lang="en-US" altLang="ko-KR" sz="1400" b="1" dirty="0">
                <a:sym typeface="Wingdings" panose="05000000000000000000" pitchFamily="2" charset="2"/>
              </a:rPr>
              <a:t>)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03237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FD581-0BB6-4909-A0BB-964B66A50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563"/>
            <a:ext cx="10515600" cy="1325563"/>
          </a:xfrm>
        </p:spPr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2F3571-7F7F-456B-BC1D-B455670B8CFB}"/>
              </a:ext>
            </a:extLst>
          </p:cNvPr>
          <p:cNvSpPr txBox="1"/>
          <p:nvPr/>
        </p:nvSpPr>
        <p:spPr>
          <a:xfrm>
            <a:off x="838200" y="1150794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명령어 기반으로 파일 다운로드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AC0367-00B3-4E54-9DED-26B28387C995}"/>
              </a:ext>
            </a:extLst>
          </p:cNvPr>
          <p:cNvSpPr txBox="1"/>
          <p:nvPr/>
        </p:nvSpPr>
        <p:spPr>
          <a:xfrm>
            <a:off x="838200" y="1466786"/>
            <a:ext cx="468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GUI</a:t>
            </a:r>
            <a:r>
              <a:rPr lang="ko-KR" altLang="en-US" b="1" dirty="0"/>
              <a:t>는 클릭해서 다운로드하면 다운로드 됨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591C4-18BE-4B8D-A005-678485E2AA0E}"/>
              </a:ext>
            </a:extLst>
          </p:cNvPr>
          <p:cNvSpPr txBox="1"/>
          <p:nvPr/>
        </p:nvSpPr>
        <p:spPr>
          <a:xfrm>
            <a:off x="838200" y="2023046"/>
            <a:ext cx="576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다운로드 받을 때</a:t>
            </a:r>
            <a:r>
              <a:rPr lang="en-US" altLang="ko-KR" b="1" dirty="0"/>
              <a:t>, </a:t>
            </a:r>
            <a:r>
              <a:rPr lang="ko-KR" altLang="en-US" b="1" dirty="0"/>
              <a:t>필요한 프로그램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en-US" altLang="ko-KR" b="1" dirty="0" err="1">
                <a:sym typeface="Wingdings" panose="05000000000000000000" pitchFamily="2" charset="2"/>
              </a:rPr>
              <a:t>wget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프로그램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65E82B-E156-4A0D-921F-F3F3A6815E46}"/>
              </a:ext>
            </a:extLst>
          </p:cNvPr>
          <p:cNvSpPr txBox="1"/>
          <p:nvPr/>
        </p:nvSpPr>
        <p:spPr>
          <a:xfrm>
            <a:off x="838200" y="2579306"/>
            <a:ext cx="367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wget</a:t>
            </a:r>
            <a:r>
              <a:rPr lang="en-US" altLang="ko-KR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en-US" altLang="ko-KR" b="1" dirty="0" err="1">
                <a:sym typeface="Wingdings" panose="05000000000000000000" pitchFamily="2" charset="2"/>
              </a:rPr>
              <a:t>url</a:t>
            </a:r>
            <a:r>
              <a:rPr lang="ko-KR" altLang="en-US" b="1" dirty="0">
                <a:sym typeface="Wingdings" panose="05000000000000000000" pitchFamily="2" charset="2"/>
              </a:rPr>
              <a:t>을 통해서 다운로드함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4822D-9456-489A-AEE0-67ED8C9B3FB3}"/>
              </a:ext>
            </a:extLst>
          </p:cNvPr>
          <p:cNvSpPr txBox="1"/>
          <p:nvPr/>
        </p:nvSpPr>
        <p:spPr>
          <a:xfrm>
            <a:off x="838200" y="3108341"/>
            <a:ext cx="360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GUI</a:t>
            </a:r>
            <a:r>
              <a:rPr lang="ko-KR" altLang="en-US" b="1" dirty="0"/>
              <a:t>에서 </a:t>
            </a:r>
            <a:r>
              <a:rPr lang="en-US" altLang="ko-KR" b="1" dirty="0"/>
              <a:t>copy link address </a:t>
            </a:r>
            <a:r>
              <a:rPr lang="ko-KR" altLang="en-US" b="1" dirty="0"/>
              <a:t>한다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F16240-597F-4614-84C1-40B34B303D55}"/>
              </a:ext>
            </a:extLst>
          </p:cNvPr>
          <p:cNvSpPr txBox="1"/>
          <p:nvPr/>
        </p:nvSpPr>
        <p:spPr>
          <a:xfrm>
            <a:off x="838200" y="3640329"/>
            <a:ext cx="272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wget</a:t>
            </a:r>
            <a:r>
              <a:rPr lang="en-US" altLang="ko-KR" b="1" dirty="0"/>
              <a:t> </a:t>
            </a:r>
            <a:r>
              <a:rPr lang="en-US" altLang="ko-KR" b="1" dirty="0" err="1"/>
              <a:t>url</a:t>
            </a:r>
            <a:r>
              <a:rPr lang="en-US" altLang="ko-KR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</a:t>
            </a:r>
            <a:r>
              <a:rPr lang="ko-KR" altLang="en-US" b="1" dirty="0"/>
              <a:t> 다운로드됨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041CAC-55A0-4980-B9C2-EFFAD10FF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420" y="4131521"/>
            <a:ext cx="9281160" cy="2673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0433F9-89F1-4076-A1F0-FDAD2803303A}"/>
              </a:ext>
            </a:extLst>
          </p:cNvPr>
          <p:cNvSpPr txBox="1"/>
          <p:nvPr/>
        </p:nvSpPr>
        <p:spPr>
          <a:xfrm>
            <a:off x="838200" y="4552734"/>
            <a:ext cx="5053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wget</a:t>
            </a:r>
            <a:r>
              <a:rPr lang="en-US" altLang="ko-KR" b="1" dirty="0"/>
              <a:t> –O </a:t>
            </a:r>
            <a:r>
              <a:rPr lang="ko-KR" altLang="en-US" b="1" dirty="0" err="1"/>
              <a:t>저장하고싶은이름</a:t>
            </a:r>
            <a:r>
              <a:rPr lang="en-US" altLang="ko-KR" b="1" dirty="0"/>
              <a:t> </a:t>
            </a:r>
            <a:r>
              <a:rPr lang="en-US" altLang="ko-KR" b="1" dirty="0" err="1"/>
              <a:t>url</a:t>
            </a:r>
            <a:r>
              <a:rPr lang="en-US" altLang="ko-KR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</a:t>
            </a:r>
            <a:r>
              <a:rPr lang="ko-KR" altLang="en-US" b="1" dirty="0"/>
              <a:t> 다운로드됨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0780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FD581-0BB6-4909-A0BB-964B66A50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563"/>
            <a:ext cx="10515600" cy="1325563"/>
          </a:xfrm>
        </p:spPr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2F3571-7F7F-456B-BC1D-B455670B8CFB}"/>
              </a:ext>
            </a:extLst>
          </p:cNvPr>
          <p:cNvSpPr txBox="1"/>
          <p:nvPr/>
        </p:nvSpPr>
        <p:spPr>
          <a:xfrm>
            <a:off x="838200" y="1150794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git </a:t>
            </a:r>
            <a:r>
              <a:rPr lang="ko-KR" altLang="en-US" b="1" dirty="0"/>
              <a:t>버전 관리 시스템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978C1A-C57D-43DA-A1FC-6D6523AF6651}"/>
              </a:ext>
            </a:extLst>
          </p:cNvPr>
          <p:cNvSpPr txBox="1"/>
          <p:nvPr/>
        </p:nvSpPr>
        <p:spPr>
          <a:xfrm>
            <a:off x="838200" y="1466786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git </a:t>
            </a:r>
            <a:r>
              <a:rPr lang="ko-KR" altLang="en-US" b="1" dirty="0"/>
              <a:t>설치하기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FB882-CE58-4956-BF44-A38B68BEEC5E}"/>
              </a:ext>
            </a:extLst>
          </p:cNvPr>
          <p:cNvSpPr txBox="1"/>
          <p:nvPr/>
        </p:nvSpPr>
        <p:spPr>
          <a:xfrm>
            <a:off x="838200" y="1967444"/>
            <a:ext cx="3967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sudo</a:t>
            </a:r>
            <a:r>
              <a:rPr lang="en-US" altLang="ko-KR" b="1" dirty="0"/>
              <a:t> apt-get install git </a:t>
            </a:r>
            <a:r>
              <a:rPr lang="en-US" altLang="ko-KR" b="1" dirty="0">
                <a:sym typeface="Wingdings" panose="05000000000000000000" pitchFamily="2" charset="2"/>
              </a:rPr>
              <a:t> git </a:t>
            </a:r>
            <a:r>
              <a:rPr lang="ko-KR" altLang="en-US" b="1" dirty="0">
                <a:sym typeface="Wingdings" panose="05000000000000000000" pitchFamily="2" charset="2"/>
              </a:rPr>
              <a:t>설치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sz="1400" b="1" dirty="0">
                <a:sym typeface="Wingdings" panose="05000000000000000000" pitchFamily="2" charset="2"/>
              </a:rPr>
              <a:t>(</a:t>
            </a:r>
            <a:r>
              <a:rPr lang="en-US" altLang="ko-KR" sz="1400" b="1" dirty="0" err="1">
                <a:sym typeface="Wingdings" panose="05000000000000000000" pitchFamily="2" charset="2"/>
              </a:rPr>
              <a:t>sudo</a:t>
            </a:r>
            <a:r>
              <a:rPr lang="en-US" altLang="ko-KR" sz="1400" b="1" dirty="0">
                <a:sym typeface="Wingdings" panose="05000000000000000000" pitchFamily="2" charset="2"/>
              </a:rPr>
              <a:t> yum install git)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4E40AF-B065-42D9-8F7A-27C30AA6C352}"/>
              </a:ext>
            </a:extLst>
          </p:cNvPr>
          <p:cNvSpPr txBox="1"/>
          <p:nvPr/>
        </p:nvSpPr>
        <p:spPr>
          <a:xfrm>
            <a:off x="838200" y="2844225"/>
            <a:ext cx="6383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git clone </a:t>
            </a:r>
            <a:r>
              <a:rPr lang="ko-KR" altLang="en-US" b="1" dirty="0"/>
              <a:t>주소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en-US" altLang="ko-KR" b="1" dirty="0" err="1">
                <a:sym typeface="Wingdings" panose="05000000000000000000" pitchFamily="2" charset="2"/>
              </a:rPr>
              <a:t>github</a:t>
            </a:r>
            <a:r>
              <a:rPr lang="ko-KR" altLang="en-US" b="1" dirty="0">
                <a:sym typeface="Wingdings" panose="05000000000000000000" pitchFamily="2" charset="2"/>
              </a:rPr>
              <a:t>에 있는 오픈소스 프로젝트를 복제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sz="1400" b="1" dirty="0">
                <a:sym typeface="Wingdings" panose="05000000000000000000" pitchFamily="2" charset="2"/>
              </a:rPr>
              <a:t>(</a:t>
            </a:r>
            <a:r>
              <a:rPr lang="en-US" altLang="ko-KR" sz="1400" b="1" dirty="0" err="1">
                <a:sym typeface="Wingdings" panose="05000000000000000000" pitchFamily="2" charset="2"/>
              </a:rPr>
              <a:t>sudo</a:t>
            </a:r>
            <a:r>
              <a:rPr lang="en-US" altLang="ko-KR" sz="1400" b="1" dirty="0">
                <a:sym typeface="Wingdings" panose="05000000000000000000" pitchFamily="2" charset="2"/>
              </a:rPr>
              <a:t> yum install git)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1997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2C333-2A37-4481-914A-604BA18D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C9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A96A45-6436-4433-91F3-7D8354F5F0BE}"/>
              </a:ext>
            </a:extLst>
          </p:cNvPr>
          <p:cNvSpPr/>
          <p:nvPr/>
        </p:nvSpPr>
        <p:spPr>
          <a:xfrm>
            <a:off x="5420718" y="1690688"/>
            <a:ext cx="1350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u="none" strike="noStrike" dirty="0">
                <a:solidFill>
                  <a:srgbClr val="3273DC"/>
                </a:solidFill>
                <a:effectLst/>
                <a:latin typeface="Noto Sans KR"/>
                <a:hlinkClick r:id="rId2"/>
              </a:rPr>
              <a:t>https://c9.io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BD29B6-9344-4E16-8D66-6E7D9EC13E8E}"/>
              </a:ext>
            </a:extLst>
          </p:cNvPr>
          <p:cNvSpPr txBox="1"/>
          <p:nvPr/>
        </p:nvSpPr>
        <p:spPr>
          <a:xfrm>
            <a:off x="4540124" y="2577688"/>
            <a:ext cx="311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1. </a:t>
            </a:r>
            <a:r>
              <a:rPr lang="en-US" altLang="ko-KR" b="1" dirty="0" err="1"/>
              <a:t>aws</a:t>
            </a:r>
            <a:r>
              <a:rPr lang="ko-KR" altLang="en-US" b="1" dirty="0"/>
              <a:t>에 로그인 한 뒤</a:t>
            </a:r>
            <a:r>
              <a:rPr lang="en-US" altLang="ko-KR" b="1" dirty="0"/>
              <a:t>, </a:t>
            </a:r>
            <a:r>
              <a:rPr lang="ko-KR" altLang="en-US" b="1" dirty="0"/>
              <a:t>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492F88-30A2-47A8-ABC9-1FFF04928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606" y="2988929"/>
            <a:ext cx="7054788" cy="20787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6263E3-CC4F-41C7-8D53-9EFB62E88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536" y="2947020"/>
            <a:ext cx="461966" cy="2828946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FB13941E-4529-4B43-8D26-54DEC3A0D486}"/>
              </a:ext>
            </a:extLst>
          </p:cNvPr>
          <p:cNvSpPr/>
          <p:nvPr/>
        </p:nvSpPr>
        <p:spPr>
          <a:xfrm>
            <a:off x="2083974" y="2499380"/>
            <a:ext cx="484632" cy="59227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E6730A-6DD0-4F7B-88E9-863D74300A73}"/>
              </a:ext>
            </a:extLst>
          </p:cNvPr>
          <p:cNvSpPr/>
          <p:nvPr/>
        </p:nvSpPr>
        <p:spPr>
          <a:xfrm>
            <a:off x="2102077" y="1956569"/>
            <a:ext cx="615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69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1E92D8A-3CA0-4787-A18C-92D8E5026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053" y="936765"/>
            <a:ext cx="6481894" cy="487635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BFFD581-0BB6-4909-A0BB-964B66A50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563"/>
            <a:ext cx="10515600" cy="1325563"/>
          </a:xfrm>
        </p:spPr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2F3571-7F7F-456B-BC1D-B455670B8CFB}"/>
              </a:ext>
            </a:extLst>
          </p:cNvPr>
          <p:cNvSpPr txBox="1"/>
          <p:nvPr/>
        </p:nvSpPr>
        <p:spPr>
          <a:xfrm>
            <a:off x="838200" y="1150794"/>
            <a:ext cx="2862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IO Redirection, iostream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2880E3-24C7-4035-8880-34D27651DF12}"/>
              </a:ext>
            </a:extLst>
          </p:cNvPr>
          <p:cNvSpPr txBox="1"/>
          <p:nvPr/>
        </p:nvSpPr>
        <p:spPr>
          <a:xfrm>
            <a:off x="5218956" y="3005612"/>
            <a:ext cx="1642886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명령어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프로그램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예</a:t>
            </a:r>
            <a:r>
              <a:rPr lang="en-US" altLang="ko-KR" sz="1400" b="1" dirty="0"/>
              <a:t> : ls, </a:t>
            </a:r>
            <a:r>
              <a:rPr lang="en-US" altLang="ko-KR" sz="1400" b="1" dirty="0" err="1"/>
              <a:t>mkdir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등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394EF-8840-4412-9D1A-F2C1901A9229}"/>
              </a:ext>
            </a:extLst>
          </p:cNvPr>
          <p:cNvSpPr txBox="1"/>
          <p:nvPr/>
        </p:nvSpPr>
        <p:spPr>
          <a:xfrm>
            <a:off x="838200" y="2639852"/>
            <a:ext cx="215103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명령어 다음에 </a:t>
            </a:r>
            <a:r>
              <a:rPr lang="ko-KR" altLang="en-US" sz="1400" b="1" dirty="0" err="1"/>
              <a:t>오는것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예</a:t>
            </a:r>
            <a:r>
              <a:rPr lang="en-US" altLang="ko-KR" sz="1400" b="1" dirty="0"/>
              <a:t> : -al, -O, one.txt </a:t>
            </a:r>
            <a:r>
              <a:rPr lang="ko-KR" altLang="en-US" sz="1400" b="1" dirty="0"/>
              <a:t>등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940D07-5C3F-4387-932E-362EB9DF21CD}"/>
              </a:ext>
            </a:extLst>
          </p:cNvPr>
          <p:cNvSpPr txBox="1"/>
          <p:nvPr/>
        </p:nvSpPr>
        <p:spPr>
          <a:xfrm>
            <a:off x="4686084" y="5659234"/>
            <a:ext cx="259237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결과를 터미널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모니터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에 띄움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32030B-1D20-4788-80EF-ADB7319CBBA3}"/>
              </a:ext>
            </a:extLst>
          </p:cNvPr>
          <p:cNvSpPr txBox="1"/>
          <p:nvPr/>
        </p:nvSpPr>
        <p:spPr>
          <a:xfrm>
            <a:off x="4557943" y="6035591"/>
            <a:ext cx="284866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redirect( &gt; )</a:t>
            </a:r>
            <a:r>
              <a:rPr lang="ko-KR" altLang="en-US" sz="1400" b="1" dirty="0"/>
              <a:t>를 하면 파일로 만듦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D542A9-99B5-445E-992B-FFD2854C74EF}"/>
              </a:ext>
            </a:extLst>
          </p:cNvPr>
          <p:cNvSpPr txBox="1"/>
          <p:nvPr/>
        </p:nvSpPr>
        <p:spPr>
          <a:xfrm>
            <a:off x="7644126" y="4630534"/>
            <a:ext cx="120257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안되면 에러</a:t>
            </a:r>
            <a:r>
              <a:rPr lang="en-US" altLang="ko-KR" sz="1400" b="1" dirty="0"/>
              <a:t>!</a:t>
            </a:r>
            <a:endParaRPr lang="ko-KR" altLang="en-US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7355EE-5721-4615-8D47-F91DE55581D2}"/>
              </a:ext>
            </a:extLst>
          </p:cNvPr>
          <p:cNvSpPr txBox="1"/>
          <p:nvPr/>
        </p:nvSpPr>
        <p:spPr>
          <a:xfrm>
            <a:off x="7644126" y="5024030"/>
            <a:ext cx="295286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redirect( 2&gt; )</a:t>
            </a:r>
            <a:r>
              <a:rPr lang="ko-KR" altLang="en-US" sz="1400" b="1" dirty="0"/>
              <a:t>를 하면 파일로 만듦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AE5456-AF0F-416B-B047-9615649439BA}"/>
              </a:ext>
            </a:extLst>
          </p:cNvPr>
          <p:cNvSpPr txBox="1"/>
          <p:nvPr/>
        </p:nvSpPr>
        <p:spPr>
          <a:xfrm>
            <a:off x="6921812" y="1108140"/>
            <a:ext cx="144462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기본 입력들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예</a:t>
            </a:r>
            <a:r>
              <a:rPr lang="en-US" altLang="ko-KR" sz="1400" b="1" dirty="0"/>
              <a:t> : </a:t>
            </a:r>
            <a:r>
              <a:rPr lang="ko-KR" altLang="en-US" sz="1400" b="1" dirty="0"/>
              <a:t>키보드 등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C93196-14BC-48E8-9EF8-A47FC81A86E0}"/>
              </a:ext>
            </a:extLst>
          </p:cNvPr>
          <p:cNvSpPr txBox="1"/>
          <p:nvPr/>
        </p:nvSpPr>
        <p:spPr>
          <a:xfrm>
            <a:off x="6921812" y="1683683"/>
            <a:ext cx="248959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redirect ( &lt; )</a:t>
            </a:r>
            <a:r>
              <a:rPr lang="ko-KR" altLang="en-US" sz="1400" b="1" dirty="0"/>
              <a:t>를 하면 파일로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예 </a:t>
            </a:r>
            <a:r>
              <a:rPr lang="en-US" altLang="ko-KR" sz="1400" b="1" dirty="0"/>
              <a:t>: cat &lt; head.txt)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222487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FD581-0BB6-4909-A0BB-964B66A50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563"/>
            <a:ext cx="10515600" cy="1325563"/>
          </a:xfrm>
        </p:spPr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2F3571-7F7F-456B-BC1D-B455670B8CFB}"/>
              </a:ext>
            </a:extLst>
          </p:cNvPr>
          <p:cNvSpPr txBox="1"/>
          <p:nvPr/>
        </p:nvSpPr>
        <p:spPr>
          <a:xfrm>
            <a:off x="838200" y="1150794"/>
            <a:ext cx="500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IO Redirection </a:t>
            </a:r>
            <a:r>
              <a:rPr lang="en-US" altLang="ko-KR" b="1" dirty="0">
                <a:sym typeface="Wingdings" panose="05000000000000000000" pitchFamily="2" charset="2"/>
              </a:rPr>
              <a:t> Input, Output </a:t>
            </a:r>
            <a:r>
              <a:rPr lang="ko-KR" altLang="en-US" b="1" dirty="0">
                <a:sym typeface="Wingdings" panose="05000000000000000000" pitchFamily="2" charset="2"/>
              </a:rPr>
              <a:t>방향 바꾸기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0FA6D-E45B-4F33-B3E7-994A9C72DF79}"/>
              </a:ext>
            </a:extLst>
          </p:cNvPr>
          <p:cNvSpPr txBox="1"/>
          <p:nvPr/>
        </p:nvSpPr>
        <p:spPr>
          <a:xfrm>
            <a:off x="838200" y="2424182"/>
            <a:ext cx="703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ls –l &gt; result.txt : </a:t>
            </a:r>
            <a:r>
              <a:rPr lang="ko-KR" altLang="en-US" b="1" dirty="0"/>
              <a:t>명령어 결과 값을 텍스트 혹은 파일로 저장하기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0166B-C6ED-4604-A11A-FA367D2BD54A}"/>
              </a:ext>
            </a:extLst>
          </p:cNvPr>
          <p:cNvSpPr txBox="1"/>
          <p:nvPr/>
        </p:nvSpPr>
        <p:spPr>
          <a:xfrm>
            <a:off x="838200" y="2991634"/>
            <a:ext cx="673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cat result.txt : result.txt </a:t>
            </a:r>
            <a:r>
              <a:rPr lang="ko-KR" altLang="en-US" b="1" dirty="0"/>
              <a:t>파일 내용을 리눅스 터미널 창에 띄움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13E566-8668-4B3B-AD1F-E069CBAF9021}"/>
              </a:ext>
            </a:extLst>
          </p:cNvPr>
          <p:cNvSpPr txBox="1"/>
          <p:nvPr/>
        </p:nvSpPr>
        <p:spPr>
          <a:xfrm>
            <a:off x="838200" y="2697898"/>
            <a:ext cx="7494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(</a:t>
            </a:r>
            <a:r>
              <a:rPr lang="ko-KR" altLang="en-US" sz="1400" b="1" dirty="0"/>
              <a:t>화면에 띄우는 것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출력되는 방향을 다른 곳으로 바꾸는 것 </a:t>
            </a:r>
            <a:r>
              <a:rPr lang="en-US" altLang="ko-KR" sz="1400" b="1" dirty="0">
                <a:sym typeface="Wingdings" panose="05000000000000000000" pitchFamily="2" charset="2"/>
              </a:rPr>
              <a:t>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Redirection</a:t>
            </a:r>
            <a:r>
              <a:rPr lang="ko-KR" altLang="en-US" sz="1400" b="1" dirty="0"/>
              <a:t> 이라고 한다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878902-8705-4656-A161-02BAFDD74C73}"/>
              </a:ext>
            </a:extLst>
          </p:cNvPr>
          <p:cNvSpPr txBox="1"/>
          <p:nvPr/>
        </p:nvSpPr>
        <p:spPr>
          <a:xfrm>
            <a:off x="838200" y="3559086"/>
            <a:ext cx="7423507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 err="1"/>
              <a:t>rm</a:t>
            </a:r>
            <a:r>
              <a:rPr lang="en-US" altLang="ko-KR" b="1" dirty="0"/>
              <a:t> rename2.txt 1&gt; result.txt : </a:t>
            </a:r>
            <a:r>
              <a:rPr lang="ko-KR" altLang="en-US" b="1" dirty="0"/>
              <a:t>원래 </a:t>
            </a:r>
            <a:r>
              <a:rPr lang="en-US" altLang="ko-KR" b="1" dirty="0"/>
              <a:t>redirect</a:t>
            </a:r>
            <a:r>
              <a:rPr lang="ko-KR" altLang="en-US" b="1" dirty="0"/>
              <a:t>에는 </a:t>
            </a:r>
            <a:r>
              <a:rPr lang="en-US" altLang="ko-KR" b="1" dirty="0"/>
              <a:t>1&gt; </a:t>
            </a:r>
            <a:r>
              <a:rPr lang="ko-KR" altLang="en-US" b="1" dirty="0"/>
              <a:t>로 의미가 된다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 err="1"/>
              <a:t>rm</a:t>
            </a:r>
            <a:r>
              <a:rPr lang="en-US" altLang="ko-KR" b="1" dirty="0"/>
              <a:t> rename2.txt &gt; result.txt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en-US" altLang="ko-KR" b="1" dirty="0" err="1">
                <a:sym typeface="Wingdings" panose="05000000000000000000" pitchFamily="2" charset="2"/>
              </a:rPr>
              <a:t>rm</a:t>
            </a:r>
            <a:r>
              <a:rPr lang="en-US" altLang="ko-KR" b="1" dirty="0">
                <a:sym typeface="Wingdings" panose="05000000000000000000" pitchFamily="2" charset="2"/>
              </a:rPr>
              <a:t> rename2.txt 1&gt; result.txt</a:t>
            </a: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ko-KR" altLang="en-US" b="1" dirty="0">
                <a:sym typeface="Wingdings" panose="05000000000000000000" pitchFamily="2" charset="2"/>
              </a:rPr>
              <a:t>오류의 문자를 넣고 싶을 경우는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b="1" dirty="0" err="1">
                <a:sym typeface="Wingdings" panose="05000000000000000000" pitchFamily="2" charset="2"/>
              </a:rPr>
              <a:t>rm</a:t>
            </a:r>
            <a:r>
              <a:rPr lang="en-US" altLang="ko-KR" b="1" dirty="0">
                <a:sym typeface="Wingdings" panose="05000000000000000000" pitchFamily="2" charset="2"/>
              </a:rPr>
              <a:t> rename2.txt 2&gt; result.txt</a:t>
            </a:r>
            <a:r>
              <a:rPr lang="ko-KR" altLang="en-US" b="1" dirty="0">
                <a:sym typeface="Wingdings" panose="05000000000000000000" pitchFamily="2" charset="2"/>
              </a:rPr>
              <a:t>로 </a:t>
            </a:r>
            <a:r>
              <a:rPr lang="ko-KR" altLang="en-US" b="1" dirty="0" err="1">
                <a:sym typeface="Wingdings" panose="05000000000000000000" pitchFamily="2" charset="2"/>
              </a:rPr>
              <a:t>하면된다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(stderr</a:t>
            </a:r>
            <a:r>
              <a:rPr lang="ko-KR" altLang="en-US" b="1" dirty="0">
                <a:sym typeface="Wingdings" panose="05000000000000000000" pitchFamily="2" charset="2"/>
              </a:rPr>
              <a:t>를 </a:t>
            </a:r>
            <a:r>
              <a:rPr lang="en-US" altLang="ko-KR" b="1" dirty="0">
                <a:sym typeface="Wingdings" panose="05000000000000000000" pitchFamily="2" charset="2"/>
              </a:rPr>
              <a:t>redirection)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F3A47D-7221-4644-BF28-1C29373083DA}"/>
              </a:ext>
            </a:extLst>
          </p:cNvPr>
          <p:cNvSpPr txBox="1"/>
          <p:nvPr/>
        </p:nvSpPr>
        <p:spPr>
          <a:xfrm>
            <a:off x="838200" y="5788531"/>
            <a:ext cx="9528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rm</a:t>
            </a:r>
            <a:r>
              <a:rPr lang="en-US" altLang="ko-KR" b="1" dirty="0"/>
              <a:t> rename2.txt 1&gt; result.txt 2&gt; error.log </a:t>
            </a:r>
            <a:r>
              <a:rPr lang="en-US" altLang="ko-KR" b="1" dirty="0">
                <a:sym typeface="Wingdings" panose="05000000000000000000" pitchFamily="2" charset="2"/>
              </a:rPr>
              <a:t> ‘</a:t>
            </a:r>
            <a:r>
              <a:rPr lang="ko-KR" altLang="en-US" b="1" dirty="0">
                <a:sym typeface="Wingdings" panose="05000000000000000000" pitchFamily="2" charset="2"/>
              </a:rPr>
              <a:t>만약 </a:t>
            </a:r>
            <a:r>
              <a:rPr lang="en-US" altLang="ko-KR" b="1" dirty="0">
                <a:sym typeface="Wingdings" panose="05000000000000000000" pitchFamily="2" charset="2"/>
              </a:rPr>
              <a:t>1&gt;</a:t>
            </a:r>
            <a:r>
              <a:rPr lang="ko-KR" altLang="en-US" b="1" dirty="0">
                <a:sym typeface="Wingdings" panose="05000000000000000000" pitchFamily="2" charset="2"/>
              </a:rPr>
              <a:t>이 안되면 </a:t>
            </a:r>
            <a:r>
              <a:rPr lang="en-US" altLang="ko-KR" b="1" dirty="0">
                <a:sym typeface="Wingdings" panose="05000000000000000000" pitchFamily="2" charset="2"/>
              </a:rPr>
              <a:t>2&gt;</a:t>
            </a:r>
            <a:r>
              <a:rPr lang="ko-KR" altLang="en-US" b="1" dirty="0">
                <a:sym typeface="Wingdings" panose="05000000000000000000" pitchFamily="2" charset="2"/>
              </a:rPr>
              <a:t>를 실행한다</a:t>
            </a:r>
            <a:r>
              <a:rPr lang="en-US" altLang="ko-KR" b="1" dirty="0">
                <a:sym typeface="Wingdings" panose="05000000000000000000" pitchFamily="2" charset="2"/>
              </a:rPr>
              <a:t>’</a:t>
            </a:r>
            <a:r>
              <a:rPr lang="ko-KR" altLang="en-US" b="1" dirty="0">
                <a:sym typeface="Wingdings" panose="05000000000000000000" pitchFamily="2" charset="2"/>
              </a:rPr>
              <a:t>는 의미</a:t>
            </a:r>
            <a:r>
              <a:rPr lang="en-US" altLang="ko-KR" b="1" dirty="0">
                <a:sym typeface="Wingdings" panose="05000000000000000000" pitchFamily="2" charset="2"/>
              </a:rPr>
              <a:t>!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554CC9-C30C-4238-B652-511E3E893712}"/>
              </a:ext>
            </a:extLst>
          </p:cNvPr>
          <p:cNvSpPr txBox="1"/>
          <p:nvPr/>
        </p:nvSpPr>
        <p:spPr>
          <a:xfrm>
            <a:off x="838200" y="184268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Output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50249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FD581-0BB6-4909-A0BB-964B66A50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563"/>
            <a:ext cx="10515600" cy="1325563"/>
          </a:xfrm>
        </p:spPr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2F3571-7F7F-456B-BC1D-B455670B8CFB}"/>
              </a:ext>
            </a:extLst>
          </p:cNvPr>
          <p:cNvSpPr txBox="1"/>
          <p:nvPr/>
        </p:nvSpPr>
        <p:spPr>
          <a:xfrm>
            <a:off x="838200" y="1150794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Input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D47BB4-4AD0-4274-83ED-B29EFCA4D467}"/>
              </a:ext>
            </a:extLst>
          </p:cNvPr>
          <p:cNvSpPr txBox="1"/>
          <p:nvPr/>
        </p:nvSpPr>
        <p:spPr>
          <a:xfrm>
            <a:off x="838200" y="1718246"/>
            <a:ext cx="9125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cat : </a:t>
            </a:r>
            <a:r>
              <a:rPr lang="ko-KR" altLang="en-US" b="1" dirty="0"/>
              <a:t>입력대기상태에 있고</a:t>
            </a:r>
            <a:r>
              <a:rPr lang="en-US" altLang="ko-KR" b="1" dirty="0"/>
              <a:t>, </a:t>
            </a:r>
            <a:r>
              <a:rPr lang="ko-KR" altLang="en-US" b="1" dirty="0"/>
              <a:t>키보드를 쳐서 글자를 치고 </a:t>
            </a:r>
            <a:r>
              <a:rPr lang="en-US" altLang="ko-KR" b="1" dirty="0"/>
              <a:t>enter</a:t>
            </a:r>
            <a:r>
              <a:rPr lang="ko-KR" altLang="en-US" b="1" dirty="0"/>
              <a:t>를 누르면 그 글자가 나옴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0B9B2F-FAB9-4CC8-8104-F7FBAA1AF246}"/>
              </a:ext>
            </a:extLst>
          </p:cNvPr>
          <p:cNvSpPr txBox="1"/>
          <p:nvPr/>
        </p:nvSpPr>
        <p:spPr>
          <a:xfrm>
            <a:off x="838200" y="1991962"/>
            <a:ext cx="173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(</a:t>
            </a:r>
            <a:r>
              <a:rPr lang="ko-KR" altLang="en-US" sz="1400" b="1" dirty="0"/>
              <a:t>나가려면 </a:t>
            </a:r>
            <a:r>
              <a:rPr lang="en-US" altLang="ko-KR" sz="1400" b="1" dirty="0"/>
              <a:t>ctrl + d)</a:t>
            </a:r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554089-07B3-4502-AD21-F7A343A600DA}"/>
              </a:ext>
            </a:extLst>
          </p:cNvPr>
          <p:cNvSpPr txBox="1"/>
          <p:nvPr/>
        </p:nvSpPr>
        <p:spPr>
          <a:xfrm>
            <a:off x="838200" y="2388789"/>
            <a:ext cx="918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cat &lt; hello.txt : </a:t>
            </a:r>
            <a:r>
              <a:rPr lang="ko-KR" altLang="en-US" b="1" dirty="0"/>
              <a:t>키보드가 입력이었는데 </a:t>
            </a:r>
            <a:r>
              <a:rPr lang="en-US" altLang="ko-KR" b="1" dirty="0"/>
              <a:t>‘hello.txt</a:t>
            </a:r>
            <a:r>
              <a:rPr lang="ko-KR" altLang="en-US" b="1" dirty="0"/>
              <a:t> 파일을 입력으로 받는다</a:t>
            </a:r>
            <a:r>
              <a:rPr lang="en-US" altLang="ko-KR" b="1" dirty="0"/>
              <a:t>!’ </a:t>
            </a:r>
            <a:r>
              <a:rPr lang="ko-KR" altLang="en-US" b="1" dirty="0"/>
              <a:t>라는 의미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EDC273-AF7E-4616-A4FA-3871B570439D}"/>
              </a:ext>
            </a:extLst>
          </p:cNvPr>
          <p:cNvSpPr txBox="1"/>
          <p:nvPr/>
        </p:nvSpPr>
        <p:spPr>
          <a:xfrm>
            <a:off x="838200" y="4565479"/>
            <a:ext cx="1062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head</a:t>
            </a:r>
            <a:r>
              <a:rPr lang="ko-KR" altLang="en-US" b="1" dirty="0"/>
              <a:t> </a:t>
            </a:r>
            <a:r>
              <a:rPr lang="en-US" altLang="ko-KR" b="1" dirty="0"/>
              <a:t>–n1</a:t>
            </a:r>
            <a:r>
              <a:rPr lang="ko-KR" altLang="en-US" b="1" dirty="0"/>
              <a:t> 파일이름 </a:t>
            </a:r>
            <a:r>
              <a:rPr lang="en-US" altLang="ko-KR" b="1" dirty="0"/>
              <a:t>: </a:t>
            </a:r>
            <a:r>
              <a:rPr lang="ko-KR" altLang="en-US" b="1" dirty="0"/>
              <a:t>엄청 긴 글이 있을 경우</a:t>
            </a:r>
            <a:r>
              <a:rPr lang="en-US" altLang="ko-KR" b="1" dirty="0"/>
              <a:t>, -n1</a:t>
            </a:r>
            <a:r>
              <a:rPr lang="ko-KR" altLang="en-US" b="1" dirty="0"/>
              <a:t>은 </a:t>
            </a:r>
            <a:r>
              <a:rPr lang="en-US" altLang="ko-KR" b="1" dirty="0"/>
              <a:t>1</a:t>
            </a:r>
            <a:r>
              <a:rPr lang="ko-KR" altLang="en-US" b="1" dirty="0"/>
              <a:t>줄 이라는 의미 </a:t>
            </a:r>
            <a:r>
              <a:rPr lang="en-US" altLang="ko-KR" b="1" dirty="0"/>
              <a:t>head </a:t>
            </a:r>
            <a:r>
              <a:rPr lang="ko-KR" altLang="en-US" b="1" dirty="0"/>
              <a:t>파일이름 하면 </a:t>
            </a:r>
            <a:r>
              <a:rPr lang="en-US" altLang="ko-KR" b="1" dirty="0"/>
              <a:t>10</a:t>
            </a:r>
            <a:r>
              <a:rPr lang="ko-KR" altLang="en-US" b="1" dirty="0"/>
              <a:t>줄 나옴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6DC43A-B98D-4A2B-B22F-6ECCF68CA2D1}"/>
              </a:ext>
            </a:extLst>
          </p:cNvPr>
          <p:cNvSpPr txBox="1"/>
          <p:nvPr/>
        </p:nvSpPr>
        <p:spPr>
          <a:xfrm>
            <a:off x="838200" y="5406121"/>
            <a:ext cx="9128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head</a:t>
            </a:r>
            <a:r>
              <a:rPr lang="ko-KR" altLang="en-US" b="1" dirty="0"/>
              <a:t> </a:t>
            </a:r>
            <a:r>
              <a:rPr lang="en-US" altLang="ko-KR" b="1" dirty="0"/>
              <a:t>–n1 &lt;</a:t>
            </a:r>
            <a:r>
              <a:rPr lang="ko-KR" altLang="en-US" b="1" dirty="0"/>
              <a:t> 파일이름 </a:t>
            </a:r>
            <a:r>
              <a:rPr lang="en-US" altLang="ko-KR" b="1" dirty="0"/>
              <a:t>: -n1</a:t>
            </a:r>
            <a:r>
              <a:rPr lang="ko-KR" altLang="en-US" b="1" dirty="0"/>
              <a:t>은 </a:t>
            </a:r>
            <a:r>
              <a:rPr lang="en-US" altLang="ko-KR" b="1" dirty="0"/>
              <a:t>command-line arguments, </a:t>
            </a:r>
            <a:r>
              <a:rPr lang="ko-KR" altLang="en-US" b="1" dirty="0"/>
              <a:t>파일이름은 </a:t>
            </a:r>
            <a:r>
              <a:rPr lang="en-US" altLang="ko-KR" b="1" dirty="0"/>
              <a:t>standard-input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C4E4F5-5C69-4DD7-9C0F-9CE1D780CB26}"/>
              </a:ext>
            </a:extLst>
          </p:cNvPr>
          <p:cNvSpPr txBox="1"/>
          <p:nvPr/>
        </p:nvSpPr>
        <p:spPr>
          <a:xfrm>
            <a:off x="838200" y="4855574"/>
            <a:ext cx="5003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(head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–n1 </a:t>
            </a:r>
            <a:r>
              <a:rPr lang="ko-KR" altLang="en-US" sz="1400" b="1" dirty="0"/>
              <a:t>파일이름 </a:t>
            </a:r>
            <a:r>
              <a:rPr lang="en-US" altLang="ko-KR" sz="1400" b="1" dirty="0">
                <a:sym typeface="Wingdings" panose="05000000000000000000" pitchFamily="2" charset="2"/>
              </a:rPr>
              <a:t> command-line arguments</a:t>
            </a:r>
            <a:r>
              <a:rPr lang="ko-KR" altLang="en-US" sz="1400" b="1" dirty="0">
                <a:sym typeface="Wingdings" panose="05000000000000000000" pitchFamily="2" charset="2"/>
              </a:rPr>
              <a:t>로 출력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0A3760-3010-43D5-B1FF-3FEF11FA8C6E}"/>
              </a:ext>
            </a:extLst>
          </p:cNvPr>
          <p:cNvSpPr txBox="1"/>
          <p:nvPr/>
        </p:nvSpPr>
        <p:spPr>
          <a:xfrm>
            <a:off x="838200" y="6066395"/>
            <a:ext cx="710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head</a:t>
            </a:r>
            <a:r>
              <a:rPr lang="ko-KR" altLang="en-US" b="1" dirty="0"/>
              <a:t> </a:t>
            </a:r>
            <a:r>
              <a:rPr lang="en-US" altLang="ko-KR" b="1" dirty="0"/>
              <a:t>–n1 &lt;</a:t>
            </a:r>
            <a:r>
              <a:rPr lang="ko-KR" altLang="en-US" b="1" dirty="0"/>
              <a:t> 파일이름 </a:t>
            </a:r>
            <a:r>
              <a:rPr lang="en-US" altLang="ko-KR" b="1" dirty="0"/>
              <a:t>&gt; one.txt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출력결과를 </a:t>
            </a:r>
            <a:r>
              <a:rPr lang="en-US" altLang="ko-KR" b="1" dirty="0"/>
              <a:t>one.txt</a:t>
            </a:r>
            <a:r>
              <a:rPr lang="ko-KR" altLang="en-US" b="1" dirty="0"/>
              <a:t>로 저장해라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D358EBA-952B-4C70-9204-A7B5B921C7E0}"/>
              </a:ext>
            </a:extLst>
          </p:cNvPr>
          <p:cNvGrpSpPr/>
          <p:nvPr/>
        </p:nvGrpSpPr>
        <p:grpSpPr>
          <a:xfrm>
            <a:off x="838200" y="2996402"/>
            <a:ext cx="5818909" cy="1260763"/>
            <a:chOff x="720436" y="3138055"/>
            <a:chExt cx="5818909" cy="126076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6E8C487-B022-4255-A15A-1DCF0B1A123A}"/>
                </a:ext>
              </a:extLst>
            </p:cNvPr>
            <p:cNvSpPr txBox="1"/>
            <p:nvPr/>
          </p:nvSpPr>
          <p:spPr>
            <a:xfrm>
              <a:off x="838200" y="3915214"/>
              <a:ext cx="4612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cat &lt; hello.txt : standard-input</a:t>
              </a:r>
              <a:r>
                <a:rPr lang="ko-KR" altLang="en-US" b="1" dirty="0"/>
                <a:t>으로 출력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BB8DB0-69E3-4B8C-984F-AAB2A1256BF3}"/>
                </a:ext>
              </a:extLst>
            </p:cNvPr>
            <p:cNvSpPr txBox="1"/>
            <p:nvPr/>
          </p:nvSpPr>
          <p:spPr>
            <a:xfrm>
              <a:off x="838200" y="3598763"/>
              <a:ext cx="5335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cat hello.txt : command-line arguments</a:t>
              </a:r>
              <a:r>
                <a:rPr lang="ko-KR" altLang="en-US" b="1" dirty="0"/>
                <a:t>로 출력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2FAE475-FDBC-42EB-AE54-B35054461C9A}"/>
                </a:ext>
              </a:extLst>
            </p:cNvPr>
            <p:cNvSpPr txBox="1"/>
            <p:nvPr/>
          </p:nvSpPr>
          <p:spPr>
            <a:xfrm>
              <a:off x="838200" y="326494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차이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9DB5B52-09BE-4EF7-8F40-60504D8E4B5D}"/>
                </a:ext>
              </a:extLst>
            </p:cNvPr>
            <p:cNvSpPr/>
            <p:nvPr/>
          </p:nvSpPr>
          <p:spPr>
            <a:xfrm>
              <a:off x="720436" y="3138055"/>
              <a:ext cx="5818909" cy="12607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8249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1FBEFA8-7075-4FD8-990E-C416B9490B6F}"/>
              </a:ext>
            </a:extLst>
          </p:cNvPr>
          <p:cNvSpPr/>
          <p:nvPr/>
        </p:nvSpPr>
        <p:spPr>
          <a:xfrm rot="900000">
            <a:off x="4429866" y="4244876"/>
            <a:ext cx="2624755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FFD581-0BB6-4909-A0BB-964B66A50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563"/>
            <a:ext cx="10515600" cy="1325563"/>
          </a:xfrm>
        </p:spPr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E9B40D-0A2D-46C6-A17B-5B06EC219B2C}"/>
              </a:ext>
            </a:extLst>
          </p:cNvPr>
          <p:cNvSpPr txBox="1"/>
          <p:nvPr/>
        </p:nvSpPr>
        <p:spPr>
          <a:xfrm>
            <a:off x="838200" y="1150794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append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7DDAA2-D373-4409-B939-1F2C5341E62E}"/>
              </a:ext>
            </a:extLst>
          </p:cNvPr>
          <p:cNvSpPr txBox="1"/>
          <p:nvPr/>
        </p:nvSpPr>
        <p:spPr>
          <a:xfrm>
            <a:off x="1435166" y="3244334"/>
            <a:ext cx="19342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ls –l &gt; result.txt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C0D430-6E1F-4076-838D-BA73700C1E1E}"/>
              </a:ext>
            </a:extLst>
          </p:cNvPr>
          <p:cNvSpPr txBox="1"/>
          <p:nvPr/>
        </p:nvSpPr>
        <p:spPr>
          <a:xfrm>
            <a:off x="785147" y="3817779"/>
            <a:ext cx="323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result.txt</a:t>
            </a:r>
            <a:r>
              <a:rPr lang="ko-KR" altLang="en-US" b="1" dirty="0"/>
              <a:t>에 </a:t>
            </a:r>
            <a:r>
              <a:rPr lang="en-US" altLang="ko-KR" b="1" dirty="0"/>
              <a:t>ls –l </a:t>
            </a:r>
            <a:r>
              <a:rPr lang="ko-KR" altLang="en-US" b="1" dirty="0"/>
              <a:t>정보가 저장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55C6ADEB-AF0B-458A-9E07-A794A6E1CF2F}"/>
              </a:ext>
            </a:extLst>
          </p:cNvPr>
          <p:cNvSpPr/>
          <p:nvPr/>
        </p:nvSpPr>
        <p:spPr>
          <a:xfrm rot="20855349">
            <a:off x="4429865" y="2647201"/>
            <a:ext cx="2624755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1F1B1B-B0FA-48FD-A307-4D80E9877D5C}"/>
              </a:ext>
            </a:extLst>
          </p:cNvPr>
          <p:cNvSpPr txBox="1"/>
          <p:nvPr/>
        </p:nvSpPr>
        <p:spPr>
          <a:xfrm>
            <a:off x="5041601" y="2751017"/>
            <a:ext cx="134517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ls –l &gt; result.txt</a:t>
            </a:r>
            <a:endParaRPr lang="ko-KR" alt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DE4D6-5182-44C3-BC76-EB064E009D28}"/>
              </a:ext>
            </a:extLst>
          </p:cNvPr>
          <p:cNvSpPr txBox="1"/>
          <p:nvPr/>
        </p:nvSpPr>
        <p:spPr>
          <a:xfrm>
            <a:off x="7406831" y="2370807"/>
            <a:ext cx="369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result.txt</a:t>
            </a:r>
            <a:r>
              <a:rPr lang="ko-KR" altLang="en-US" b="1" dirty="0"/>
              <a:t>에 </a:t>
            </a:r>
            <a:r>
              <a:rPr lang="en-US" altLang="ko-KR" b="1" dirty="0"/>
              <a:t>ls –l </a:t>
            </a:r>
            <a:r>
              <a:rPr lang="ko-KR" altLang="en-US" b="1" dirty="0"/>
              <a:t>정보가 덮어쓰기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F84A93-2ABF-40C9-935F-905A003B69D2}"/>
              </a:ext>
            </a:extLst>
          </p:cNvPr>
          <p:cNvSpPr txBox="1"/>
          <p:nvPr/>
        </p:nvSpPr>
        <p:spPr>
          <a:xfrm>
            <a:off x="4986296" y="4348692"/>
            <a:ext cx="145578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ls –l &gt;&gt; result.txt</a:t>
            </a:r>
            <a:endParaRPr lang="ko-KR" alt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7D2C3-BD30-4C4D-884A-69DA422875F0}"/>
              </a:ext>
            </a:extLst>
          </p:cNvPr>
          <p:cNvSpPr txBox="1"/>
          <p:nvPr/>
        </p:nvSpPr>
        <p:spPr>
          <a:xfrm>
            <a:off x="7562323" y="4625691"/>
            <a:ext cx="3540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result.txt</a:t>
            </a:r>
            <a:r>
              <a:rPr lang="ko-KR" altLang="en-US" b="1" dirty="0"/>
              <a:t>에 </a:t>
            </a:r>
            <a:r>
              <a:rPr lang="en-US" altLang="ko-KR" b="1" dirty="0"/>
              <a:t>ls –l </a:t>
            </a:r>
            <a:r>
              <a:rPr lang="ko-KR" altLang="en-US" b="1" dirty="0"/>
              <a:t>정보가 추가됨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933D5C-BAC9-46FC-A7BB-F0BD11048F0F}"/>
              </a:ext>
            </a:extLst>
          </p:cNvPr>
          <p:cNvSpPr txBox="1"/>
          <p:nvPr/>
        </p:nvSpPr>
        <p:spPr>
          <a:xfrm>
            <a:off x="3686879" y="5770669"/>
            <a:ext cx="481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&gt;&gt; : redirect</a:t>
            </a:r>
            <a:r>
              <a:rPr lang="ko-KR" altLang="en-US" b="1" dirty="0"/>
              <a:t>을 하는데</a:t>
            </a:r>
            <a:r>
              <a:rPr lang="en-US" altLang="ko-KR" b="1" dirty="0"/>
              <a:t>, </a:t>
            </a:r>
            <a:r>
              <a:rPr lang="ko-KR" altLang="en-US" b="1" dirty="0"/>
              <a:t>그 결과를 </a:t>
            </a:r>
            <a:r>
              <a:rPr lang="ko-KR" altLang="en-US" b="1" dirty="0">
                <a:solidFill>
                  <a:srgbClr val="00B0F0"/>
                </a:solidFill>
              </a:rPr>
              <a:t>추가</a:t>
            </a:r>
            <a:r>
              <a:rPr lang="ko-KR" altLang="en-US" b="1" dirty="0"/>
              <a:t>한다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20318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FD581-0BB6-4909-A0BB-964B66A50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563"/>
            <a:ext cx="10515600" cy="1325563"/>
          </a:xfrm>
        </p:spPr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99E4BE-DE76-45BC-93DE-E63970792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646" y="1664719"/>
            <a:ext cx="9516708" cy="41350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123EB-3EBB-408F-AC95-7CC56754CB1E}"/>
              </a:ext>
            </a:extLst>
          </p:cNvPr>
          <p:cNvSpPr txBox="1"/>
          <p:nvPr/>
        </p:nvSpPr>
        <p:spPr>
          <a:xfrm>
            <a:off x="838200" y="1150794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append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FAF96-B891-4942-AD49-8EC9C47D48B2}"/>
              </a:ext>
            </a:extLst>
          </p:cNvPr>
          <p:cNvSpPr txBox="1"/>
          <p:nvPr/>
        </p:nvSpPr>
        <p:spPr>
          <a:xfrm>
            <a:off x="3686879" y="5944314"/>
            <a:ext cx="481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&lt;&lt; : redirect</a:t>
            </a:r>
            <a:r>
              <a:rPr lang="ko-KR" altLang="en-US" b="1" dirty="0"/>
              <a:t>을 하는데</a:t>
            </a:r>
            <a:r>
              <a:rPr lang="en-US" altLang="ko-KR" b="1" dirty="0"/>
              <a:t>, </a:t>
            </a:r>
            <a:r>
              <a:rPr lang="ko-KR" altLang="en-US" b="1" dirty="0"/>
              <a:t>여러 입력을 넣는다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69322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FD581-0BB6-4909-A0BB-964B66A50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563"/>
            <a:ext cx="10515600" cy="1325563"/>
          </a:xfrm>
        </p:spPr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2F3571-7F7F-456B-BC1D-B455670B8CFB}"/>
              </a:ext>
            </a:extLst>
          </p:cNvPr>
          <p:cNvSpPr txBox="1"/>
          <p:nvPr/>
        </p:nvSpPr>
        <p:spPr>
          <a:xfrm>
            <a:off x="838200" y="115079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추가 정보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AB4701-ADFB-427E-8BFE-ED99D973F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810" y="3156942"/>
            <a:ext cx="9450380" cy="4398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06D963-8636-4666-BB6D-C92B51CDC376}"/>
              </a:ext>
            </a:extLst>
          </p:cNvPr>
          <p:cNvSpPr txBox="1"/>
          <p:nvPr/>
        </p:nvSpPr>
        <p:spPr>
          <a:xfrm>
            <a:off x="4183457" y="3596826"/>
            <a:ext cx="3825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결과 값을 보여주지 않고 싶을 경우</a:t>
            </a:r>
            <a:endParaRPr lang="en-US" altLang="ko-KR" b="1" dirty="0"/>
          </a:p>
          <a:p>
            <a:pPr algn="ctr"/>
            <a:r>
              <a:rPr lang="en-US" altLang="ko-KR" b="1" dirty="0"/>
              <a:t>(</a:t>
            </a:r>
            <a:r>
              <a:rPr lang="ko-KR" altLang="en-US" b="1" dirty="0"/>
              <a:t>쓰레기통 같은 느낌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0850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90B90-4FEE-4C58-8D07-EDBFDB554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C9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53E48E-2F5C-401E-AE06-2C861D325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065" y="2875863"/>
            <a:ext cx="2609869" cy="228125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9E8051A-E612-4AD7-8FAC-1ABB3793DE0B}"/>
              </a:ext>
            </a:extLst>
          </p:cNvPr>
          <p:cNvSpPr/>
          <p:nvPr/>
        </p:nvSpPr>
        <p:spPr>
          <a:xfrm>
            <a:off x="4936812" y="4240352"/>
            <a:ext cx="1554007" cy="284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113015-5660-4B9A-830B-427F7D0E13DF}"/>
              </a:ext>
            </a:extLst>
          </p:cNvPr>
          <p:cNvSpPr txBox="1"/>
          <p:nvPr/>
        </p:nvSpPr>
        <p:spPr>
          <a:xfrm>
            <a:off x="6459098" y="41552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36872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36D3E-73C0-4822-9195-26E3B2F3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C9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662C910-9B5D-4C98-9B49-4D7ACE8785F3}"/>
              </a:ext>
            </a:extLst>
          </p:cNvPr>
          <p:cNvGrpSpPr/>
          <p:nvPr/>
        </p:nvGrpSpPr>
        <p:grpSpPr>
          <a:xfrm>
            <a:off x="2543149" y="2787005"/>
            <a:ext cx="7105702" cy="1833576"/>
            <a:chOff x="2543149" y="3118653"/>
            <a:chExt cx="7105702" cy="183357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6084E47-C631-4EFA-9F7B-DE477E7AF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3149" y="3118653"/>
              <a:ext cx="7105702" cy="1833576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7667031-C42B-4D1B-87FC-04C8FFE1105C}"/>
                </a:ext>
              </a:extLst>
            </p:cNvPr>
            <p:cNvSpPr/>
            <p:nvPr/>
          </p:nvSpPr>
          <p:spPr>
            <a:xfrm>
              <a:off x="7068833" y="3993984"/>
              <a:ext cx="1800373" cy="3600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367D70-56A0-4617-99BE-83062C476FA1}"/>
                </a:ext>
              </a:extLst>
            </p:cNvPr>
            <p:cNvSpPr txBox="1"/>
            <p:nvPr/>
          </p:nvSpPr>
          <p:spPr>
            <a:xfrm>
              <a:off x="7016717" y="368028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클릭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369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FD581-0BB6-4909-A0BB-964B66A50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C9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3F767C-D296-42AB-94F1-8BD8C321D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718" y="1158538"/>
            <a:ext cx="7948894" cy="48605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3C382C-D2A8-41CA-AF6C-4E207A45F40D}"/>
              </a:ext>
            </a:extLst>
          </p:cNvPr>
          <p:cNvSpPr txBox="1"/>
          <p:nvPr/>
        </p:nvSpPr>
        <p:spPr>
          <a:xfrm>
            <a:off x="4119239" y="272544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컴퓨터 이름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03762-A503-4D11-85C5-AFF226C8CF5D}"/>
              </a:ext>
            </a:extLst>
          </p:cNvPr>
          <p:cNvSpPr txBox="1"/>
          <p:nvPr/>
        </p:nvSpPr>
        <p:spPr>
          <a:xfrm>
            <a:off x="3870664" y="367689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컴퓨터 설명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3ADF35-AC45-49AB-8969-79831CAEEFF4}"/>
              </a:ext>
            </a:extLst>
          </p:cNvPr>
          <p:cNvSpPr/>
          <p:nvPr/>
        </p:nvSpPr>
        <p:spPr>
          <a:xfrm>
            <a:off x="9144002" y="5609333"/>
            <a:ext cx="1059610" cy="4097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7809C5-57D3-46B8-B5CC-463384A5719B}"/>
              </a:ext>
            </a:extLst>
          </p:cNvPr>
          <p:cNvSpPr txBox="1"/>
          <p:nvPr/>
        </p:nvSpPr>
        <p:spPr>
          <a:xfrm>
            <a:off x="6629273" y="6019062"/>
            <a:ext cx="3816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이름 및 설명 쓰고 </a:t>
            </a:r>
            <a:r>
              <a:rPr lang="en-US" altLang="ko-KR" b="1" dirty="0"/>
              <a:t>Next step</a:t>
            </a:r>
            <a:r>
              <a:rPr lang="en-US" altLang="ko-KR" dirty="0"/>
              <a:t> </a:t>
            </a:r>
            <a:r>
              <a:rPr lang="ko-KR" altLang="en-US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456609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FD581-0BB6-4909-A0BB-964B66A50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C9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A55AF1-28CE-40E6-B80E-4B7ABD71C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36" y="1102952"/>
            <a:ext cx="7153327" cy="50292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9F5A11-1971-4428-9355-5D0AEAFBCBE9}"/>
              </a:ext>
            </a:extLst>
          </p:cNvPr>
          <p:cNvSpPr txBox="1"/>
          <p:nvPr/>
        </p:nvSpPr>
        <p:spPr>
          <a:xfrm>
            <a:off x="6016100" y="6123543"/>
            <a:ext cx="389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밑을 스크롤한 다음 </a:t>
            </a:r>
            <a:r>
              <a:rPr lang="en-US" altLang="ko-KR" b="1" dirty="0"/>
              <a:t>Next step</a:t>
            </a:r>
            <a:r>
              <a:rPr lang="en-US" altLang="ko-KR" dirty="0"/>
              <a:t> </a:t>
            </a:r>
            <a:r>
              <a:rPr lang="ko-KR" altLang="en-US" dirty="0"/>
              <a:t>클릭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813AA5-A8C5-4AEC-86A6-37058C7D30B6}"/>
              </a:ext>
            </a:extLst>
          </p:cNvPr>
          <p:cNvSpPr/>
          <p:nvPr/>
        </p:nvSpPr>
        <p:spPr>
          <a:xfrm>
            <a:off x="8561249" y="5713814"/>
            <a:ext cx="1165504" cy="4097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32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FD581-0BB6-4909-A0BB-964B66A50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C9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CF7ED8-11E2-4EA9-A24B-A091BE37B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397" y="1787434"/>
            <a:ext cx="7233206" cy="43278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B30452-0107-4934-B94E-520E471948F3}"/>
              </a:ext>
            </a:extLst>
          </p:cNvPr>
          <p:cNvSpPr txBox="1"/>
          <p:nvPr/>
        </p:nvSpPr>
        <p:spPr>
          <a:xfrm>
            <a:off x="4842291" y="1321356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기다리면 이런 창이 뜸</a:t>
            </a:r>
          </a:p>
        </p:txBody>
      </p:sp>
    </p:spTree>
    <p:extLst>
      <p:ext uri="{BB962C8B-B14F-4D97-AF65-F5344CB8AC3E}">
        <p14:creationId xmlns:p14="http://schemas.microsoft.com/office/powerpoint/2010/main" val="1643141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FD581-0BB6-4909-A0BB-964B66A50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563"/>
            <a:ext cx="10515600" cy="1325563"/>
          </a:xfrm>
        </p:spPr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6B636-75E8-4673-81CE-9287048EA39C}"/>
              </a:ext>
            </a:extLst>
          </p:cNvPr>
          <p:cNvSpPr txBox="1"/>
          <p:nvPr/>
        </p:nvSpPr>
        <p:spPr>
          <a:xfrm>
            <a:off x="838200" y="1150794"/>
            <a:ext cx="583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명령어를 통해서 제어</a:t>
            </a:r>
            <a:r>
              <a:rPr lang="en-US" altLang="ko-KR" b="1" dirty="0"/>
              <a:t>(CLI, command line interface)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0BB42D-5B12-4616-B90A-9A325A955111}"/>
              </a:ext>
            </a:extLst>
          </p:cNvPr>
          <p:cNvSpPr txBox="1"/>
          <p:nvPr/>
        </p:nvSpPr>
        <p:spPr>
          <a:xfrm>
            <a:off x="838200" y="3234379"/>
            <a:ext cx="1095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ls –al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현재 내가 머물고 있는 폴더</a:t>
            </a:r>
            <a:r>
              <a:rPr lang="en-US" altLang="ko-KR" b="1" dirty="0"/>
              <a:t>(</a:t>
            </a:r>
            <a:r>
              <a:rPr lang="ko-KR" altLang="en-US" b="1" dirty="0"/>
              <a:t>디렉토리</a:t>
            </a:r>
            <a:r>
              <a:rPr lang="en-US" altLang="ko-KR" b="1" dirty="0"/>
              <a:t>)</a:t>
            </a:r>
            <a:r>
              <a:rPr lang="ko-KR" altLang="en-US" b="1" dirty="0"/>
              <a:t>에 있는 파일들을 </a:t>
            </a:r>
            <a:r>
              <a:rPr lang="ko-KR" altLang="en-US" b="1" dirty="0" err="1">
                <a:solidFill>
                  <a:srgbClr val="FF0000"/>
                </a:solidFill>
              </a:rPr>
              <a:t>숨김파일</a:t>
            </a:r>
            <a:r>
              <a:rPr lang="en-US" altLang="ko-KR" b="1" dirty="0">
                <a:solidFill>
                  <a:srgbClr val="FF0000"/>
                </a:solidFill>
              </a:rPr>
              <a:t>(.</a:t>
            </a:r>
            <a:r>
              <a:rPr lang="ko-KR" altLang="en-US" b="1" dirty="0" err="1">
                <a:solidFill>
                  <a:srgbClr val="FF0000"/>
                </a:solidFill>
              </a:rPr>
              <a:t>으로됨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b="1" dirty="0">
                <a:solidFill>
                  <a:srgbClr val="FF0000"/>
                </a:solidFill>
              </a:rPr>
              <a:t> 까지</a:t>
            </a:r>
            <a:r>
              <a:rPr lang="ko-KR" altLang="en-US" b="1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자세히</a:t>
            </a:r>
            <a:r>
              <a:rPr lang="ko-KR" altLang="en-US" b="1" dirty="0"/>
              <a:t> 보여주기</a:t>
            </a:r>
            <a:endParaRPr lang="en-US" altLang="ko-KR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728C79-C24F-4ED2-89B2-A3331D11E573}"/>
              </a:ext>
            </a:extLst>
          </p:cNvPr>
          <p:cNvSpPr txBox="1"/>
          <p:nvPr/>
        </p:nvSpPr>
        <p:spPr>
          <a:xfrm>
            <a:off x="838200" y="4907849"/>
            <a:ext cx="483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pwd</a:t>
            </a:r>
            <a:r>
              <a:rPr lang="en-US" altLang="ko-KR" b="1" dirty="0"/>
              <a:t> :</a:t>
            </a:r>
            <a:r>
              <a:rPr lang="ko-KR" altLang="en-US" b="1" dirty="0"/>
              <a:t> 현재 내가 머물고 있는 폴더</a:t>
            </a:r>
            <a:r>
              <a:rPr lang="en-US" altLang="ko-KR" b="1" dirty="0"/>
              <a:t>(</a:t>
            </a:r>
            <a:r>
              <a:rPr lang="ko-KR" altLang="en-US" b="1" dirty="0"/>
              <a:t>디렉토리</a:t>
            </a:r>
            <a:r>
              <a:rPr lang="en-US" altLang="ko-KR" b="1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8A4929-9600-4C39-BFBB-C5A41DA5D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047" y="5356208"/>
            <a:ext cx="3051906" cy="4848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C5690C-6E1C-4F26-955E-E9405FCD6CC8}"/>
              </a:ext>
            </a:extLst>
          </p:cNvPr>
          <p:cNvSpPr txBox="1"/>
          <p:nvPr/>
        </p:nvSpPr>
        <p:spPr>
          <a:xfrm>
            <a:off x="838200" y="6000195"/>
            <a:ext cx="10750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mkdir</a:t>
            </a:r>
            <a:r>
              <a:rPr lang="en-US" altLang="ko-KR" b="1" dirty="0"/>
              <a:t> </a:t>
            </a:r>
            <a:r>
              <a:rPr lang="ko-KR" altLang="en-US" b="1" dirty="0"/>
              <a:t>만들 폴더 이름 </a:t>
            </a:r>
            <a:r>
              <a:rPr lang="en-US" altLang="ko-KR" b="1" dirty="0"/>
              <a:t>:</a:t>
            </a:r>
            <a:r>
              <a:rPr lang="ko-KR" altLang="en-US" b="1" dirty="0"/>
              <a:t> 현재 내가 머물고 있는 폴더</a:t>
            </a:r>
            <a:r>
              <a:rPr lang="en-US" altLang="ko-KR" b="1" dirty="0"/>
              <a:t>(</a:t>
            </a:r>
            <a:r>
              <a:rPr lang="ko-KR" altLang="en-US" b="1" dirty="0"/>
              <a:t>디렉토리</a:t>
            </a:r>
            <a:r>
              <a:rPr lang="en-US" altLang="ko-KR" b="1" dirty="0"/>
              <a:t>)</a:t>
            </a:r>
            <a:r>
              <a:rPr lang="ko-KR" altLang="en-US" b="1" dirty="0"/>
              <a:t>에 폴더</a:t>
            </a:r>
            <a:r>
              <a:rPr lang="en-US" altLang="ko-KR" b="1" dirty="0"/>
              <a:t>(</a:t>
            </a:r>
            <a:r>
              <a:rPr lang="ko-KR" altLang="en-US" b="1" dirty="0"/>
              <a:t>디렉토리</a:t>
            </a:r>
            <a:r>
              <a:rPr lang="en-US" altLang="ko-KR" b="1" dirty="0"/>
              <a:t>)</a:t>
            </a:r>
            <a:r>
              <a:rPr lang="ko-KR" altLang="en-US" b="1" dirty="0"/>
              <a:t>를 만든다 </a:t>
            </a:r>
            <a:r>
              <a:rPr lang="en-US" altLang="ko-KR" b="1" dirty="0"/>
              <a:t>(hello </a:t>
            </a:r>
            <a:r>
              <a:rPr lang="ko-KR" altLang="en-US" b="1" dirty="0"/>
              <a:t>만듦</a:t>
            </a:r>
            <a:r>
              <a:rPr lang="en-US" altLang="ko-KR" b="1" dirty="0"/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A040677-253D-4F0B-96B3-872FB5094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901" y="1967537"/>
            <a:ext cx="2598198" cy="4083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E8705F-8A8D-48DC-B9E5-7C849F4665C8}"/>
              </a:ext>
            </a:extLst>
          </p:cNvPr>
          <p:cNvSpPr txBox="1"/>
          <p:nvPr/>
        </p:nvSpPr>
        <p:spPr>
          <a:xfrm>
            <a:off x="3849986" y="2145545"/>
            <a:ext cx="10262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00B0F0"/>
                </a:solidFill>
              </a:rPr>
              <a:t>파란색 </a:t>
            </a:r>
            <a:r>
              <a:rPr lang="en-US" altLang="ko-KR" sz="1100" b="1" dirty="0">
                <a:solidFill>
                  <a:srgbClr val="00B0F0"/>
                </a:solidFill>
              </a:rPr>
              <a:t>:</a:t>
            </a:r>
            <a:r>
              <a:rPr lang="ko-KR" altLang="en-US" sz="1100" b="1" dirty="0">
                <a:solidFill>
                  <a:srgbClr val="00B0F0"/>
                </a:solidFill>
              </a:rPr>
              <a:t> 폴더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A373C7-94FA-421C-9E87-D94DFEE51D2C}"/>
              </a:ext>
            </a:extLst>
          </p:cNvPr>
          <p:cNvSpPr txBox="1"/>
          <p:nvPr/>
        </p:nvSpPr>
        <p:spPr>
          <a:xfrm>
            <a:off x="838200" y="1560569"/>
            <a:ext cx="800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ls :</a:t>
            </a:r>
            <a:r>
              <a:rPr lang="ko-KR" altLang="en-US" b="1" dirty="0"/>
              <a:t> 현재 내가 머물고 있는 폴더</a:t>
            </a:r>
            <a:r>
              <a:rPr lang="en-US" altLang="ko-KR" b="1" dirty="0"/>
              <a:t>(</a:t>
            </a:r>
            <a:r>
              <a:rPr lang="ko-KR" altLang="en-US" b="1" dirty="0"/>
              <a:t>디렉토리</a:t>
            </a:r>
            <a:r>
              <a:rPr lang="en-US" altLang="ko-KR" b="1" dirty="0"/>
              <a:t>)</a:t>
            </a:r>
            <a:r>
              <a:rPr lang="ko-KR" altLang="en-US" b="1" dirty="0"/>
              <a:t>에 있는 파일</a:t>
            </a:r>
            <a:r>
              <a:rPr lang="en-US" altLang="ko-KR" b="1" dirty="0"/>
              <a:t>, </a:t>
            </a:r>
            <a:r>
              <a:rPr lang="ko-KR" altLang="en-US" b="1" dirty="0"/>
              <a:t>폴더들을 보여주기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9D8D9B-5CD4-4E64-B0F0-D5F5D4A187DD}"/>
              </a:ext>
            </a:extLst>
          </p:cNvPr>
          <p:cNvSpPr txBox="1"/>
          <p:nvPr/>
        </p:nvSpPr>
        <p:spPr>
          <a:xfrm>
            <a:off x="838200" y="6441810"/>
            <a:ext cx="9809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touch </a:t>
            </a:r>
            <a:r>
              <a:rPr lang="ko-KR" altLang="en-US" b="1" dirty="0"/>
              <a:t>만들 파일 이름 </a:t>
            </a:r>
            <a:r>
              <a:rPr lang="en-US" altLang="ko-KR" b="1" dirty="0"/>
              <a:t>:</a:t>
            </a:r>
            <a:r>
              <a:rPr lang="ko-KR" altLang="en-US" b="1" dirty="0"/>
              <a:t> 현재 내가 머물고 있는 폴더</a:t>
            </a:r>
            <a:r>
              <a:rPr lang="en-US" altLang="ko-KR" b="1" dirty="0"/>
              <a:t>(</a:t>
            </a:r>
            <a:r>
              <a:rPr lang="ko-KR" altLang="en-US" b="1" dirty="0"/>
              <a:t>디렉토리</a:t>
            </a:r>
            <a:r>
              <a:rPr lang="en-US" altLang="ko-KR" b="1" dirty="0"/>
              <a:t>)</a:t>
            </a:r>
            <a:r>
              <a:rPr lang="ko-KR" altLang="en-US" b="1"/>
              <a:t>에 파일을 </a:t>
            </a:r>
            <a:r>
              <a:rPr lang="ko-KR" altLang="en-US" b="1" dirty="0"/>
              <a:t>만든다 </a:t>
            </a:r>
            <a:r>
              <a:rPr lang="en-US" altLang="ko-KR" b="1" dirty="0"/>
              <a:t>(hello </a:t>
            </a:r>
            <a:r>
              <a:rPr lang="ko-KR" altLang="en-US" b="1" dirty="0"/>
              <a:t>만듦</a:t>
            </a:r>
            <a:r>
              <a:rPr lang="en-US" altLang="ko-KR" b="1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AE84BD-ABDA-4F2F-BFA9-50502EA2A996}"/>
              </a:ext>
            </a:extLst>
          </p:cNvPr>
          <p:cNvSpPr txBox="1"/>
          <p:nvPr/>
        </p:nvSpPr>
        <p:spPr>
          <a:xfrm>
            <a:off x="838200" y="2406905"/>
            <a:ext cx="896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ls –l :</a:t>
            </a:r>
            <a:r>
              <a:rPr lang="ko-KR" altLang="en-US" b="1" dirty="0"/>
              <a:t> 현재 내가 머물고 있는 폴더</a:t>
            </a:r>
            <a:r>
              <a:rPr lang="en-US" altLang="ko-KR" b="1" dirty="0"/>
              <a:t>(</a:t>
            </a:r>
            <a:r>
              <a:rPr lang="ko-KR" altLang="en-US" b="1" dirty="0"/>
              <a:t>디렉토리</a:t>
            </a:r>
            <a:r>
              <a:rPr lang="en-US" altLang="ko-KR" b="1" dirty="0"/>
              <a:t>)</a:t>
            </a:r>
            <a:r>
              <a:rPr lang="ko-KR" altLang="en-US" b="1" dirty="0"/>
              <a:t>에 있는 파일</a:t>
            </a:r>
            <a:r>
              <a:rPr lang="en-US" altLang="ko-KR" b="1" dirty="0"/>
              <a:t>, </a:t>
            </a:r>
            <a:r>
              <a:rPr lang="ko-KR" altLang="en-US" b="1" dirty="0"/>
              <a:t>폴더들을 </a:t>
            </a:r>
            <a:r>
              <a:rPr lang="ko-KR" altLang="en-US" b="1" dirty="0">
                <a:solidFill>
                  <a:srgbClr val="FF0000"/>
                </a:solidFill>
              </a:rPr>
              <a:t>자세히</a:t>
            </a:r>
            <a:r>
              <a:rPr lang="ko-KR" altLang="en-US" b="1" dirty="0"/>
              <a:t> 보여주기</a:t>
            </a:r>
            <a:endParaRPr lang="en-US" altLang="ko-KR" b="1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39D191F-91CF-44F0-9164-2FD8F0B07676}"/>
              </a:ext>
            </a:extLst>
          </p:cNvPr>
          <p:cNvGrpSpPr/>
          <p:nvPr/>
        </p:nvGrpSpPr>
        <p:grpSpPr>
          <a:xfrm>
            <a:off x="3256715" y="3624795"/>
            <a:ext cx="5135238" cy="1248046"/>
            <a:chOff x="3256715" y="3623414"/>
            <a:chExt cx="5135238" cy="124804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4753269-B533-43B2-92D5-3CA3F78B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68676" y="3623414"/>
              <a:ext cx="3753720" cy="1030156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71685E8-9C78-4FDC-8094-E3059F62C889}"/>
                </a:ext>
              </a:extLst>
            </p:cNvPr>
            <p:cNvSpPr/>
            <p:nvPr/>
          </p:nvSpPr>
          <p:spPr>
            <a:xfrm>
              <a:off x="4605165" y="3908705"/>
              <a:ext cx="691722" cy="7448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6791394-3BFC-4511-9444-3CFE4A47462F}"/>
                </a:ext>
              </a:extLst>
            </p:cNvPr>
            <p:cNvSpPr txBox="1"/>
            <p:nvPr/>
          </p:nvSpPr>
          <p:spPr>
            <a:xfrm>
              <a:off x="4717629" y="4609850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/>
                <a:t>권한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715E08C-1E78-4E40-8A79-9396033D5931}"/>
                </a:ext>
              </a:extLst>
            </p:cNvPr>
            <p:cNvSpPr/>
            <p:nvPr/>
          </p:nvSpPr>
          <p:spPr>
            <a:xfrm>
              <a:off x="5478322" y="3908705"/>
              <a:ext cx="1078826" cy="7448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FFDCA4B-D3C7-4565-AB98-BBCEF21A6874}"/>
                </a:ext>
              </a:extLst>
            </p:cNvPr>
            <p:cNvSpPr txBox="1"/>
            <p:nvPr/>
          </p:nvSpPr>
          <p:spPr>
            <a:xfrm>
              <a:off x="5714878" y="4609850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/>
                <a:t>소유자</a:t>
              </a:r>
              <a:endParaRPr lang="ko-KR" altLang="en-US" sz="1100" b="1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5615B7F-4208-481B-B120-ED483E60E785}"/>
                </a:ext>
              </a:extLst>
            </p:cNvPr>
            <p:cNvSpPr/>
            <p:nvPr/>
          </p:nvSpPr>
          <p:spPr>
            <a:xfrm>
              <a:off x="6596796" y="3908705"/>
              <a:ext cx="292000" cy="7448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AFF1FC-30E1-48CB-AFB0-C929BCD74ED7}"/>
                </a:ext>
              </a:extLst>
            </p:cNvPr>
            <p:cNvSpPr txBox="1"/>
            <p:nvPr/>
          </p:nvSpPr>
          <p:spPr>
            <a:xfrm>
              <a:off x="6500197" y="4609850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/>
                <a:t>용량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C5B3D1E-3E7D-430F-BC60-99168DB05074}"/>
                </a:ext>
              </a:extLst>
            </p:cNvPr>
            <p:cNvSpPr/>
            <p:nvPr/>
          </p:nvSpPr>
          <p:spPr>
            <a:xfrm>
              <a:off x="6905316" y="3908705"/>
              <a:ext cx="779434" cy="7448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0F1499E-FCA5-41D1-88F9-FFF83E20208D}"/>
                </a:ext>
              </a:extLst>
            </p:cNvPr>
            <p:cNvSpPr txBox="1"/>
            <p:nvPr/>
          </p:nvSpPr>
          <p:spPr>
            <a:xfrm>
              <a:off x="6917753" y="4609850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/>
                <a:t>수정날짜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05DD8BA-9BAF-49E0-8912-33BF157D179C}"/>
                </a:ext>
              </a:extLst>
            </p:cNvPr>
            <p:cNvSpPr/>
            <p:nvPr/>
          </p:nvSpPr>
          <p:spPr>
            <a:xfrm>
              <a:off x="7712589" y="3908705"/>
              <a:ext cx="609807" cy="7448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B62598C-E651-4F96-9B0C-EF53BA8D27B7}"/>
                </a:ext>
              </a:extLst>
            </p:cNvPr>
            <p:cNvSpPr txBox="1"/>
            <p:nvPr/>
          </p:nvSpPr>
          <p:spPr>
            <a:xfrm>
              <a:off x="7643030" y="4609850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/>
                <a:t>파일이름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250B1F1-6AB4-4D7D-8737-FE00F0B5949A}"/>
                </a:ext>
              </a:extLst>
            </p:cNvPr>
            <p:cNvSpPr/>
            <p:nvPr/>
          </p:nvSpPr>
          <p:spPr>
            <a:xfrm>
              <a:off x="4605165" y="3908705"/>
              <a:ext cx="84625" cy="744865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68E6943-564A-485C-BA84-523F11220F24}"/>
                </a:ext>
              </a:extLst>
            </p:cNvPr>
            <p:cNvSpPr txBox="1"/>
            <p:nvPr/>
          </p:nvSpPr>
          <p:spPr>
            <a:xfrm>
              <a:off x="3256715" y="3957073"/>
              <a:ext cx="11865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/>
                <a:t>맨 앞 </a:t>
              </a:r>
              <a:r>
                <a:rPr lang="en-US" altLang="ko-KR" sz="1100" b="1" dirty="0"/>
                <a:t>d </a:t>
              </a:r>
              <a:r>
                <a:rPr lang="en-US" altLang="ko-KR" sz="1100" b="1" dirty="0">
                  <a:sym typeface="Wingdings" panose="05000000000000000000" pitchFamily="2" charset="2"/>
                </a:rPr>
                <a:t> </a:t>
              </a:r>
              <a:r>
                <a:rPr lang="ko-KR" altLang="en-US" sz="1100" b="1" dirty="0">
                  <a:sym typeface="Wingdings" panose="05000000000000000000" pitchFamily="2" charset="2"/>
                </a:rPr>
                <a:t>폴더</a:t>
              </a:r>
              <a:endParaRPr lang="ko-KR" altLang="en-US" sz="1100" b="1" dirty="0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9A801665-F0B1-4FCA-B39B-0E39B8E82F19}"/>
                </a:ext>
              </a:extLst>
            </p:cNvPr>
            <p:cNvCxnSpPr>
              <a:cxnSpLocks/>
              <a:stCxn id="26" idx="1"/>
              <a:endCxn id="27" idx="3"/>
            </p:cNvCxnSpPr>
            <p:nvPr/>
          </p:nvCxnSpPr>
          <p:spPr>
            <a:xfrm flipH="1" flipV="1">
              <a:off x="4443258" y="4087878"/>
              <a:ext cx="161907" cy="19326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7AA820E-125D-436B-865B-E615B362D3ED}"/>
              </a:ext>
            </a:extLst>
          </p:cNvPr>
          <p:cNvSpPr txBox="1"/>
          <p:nvPr/>
        </p:nvSpPr>
        <p:spPr>
          <a:xfrm>
            <a:off x="838200" y="2807976"/>
            <a:ext cx="926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ls –l </a:t>
            </a:r>
            <a:r>
              <a:rPr lang="ko-KR" altLang="en-US" b="1" dirty="0"/>
              <a:t>폴더절대위치</a:t>
            </a:r>
            <a:r>
              <a:rPr lang="en-US" altLang="ko-KR" b="1" dirty="0"/>
              <a:t> :</a:t>
            </a:r>
            <a:r>
              <a:rPr lang="ko-KR" altLang="en-US" b="1" dirty="0"/>
              <a:t> 절대위치의 폴더</a:t>
            </a:r>
            <a:r>
              <a:rPr lang="en-US" altLang="ko-KR" b="1" dirty="0"/>
              <a:t>(</a:t>
            </a:r>
            <a:r>
              <a:rPr lang="ko-KR" altLang="en-US" b="1" dirty="0"/>
              <a:t>디렉토리</a:t>
            </a:r>
            <a:r>
              <a:rPr lang="en-US" altLang="ko-KR" b="1" dirty="0"/>
              <a:t>)</a:t>
            </a:r>
            <a:r>
              <a:rPr lang="ko-KR" altLang="en-US" b="1" dirty="0"/>
              <a:t>에 있는 파일</a:t>
            </a:r>
            <a:r>
              <a:rPr lang="en-US" altLang="ko-KR" b="1" dirty="0"/>
              <a:t>, </a:t>
            </a:r>
            <a:r>
              <a:rPr lang="ko-KR" altLang="en-US" b="1" dirty="0"/>
              <a:t>폴더들을 </a:t>
            </a:r>
            <a:r>
              <a:rPr lang="ko-KR" altLang="en-US" b="1" dirty="0">
                <a:solidFill>
                  <a:srgbClr val="FF0000"/>
                </a:solidFill>
              </a:rPr>
              <a:t>자세히</a:t>
            </a:r>
            <a:r>
              <a:rPr lang="ko-KR" altLang="en-US" b="1" dirty="0"/>
              <a:t> 보여주기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765401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FD581-0BB6-4909-A0BB-964B66A50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563"/>
            <a:ext cx="10515600" cy="1325563"/>
          </a:xfrm>
        </p:spPr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6F6E31-730C-4868-A1DA-A445946410B3}"/>
              </a:ext>
            </a:extLst>
          </p:cNvPr>
          <p:cNvSpPr txBox="1"/>
          <p:nvPr/>
        </p:nvSpPr>
        <p:spPr>
          <a:xfrm>
            <a:off x="838200" y="1150794"/>
            <a:ext cx="583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명령어를 통해서 제어</a:t>
            </a:r>
            <a:r>
              <a:rPr lang="en-US" altLang="ko-KR" b="1" dirty="0"/>
              <a:t>(CLI, command line interface)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0FF9B0-D199-45FF-93B2-930A890D7DC3}"/>
              </a:ext>
            </a:extLst>
          </p:cNvPr>
          <p:cNvSpPr txBox="1"/>
          <p:nvPr/>
        </p:nvSpPr>
        <p:spPr>
          <a:xfrm>
            <a:off x="838200" y="1560569"/>
            <a:ext cx="79496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cd </a:t>
            </a:r>
            <a:r>
              <a:rPr lang="ko-KR" altLang="en-US" b="1" dirty="0"/>
              <a:t>폴더이름</a:t>
            </a:r>
            <a:r>
              <a:rPr lang="en-US" altLang="ko-KR" b="1" dirty="0"/>
              <a:t> :</a:t>
            </a:r>
            <a:r>
              <a:rPr lang="ko-KR" altLang="en-US" b="1" dirty="0"/>
              <a:t> 현재 내가 머물고 있는 폴더</a:t>
            </a:r>
            <a:r>
              <a:rPr lang="en-US" altLang="ko-KR" b="1" dirty="0"/>
              <a:t>(</a:t>
            </a:r>
            <a:r>
              <a:rPr lang="ko-KR" altLang="en-US" b="1" dirty="0"/>
              <a:t>디렉토리</a:t>
            </a:r>
            <a:r>
              <a:rPr lang="en-US" altLang="ko-KR" b="1" dirty="0"/>
              <a:t>)</a:t>
            </a:r>
            <a:r>
              <a:rPr lang="ko-KR" altLang="en-US" b="1" dirty="0"/>
              <a:t>에서 다른 폴더로 이동</a:t>
            </a:r>
            <a:endParaRPr lang="en-US" altLang="ko-KR" b="1" dirty="0"/>
          </a:p>
          <a:p>
            <a:r>
              <a:rPr lang="en-US" altLang="ko-KR" sz="1200" b="1" dirty="0"/>
              <a:t>(</a:t>
            </a:r>
            <a:r>
              <a:rPr lang="ko-KR" altLang="en-US" sz="1200" b="1" dirty="0"/>
              <a:t>팁</a:t>
            </a:r>
            <a:r>
              <a:rPr lang="en-US" altLang="ko-KR" sz="1200" b="1" dirty="0"/>
              <a:t> : cd </a:t>
            </a:r>
            <a:r>
              <a:rPr lang="ko-KR" altLang="en-US" sz="1200" b="1" dirty="0"/>
              <a:t>하고 폴더이름 조금만 입력 후</a:t>
            </a:r>
            <a:r>
              <a:rPr lang="en-US" altLang="ko-KR" sz="1200" b="1" dirty="0"/>
              <a:t>, TAB</a:t>
            </a:r>
            <a:r>
              <a:rPr lang="ko-KR" altLang="en-US" sz="1200" b="1" dirty="0"/>
              <a:t>키 클릭</a:t>
            </a:r>
            <a:r>
              <a:rPr lang="en-US" altLang="ko-KR" sz="1200" b="1" dirty="0"/>
              <a:t>, cd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: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change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directory)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45C9F-FC0C-43B7-8EC5-BEDD114B2B30}"/>
              </a:ext>
            </a:extLst>
          </p:cNvPr>
          <p:cNvSpPr txBox="1"/>
          <p:nvPr/>
        </p:nvSpPr>
        <p:spPr>
          <a:xfrm>
            <a:off x="838200" y="2199358"/>
            <a:ext cx="499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cd .. :</a:t>
            </a:r>
            <a:r>
              <a:rPr lang="ko-KR" altLang="en-US" b="1" dirty="0"/>
              <a:t> 부모 폴더</a:t>
            </a:r>
            <a:r>
              <a:rPr lang="en-US" altLang="ko-KR" b="1" dirty="0"/>
              <a:t>(</a:t>
            </a:r>
            <a:r>
              <a:rPr lang="ko-KR" altLang="en-US" b="1" dirty="0"/>
              <a:t>디렉토리</a:t>
            </a:r>
            <a:r>
              <a:rPr lang="en-US" altLang="ko-KR" b="1" dirty="0"/>
              <a:t>)</a:t>
            </a:r>
            <a:r>
              <a:rPr lang="ko-KR" altLang="en-US" b="1" dirty="0"/>
              <a:t>로 이동 </a:t>
            </a:r>
            <a:r>
              <a:rPr lang="en-US" altLang="ko-KR" b="1" dirty="0"/>
              <a:t>[</a:t>
            </a:r>
            <a:r>
              <a:rPr lang="ko-KR" altLang="en-US" b="1" dirty="0"/>
              <a:t>상대경로</a:t>
            </a:r>
            <a:r>
              <a:rPr lang="en-US" altLang="ko-KR" b="1" dirty="0"/>
              <a:t>]</a:t>
            </a:r>
            <a:endParaRPr lang="en-US" altLang="ko-KR" sz="1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AA4039-60E0-4170-A691-FF3FAB3EA2AC}"/>
              </a:ext>
            </a:extLst>
          </p:cNvPr>
          <p:cNvSpPr txBox="1"/>
          <p:nvPr/>
        </p:nvSpPr>
        <p:spPr>
          <a:xfrm>
            <a:off x="838200" y="3113050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clear :</a:t>
            </a:r>
            <a:r>
              <a:rPr lang="ko-KR" altLang="en-US" b="1" dirty="0"/>
              <a:t> 화면 깨끗</a:t>
            </a:r>
            <a:r>
              <a:rPr lang="en-US" altLang="ko-KR" b="1" dirty="0"/>
              <a:t>!</a:t>
            </a:r>
            <a:endParaRPr lang="en-US" altLang="ko-KR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FCBEEA-9BFA-4E3A-BF6C-73F724AACDD7}"/>
              </a:ext>
            </a:extLst>
          </p:cNvPr>
          <p:cNvSpPr txBox="1"/>
          <p:nvPr/>
        </p:nvSpPr>
        <p:spPr>
          <a:xfrm>
            <a:off x="838200" y="3567173"/>
            <a:ext cx="1015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rm</a:t>
            </a:r>
            <a:r>
              <a:rPr lang="en-US" altLang="ko-KR" b="1" dirty="0"/>
              <a:t> </a:t>
            </a:r>
            <a:r>
              <a:rPr lang="ko-KR" altLang="en-US" b="1" dirty="0"/>
              <a:t>파일이름</a:t>
            </a:r>
            <a:r>
              <a:rPr lang="en-US" altLang="ko-KR" b="1" dirty="0"/>
              <a:t> :</a:t>
            </a:r>
            <a:r>
              <a:rPr lang="ko-KR" altLang="en-US" b="1" dirty="0"/>
              <a:t> 파일 삭제 </a:t>
            </a:r>
            <a:r>
              <a:rPr lang="en-US" altLang="ko-KR" b="1" dirty="0"/>
              <a:t>(</a:t>
            </a:r>
            <a:r>
              <a:rPr lang="ko-KR" altLang="en-US" b="1" dirty="0"/>
              <a:t>폴더 삭제는 막 폴더를 삭제하면 위험하니</a:t>
            </a:r>
            <a:r>
              <a:rPr lang="en-US" altLang="ko-KR" b="1" dirty="0"/>
              <a:t>!! </a:t>
            </a:r>
            <a:r>
              <a:rPr lang="ko-KR" altLang="en-US" b="1" dirty="0"/>
              <a:t>파라미터를 입력해야 된다</a:t>
            </a:r>
            <a:r>
              <a:rPr lang="en-US" altLang="ko-KR" b="1" dirty="0"/>
              <a:t>)</a:t>
            </a:r>
            <a:endParaRPr lang="en-US" altLang="ko-KR" sz="12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B3AEF2-BA5B-4E26-85B9-F79DCA91F2E8}"/>
              </a:ext>
            </a:extLst>
          </p:cNvPr>
          <p:cNvSpPr txBox="1"/>
          <p:nvPr/>
        </p:nvSpPr>
        <p:spPr>
          <a:xfrm>
            <a:off x="838200" y="4021296"/>
            <a:ext cx="81420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rm</a:t>
            </a:r>
            <a:r>
              <a:rPr lang="en-US" altLang="ko-KR" b="1" dirty="0"/>
              <a:t> –r </a:t>
            </a:r>
            <a:r>
              <a:rPr lang="ko-KR" altLang="en-US" b="1" dirty="0"/>
              <a:t>폴더이름</a:t>
            </a:r>
            <a:r>
              <a:rPr lang="en-US" altLang="ko-KR" b="1" dirty="0"/>
              <a:t> :</a:t>
            </a:r>
            <a:r>
              <a:rPr lang="ko-KR" altLang="en-US" b="1" dirty="0"/>
              <a:t> 폴더 삭제</a:t>
            </a:r>
            <a:endParaRPr lang="en-US" altLang="ko-KR" b="1" dirty="0"/>
          </a:p>
          <a:p>
            <a:r>
              <a:rPr lang="en-US" altLang="ko-KR" sz="1200" b="1" dirty="0"/>
              <a:t>(-r recursive, </a:t>
            </a:r>
            <a:r>
              <a:rPr lang="ko-KR" altLang="en-US" sz="1200" b="1" dirty="0"/>
              <a:t>재귀적 </a:t>
            </a:r>
            <a:r>
              <a:rPr lang="en-US" altLang="ko-KR" sz="1200" b="1" dirty="0">
                <a:sym typeface="Wingdings" panose="05000000000000000000" pitchFamily="2" charset="2"/>
              </a:rPr>
              <a:t> </a:t>
            </a:r>
            <a:r>
              <a:rPr lang="ko-KR" altLang="en-US" sz="1200" b="1" dirty="0">
                <a:sym typeface="Wingdings" panose="05000000000000000000" pitchFamily="2" charset="2"/>
              </a:rPr>
              <a:t>재귀적으로 지워야 안에 다른 파일 혹은 폴더들이 있을 수 도 있으므로</a:t>
            </a:r>
            <a:r>
              <a:rPr lang="en-US" altLang="ko-KR" sz="1200" b="1" dirty="0">
                <a:sym typeface="Wingdings" panose="05000000000000000000" pitchFamily="2" charset="2"/>
              </a:rPr>
              <a:t>!!, </a:t>
            </a:r>
            <a:r>
              <a:rPr lang="ko-KR" altLang="en-US" sz="1200" b="1" dirty="0">
                <a:sym typeface="Wingdings" panose="05000000000000000000" pitchFamily="2" charset="2"/>
              </a:rPr>
              <a:t>즉 싹 다 지운다</a:t>
            </a:r>
            <a:r>
              <a:rPr lang="en-US" altLang="ko-KR" sz="1200" b="1" dirty="0">
                <a:sym typeface="Wingdings" panose="05000000000000000000" pitchFamily="2" charset="2"/>
              </a:rPr>
              <a:t>!)</a:t>
            </a:r>
            <a:endParaRPr lang="en-US" altLang="ko-KR" sz="12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2E5D3A-D38B-4D12-BEBB-86CF4BA6597A}"/>
              </a:ext>
            </a:extLst>
          </p:cNvPr>
          <p:cNvSpPr txBox="1"/>
          <p:nvPr/>
        </p:nvSpPr>
        <p:spPr>
          <a:xfrm>
            <a:off x="838200" y="4575294"/>
            <a:ext cx="407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rm</a:t>
            </a:r>
            <a:r>
              <a:rPr lang="en-US" altLang="ko-KR" b="1" dirty="0"/>
              <a:t> –d </a:t>
            </a:r>
            <a:r>
              <a:rPr lang="ko-KR" altLang="en-US" b="1" dirty="0"/>
              <a:t>폴더이름</a:t>
            </a:r>
            <a:r>
              <a:rPr lang="en-US" altLang="ko-KR" b="1" dirty="0"/>
              <a:t> : </a:t>
            </a:r>
            <a:r>
              <a:rPr lang="ko-KR" altLang="en-US" b="1" dirty="0" err="1"/>
              <a:t>비어있는</a:t>
            </a:r>
            <a:r>
              <a:rPr lang="ko-KR" altLang="en-US" b="1" dirty="0"/>
              <a:t> 폴더 삭제</a:t>
            </a:r>
            <a:endParaRPr lang="en-US" altLang="ko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4F2C4-CE82-4679-A255-81CEDD529896}"/>
              </a:ext>
            </a:extLst>
          </p:cNvPr>
          <p:cNvSpPr txBox="1"/>
          <p:nvPr/>
        </p:nvSpPr>
        <p:spPr>
          <a:xfrm>
            <a:off x="838200" y="2643843"/>
            <a:ext cx="7104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cd </a:t>
            </a:r>
            <a:r>
              <a:rPr lang="ko-KR" altLang="en-US" b="1" dirty="0"/>
              <a:t>탭 </a:t>
            </a:r>
            <a:r>
              <a:rPr lang="ko-KR" altLang="en-US" b="1" dirty="0" err="1"/>
              <a:t>탭</a:t>
            </a:r>
            <a:r>
              <a:rPr lang="en-US" altLang="ko-KR" b="1" dirty="0"/>
              <a:t> :</a:t>
            </a:r>
            <a:r>
              <a:rPr lang="ko-KR" altLang="en-US" b="1" dirty="0"/>
              <a:t> 현재 내가 머물고 있는 폴더에 있는 파일 및 폴더를 보기</a:t>
            </a:r>
            <a:endParaRPr lang="en-US" altLang="ko-KR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A9EAFC-5274-446F-9E7A-9BDBB3CD6ABD}"/>
              </a:ext>
            </a:extLst>
          </p:cNvPr>
          <p:cNvSpPr txBox="1"/>
          <p:nvPr/>
        </p:nvSpPr>
        <p:spPr>
          <a:xfrm>
            <a:off x="838200" y="4944626"/>
            <a:ext cx="532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rm</a:t>
            </a:r>
            <a:r>
              <a:rPr lang="en-US" altLang="ko-KR" b="1" dirty="0"/>
              <a:t> –f </a:t>
            </a:r>
            <a:r>
              <a:rPr lang="ko-KR" altLang="en-US" b="1" dirty="0"/>
              <a:t>폴더이름</a:t>
            </a:r>
            <a:r>
              <a:rPr lang="en-US" altLang="ko-KR" b="1" dirty="0"/>
              <a:t> :</a:t>
            </a:r>
            <a:r>
              <a:rPr lang="ko-KR" altLang="en-US" b="1" dirty="0"/>
              <a:t> 묻고 </a:t>
            </a:r>
            <a:r>
              <a:rPr lang="ko-KR" altLang="en-US" b="1" dirty="0" err="1"/>
              <a:t>따지지도</a:t>
            </a:r>
            <a:r>
              <a:rPr lang="ko-KR" altLang="en-US" b="1" dirty="0"/>
              <a:t> 않고 지워버린다</a:t>
            </a:r>
            <a:r>
              <a:rPr lang="en-US" altLang="ko-KR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5354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1450</Words>
  <Application>Microsoft Office PowerPoint</Application>
  <PresentationFormat>와이드스크린</PresentationFormat>
  <Paragraphs>200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Noto Sans KR</vt:lpstr>
      <vt:lpstr>맑은 고딕</vt:lpstr>
      <vt:lpstr>Arial</vt:lpstr>
      <vt:lpstr>Wingdings</vt:lpstr>
      <vt:lpstr>Office 테마</vt:lpstr>
      <vt:lpstr>Linux</vt:lpstr>
      <vt:lpstr>C9</vt:lpstr>
      <vt:lpstr>C9</vt:lpstr>
      <vt:lpstr>C9</vt:lpstr>
      <vt:lpstr>C9</vt:lpstr>
      <vt:lpstr>C9</vt:lpstr>
      <vt:lpstr>C9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이 창우</dc:creator>
  <cp:lastModifiedBy>이 창우</cp:lastModifiedBy>
  <cp:revision>277</cp:revision>
  <dcterms:created xsi:type="dcterms:W3CDTF">2020-02-09T04:39:54Z</dcterms:created>
  <dcterms:modified xsi:type="dcterms:W3CDTF">2020-02-11T05:10:12Z</dcterms:modified>
</cp:coreProperties>
</file>