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A879F-E9F9-4E6A-A20C-07C9F984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4EB1F-91A7-42F0-ABF2-358577E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11A44-13BA-4D8A-B2D2-B21715F0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823AA-B539-43FC-960C-5F267286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02D04-ECD5-49C2-AF07-E65A9EAC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B0A92-C34F-43B0-AC24-385C2C3A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792F5-4D84-4CD9-8FF5-F9C975D53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C182E-ACF4-4E62-A083-A9259645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F1398-7CDE-441F-87A5-50CF1EF6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DD72E-3349-48CB-A9A9-2D186040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748241-761E-419E-9E24-5B355FFE8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16ECA-4A64-4B48-92A8-6E7934A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7F83-3F2D-4B34-B931-FD8FE93C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8CCB1-F953-4FAE-BBB9-28ABC60D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8BB5C-76A8-4C85-A815-6D6C1195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71F9B-AF44-48F5-9898-95EF47EE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D230C-335F-40E2-B78D-A994D7C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13552-59EA-4225-8E73-89D836CE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1421D-1CBB-418D-A443-66E7E52B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CDE89-A06B-45BF-B226-0FD69B2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B65D0-E4D0-462A-8D65-FF78C564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F2AB6-7558-42AC-91CE-98A28F27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AA5E1-6305-4BE2-99A8-98DB2883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2B808-731F-4CD1-8C96-2D2C8C84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9AAF8-FE24-43F5-BE53-8FA34F4E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17179-EAA4-44C7-96EC-456F3649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24901-E8D5-48D7-B1A8-9021514D7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A5B56-27AC-456B-92F9-711AC16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21040-6DCF-4C2E-82A6-8305B7EF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B98EA-D225-4DBC-850B-EB5FCA1F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7012D-89E6-427D-B3B7-4F9AA7B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D853-F709-4DDF-A259-85F03EE3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BEC7F-AD7C-4C70-9DFC-373B186E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6F6D9-1184-443C-A3A7-0B71B510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56CC8-3270-464D-973C-69003C43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66EA04-43BA-46B2-AFCA-793E0FCC3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349DF-09AE-4E95-9F75-27826CE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142699-F60D-4A08-83AF-C75CDAA0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DE6C3-389C-4657-B269-901F3A01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2E5B-3C4A-48E0-BC90-80DB226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7BB8F-A258-47E7-8A1D-AF622BCB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ADA1AE-1BF8-42C2-B905-C33E5289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53C31-9D80-4AE6-8215-7F464671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0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FD15B-CD59-4211-B87C-6FEB30B9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66CCF-B2BD-4292-A17E-6B3A6661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45878-8797-42E5-BEA6-A88D3C4E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F331-0578-48C8-835D-790F705E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B8B2B-1CB2-4B13-83B3-CEE51E28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600FC-AFE6-46E4-9F4C-9E7C8E12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AB301-DA2D-460A-A7FD-43D9831E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74048-25CE-4A62-93D0-A06C69C8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195BF-1A64-4999-ACB5-845113A7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C532-DB2F-4C54-9642-98D90EEB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540F9-6BAD-4EAC-A128-6701C6A9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9B2E5-F772-4BBA-8829-4C339E18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2C563-8C0A-4BD5-8FBC-BD7FC8FB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9B00C-241A-4422-B1E7-42A6236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E5F47-1606-4DEA-B6A5-3366C582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3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2D0E4E-C570-497A-A9DD-C3C556B8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F9BE02-B82A-41E9-B0BF-24EFACC3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E3E03-B76D-476B-968E-D2A011893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C86C4-590E-4532-81D7-F0E68E6B1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97B52-EAF1-4142-A2A2-08506212E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9D6E6-CFC9-48F8-9458-ECD1D749E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FA2C38-E454-43DB-ABE1-2030EBF02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30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193516-2EF8-4590-B61A-946D7CA4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4" y="1690688"/>
            <a:ext cx="2653554" cy="473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05D02-614A-4F7A-A842-77635D1CC992}"/>
              </a:ext>
            </a:extLst>
          </p:cNvPr>
          <p:cNvSpPr txBox="1"/>
          <p:nvPr/>
        </p:nvSpPr>
        <p:spPr>
          <a:xfrm>
            <a:off x="4021843" y="3875672"/>
            <a:ext cx="111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CB09-66DB-4844-87CB-EC3A2F898B7F}"/>
              </a:ext>
            </a:extLst>
          </p:cNvPr>
          <p:cNvSpPr txBox="1"/>
          <p:nvPr/>
        </p:nvSpPr>
        <p:spPr>
          <a:xfrm>
            <a:off x="4063873" y="5441825"/>
            <a:ext cx="10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Storage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B6024-1B33-442E-9E45-6E7D8C13867D}"/>
              </a:ext>
            </a:extLst>
          </p:cNvPr>
          <p:cNvSpPr txBox="1"/>
          <p:nvPr/>
        </p:nvSpPr>
        <p:spPr>
          <a:xfrm>
            <a:off x="4021843" y="2229182"/>
            <a:ext cx="124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Processor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62CDA-41F5-4029-8EDB-624754859DB2}"/>
              </a:ext>
            </a:extLst>
          </p:cNvPr>
          <p:cNvSpPr txBox="1"/>
          <p:nvPr/>
        </p:nvSpPr>
        <p:spPr>
          <a:xfrm>
            <a:off x="5621112" y="5441825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가격이 낮다</a:t>
            </a:r>
            <a:r>
              <a:rPr lang="en-US" altLang="ko-KR" b="1" dirty="0"/>
              <a:t>, </a:t>
            </a:r>
            <a:r>
              <a:rPr lang="ko-KR" altLang="en-US" b="1" dirty="0"/>
              <a:t>용량이 크다</a:t>
            </a:r>
            <a:r>
              <a:rPr lang="en-US" altLang="ko-KR" b="1" dirty="0"/>
              <a:t>, </a:t>
            </a:r>
            <a:r>
              <a:rPr lang="ko-KR" altLang="en-US" b="1" dirty="0"/>
              <a:t>속도가 느리다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프로그램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24F61-EBD2-46D5-A88C-3440334EE013}"/>
              </a:ext>
            </a:extLst>
          </p:cNvPr>
          <p:cNvSpPr txBox="1"/>
          <p:nvPr/>
        </p:nvSpPr>
        <p:spPr>
          <a:xfrm>
            <a:off x="5621112" y="3875672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가격이 비싸고</a:t>
            </a:r>
            <a:r>
              <a:rPr lang="en-US" altLang="ko-KR" b="1" dirty="0"/>
              <a:t>, </a:t>
            </a:r>
            <a:r>
              <a:rPr lang="ko-KR" altLang="en-US" b="1" dirty="0"/>
              <a:t>용량이 작고</a:t>
            </a:r>
            <a:r>
              <a:rPr lang="en-US" altLang="ko-KR" b="1" dirty="0"/>
              <a:t>, </a:t>
            </a:r>
            <a:r>
              <a:rPr lang="ko-KR" altLang="en-US" b="1" dirty="0"/>
              <a:t>속도가 빠르다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실행되고 있는 프로그램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58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모니터링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2CC80-ECB7-40CB-AAD1-43A06FE60137}"/>
              </a:ext>
            </a:extLst>
          </p:cNvPr>
          <p:cNvSpPr txBox="1"/>
          <p:nvPr/>
        </p:nvSpPr>
        <p:spPr>
          <a:xfrm>
            <a:off x="838199" y="150602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ps</a:t>
            </a:r>
            <a:r>
              <a:rPr lang="en-US" altLang="ko-KR" b="1" dirty="0"/>
              <a:t> : </a:t>
            </a:r>
            <a:r>
              <a:rPr lang="ko-KR" altLang="en-US" b="1" dirty="0"/>
              <a:t>프로세스 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7524F-5D26-4DD9-BD39-708F19D99D48}"/>
              </a:ext>
            </a:extLst>
          </p:cNvPr>
          <p:cNvSpPr txBox="1"/>
          <p:nvPr/>
        </p:nvSpPr>
        <p:spPr>
          <a:xfrm>
            <a:off x="838199" y="1953494"/>
            <a:ext cx="713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ps</a:t>
            </a:r>
            <a:r>
              <a:rPr lang="en-US" altLang="ko-KR" b="1" dirty="0"/>
              <a:t> aux : </a:t>
            </a:r>
            <a:r>
              <a:rPr lang="ko-KR" altLang="en-US" b="1" dirty="0"/>
              <a:t>백그라운드에서 돌아가고 있는 모든 프로세스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3ECF6-AE8F-4416-A719-0188A0F0AA2A}"/>
              </a:ext>
            </a:extLst>
          </p:cNvPr>
          <p:cNvSpPr txBox="1"/>
          <p:nvPr/>
        </p:nvSpPr>
        <p:spPr>
          <a:xfrm>
            <a:off x="838199" y="2400966"/>
            <a:ext cx="98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ps</a:t>
            </a:r>
            <a:r>
              <a:rPr lang="en-US" altLang="ko-KR" b="1" dirty="0"/>
              <a:t> aux | grep </a:t>
            </a:r>
            <a:r>
              <a:rPr lang="en-US" altLang="ko-KR" b="1" dirty="0" err="1"/>
              <a:t>tty</a:t>
            </a:r>
            <a:r>
              <a:rPr lang="en-US" altLang="ko-KR" b="1" dirty="0"/>
              <a:t> : </a:t>
            </a:r>
            <a:r>
              <a:rPr lang="ko-KR" altLang="en-US" b="1" dirty="0"/>
              <a:t>백그라운드에서 돌아가고 있는 </a:t>
            </a:r>
            <a:r>
              <a:rPr lang="en-US" altLang="ko-KR" b="1" dirty="0" err="1"/>
              <a:t>tty</a:t>
            </a:r>
            <a:r>
              <a:rPr lang="ko-KR" altLang="en-US" b="1" dirty="0"/>
              <a:t>이름을 가진 것만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3F4EEB-5F7D-4497-BA1E-271EAAE74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9873"/>
            <a:ext cx="5065692" cy="1333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490F7C-2B49-477E-96D4-9FB81D7CD087}"/>
              </a:ext>
            </a:extLst>
          </p:cNvPr>
          <p:cNvSpPr txBox="1"/>
          <p:nvPr/>
        </p:nvSpPr>
        <p:spPr>
          <a:xfrm>
            <a:off x="838199" y="4242728"/>
            <a:ext cx="2409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PID : </a:t>
            </a:r>
            <a:r>
              <a:rPr lang="ko-KR" altLang="en-US" sz="1200" b="1" dirty="0"/>
              <a:t>주민번호 같이 고유한번호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20C51-24F6-4B47-B9F1-18F42D91C63E}"/>
              </a:ext>
            </a:extLst>
          </p:cNvPr>
          <p:cNvSpPr txBox="1"/>
          <p:nvPr/>
        </p:nvSpPr>
        <p:spPr>
          <a:xfrm>
            <a:off x="838199" y="4450802"/>
            <a:ext cx="306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sudo</a:t>
            </a:r>
            <a:r>
              <a:rPr lang="en-US" altLang="ko-KR" sz="1200" b="1" dirty="0"/>
              <a:t> kill PID </a:t>
            </a:r>
            <a:r>
              <a:rPr lang="ko-KR" altLang="en-US" sz="1200" b="1" dirty="0"/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75374-D4CE-4550-8847-5ACBD2048357}"/>
              </a:ext>
            </a:extLst>
          </p:cNvPr>
          <p:cNvSpPr txBox="1"/>
          <p:nvPr/>
        </p:nvSpPr>
        <p:spPr>
          <a:xfrm>
            <a:off x="838199" y="516731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top : </a:t>
            </a:r>
            <a:r>
              <a:rPr lang="ko-KR" altLang="en-US" b="1" dirty="0"/>
              <a:t>프로세스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E3F4F-B4DE-40FA-9061-0424039558D4}"/>
              </a:ext>
            </a:extLst>
          </p:cNvPr>
          <p:cNvSpPr txBox="1"/>
          <p:nvPr/>
        </p:nvSpPr>
        <p:spPr>
          <a:xfrm>
            <a:off x="838199" y="5652431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htop</a:t>
            </a:r>
            <a:r>
              <a:rPr lang="en-US" altLang="ko-KR" b="1" dirty="0"/>
              <a:t> : </a:t>
            </a:r>
            <a:r>
              <a:rPr lang="ko-KR" altLang="en-US" b="1" dirty="0"/>
              <a:t>프로세스 보기 </a:t>
            </a:r>
            <a:r>
              <a:rPr lang="en-US" altLang="ko-KR" b="1" dirty="0"/>
              <a:t>(</a:t>
            </a:r>
            <a:r>
              <a:rPr lang="ko-KR" altLang="en-US" b="1" dirty="0"/>
              <a:t>고급 느낌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124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64D160-0505-444A-A6DE-95F4C214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57376"/>
            <a:ext cx="10396706" cy="197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5FC9D-0A3D-417D-A5A2-3A0EB2E399E6}"/>
              </a:ext>
            </a:extLst>
          </p:cNvPr>
          <p:cNvSpPr txBox="1"/>
          <p:nvPr/>
        </p:nvSpPr>
        <p:spPr>
          <a:xfrm>
            <a:off x="838199" y="150602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htop</a:t>
            </a:r>
            <a:r>
              <a:rPr lang="en-US" altLang="ko-KR" b="1" dirty="0"/>
              <a:t> : </a:t>
            </a:r>
            <a:r>
              <a:rPr lang="ko-KR" altLang="en-US" b="1" dirty="0"/>
              <a:t>프로세스 보기 </a:t>
            </a:r>
            <a:r>
              <a:rPr lang="en-US" altLang="ko-KR" b="1" dirty="0"/>
              <a:t>(</a:t>
            </a:r>
            <a:r>
              <a:rPr lang="ko-KR" altLang="en-US" b="1" dirty="0"/>
              <a:t>고급 느낌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03A40-0B57-4C93-9B6B-A78F5C677B74}"/>
              </a:ext>
            </a:extLst>
          </p:cNvPr>
          <p:cNvSpPr txBox="1"/>
          <p:nvPr/>
        </p:nvSpPr>
        <p:spPr>
          <a:xfrm>
            <a:off x="838199" y="4360016"/>
            <a:ext cx="4089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PID :</a:t>
            </a:r>
            <a:r>
              <a:rPr lang="ko-KR" altLang="en-US" b="1" dirty="0"/>
              <a:t> 고유 번호</a:t>
            </a:r>
            <a:endParaRPr lang="en-US" altLang="ko-KR" b="1" dirty="0"/>
          </a:p>
          <a:p>
            <a:r>
              <a:rPr lang="en-US" altLang="ko-KR" b="1" dirty="0"/>
              <a:t>RES : </a:t>
            </a:r>
            <a:r>
              <a:rPr lang="ko-KR" altLang="en-US" b="1" dirty="0"/>
              <a:t>실제 메모리 사용량</a:t>
            </a:r>
            <a:endParaRPr lang="en-US" altLang="ko-KR" b="1" dirty="0"/>
          </a:p>
          <a:p>
            <a:r>
              <a:rPr lang="en-US" altLang="ko-KR" b="1" dirty="0"/>
              <a:t>MEM% : </a:t>
            </a:r>
            <a:r>
              <a:rPr lang="ko-KR" altLang="en-US" b="1" dirty="0"/>
              <a:t>메모리 </a:t>
            </a:r>
            <a:r>
              <a:rPr lang="en-US" altLang="ko-KR" b="1" dirty="0"/>
              <a:t>% </a:t>
            </a:r>
            <a:r>
              <a:rPr lang="ko-KR" altLang="en-US" b="1" dirty="0"/>
              <a:t>사용량</a:t>
            </a:r>
            <a:endParaRPr lang="en-US" altLang="ko-KR" b="1" dirty="0"/>
          </a:p>
          <a:p>
            <a:r>
              <a:rPr lang="en-US" altLang="ko-KR" b="1" dirty="0"/>
              <a:t>CPU% : CPU </a:t>
            </a:r>
            <a:r>
              <a:rPr lang="ko-KR" altLang="en-US" b="1" dirty="0"/>
              <a:t>점유율</a:t>
            </a:r>
            <a:endParaRPr lang="en-US" altLang="ko-KR" b="1" dirty="0"/>
          </a:p>
          <a:p>
            <a:r>
              <a:rPr lang="en-US" altLang="ko-KR" b="1" dirty="0"/>
              <a:t>TIME+ : </a:t>
            </a:r>
            <a:r>
              <a:rPr lang="ko-KR" altLang="en-US" b="1" dirty="0"/>
              <a:t>실행된 시간</a:t>
            </a:r>
            <a:endParaRPr lang="en-US" altLang="ko-KR" b="1" dirty="0"/>
          </a:p>
          <a:p>
            <a:r>
              <a:rPr lang="en-US" altLang="ko-KR" b="1" dirty="0"/>
              <a:t>Command : </a:t>
            </a:r>
            <a:r>
              <a:rPr lang="ko-KR" altLang="en-US" b="1" dirty="0"/>
              <a:t>어떤 명령이 실행 </a:t>
            </a:r>
            <a:r>
              <a:rPr lang="ko-KR" altLang="en-US" b="1" dirty="0" err="1"/>
              <a:t>됬는지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8407AE-8C17-45F5-8A34-04332818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98" y="4737113"/>
            <a:ext cx="4372007" cy="500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9B8B59-AC3B-42F1-8C67-A4F0D243507E}"/>
              </a:ext>
            </a:extLst>
          </p:cNvPr>
          <p:cNvSpPr txBox="1"/>
          <p:nvPr/>
        </p:nvSpPr>
        <p:spPr>
          <a:xfrm>
            <a:off x="8092440" y="5612130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1</a:t>
            </a:r>
            <a:r>
              <a:rPr lang="ko-KR" altLang="en-US" sz="1200" b="1" dirty="0"/>
              <a:t>분간 </a:t>
            </a:r>
            <a:r>
              <a:rPr lang="en-US" altLang="ko-KR" sz="1200" b="1" dirty="0" err="1"/>
              <a:t>cpu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점유율</a:t>
            </a:r>
            <a:r>
              <a:rPr lang="en-US" altLang="ko-KR" sz="1200" b="1" dirty="0"/>
              <a:t>, 5</a:t>
            </a:r>
            <a:r>
              <a:rPr lang="ko-KR" altLang="en-US" sz="1200" b="1" dirty="0"/>
              <a:t>분</a:t>
            </a:r>
            <a:r>
              <a:rPr lang="en-US" altLang="ko-KR" sz="1200" b="1" dirty="0"/>
              <a:t>, 15</a:t>
            </a:r>
            <a:r>
              <a:rPr lang="ko-KR" altLang="en-US" sz="1200" b="1" dirty="0"/>
              <a:t>분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평균치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329B00-FAA2-45E5-A40B-CDF59C10F58F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9184246" y="5055870"/>
            <a:ext cx="1132842" cy="556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88F1B1-CD69-4DC3-A67A-B388F1FAA8AE}"/>
              </a:ext>
            </a:extLst>
          </p:cNvPr>
          <p:cNvSpPr/>
          <p:nvPr/>
        </p:nvSpPr>
        <p:spPr>
          <a:xfrm>
            <a:off x="9399270" y="4918710"/>
            <a:ext cx="1835635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3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백그라운드 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2891B-76E4-45E1-A76E-F0F21A84AF55}"/>
              </a:ext>
            </a:extLst>
          </p:cNvPr>
          <p:cNvSpPr txBox="1"/>
          <p:nvPr/>
        </p:nvSpPr>
        <p:spPr>
          <a:xfrm>
            <a:off x="838199" y="150602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여러 개의 일을 하나의 창에서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 err="1">
                <a:sym typeface="Wingdings" panose="05000000000000000000" pitchFamily="2" charset="2"/>
              </a:rPr>
              <a:t>멀티테스킹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AF371-A9B8-4D8F-A3D4-47946055ABD9}"/>
              </a:ext>
            </a:extLst>
          </p:cNvPr>
          <p:cNvSpPr txBox="1"/>
          <p:nvPr/>
        </p:nvSpPr>
        <p:spPr>
          <a:xfrm>
            <a:off x="838199" y="1963222"/>
            <a:ext cx="87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포커스를 주면 포그라운드 프로그램</a:t>
            </a:r>
            <a:r>
              <a:rPr lang="en-US" altLang="ko-KR" b="1" dirty="0"/>
              <a:t>, </a:t>
            </a:r>
            <a:r>
              <a:rPr lang="ko-KR" altLang="en-US" b="1" dirty="0"/>
              <a:t>백그라운드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10006-3D4B-4ECD-A470-5256AE15706C}"/>
              </a:ext>
            </a:extLst>
          </p:cNvPr>
          <p:cNvSpPr txBox="1"/>
          <p:nvPr/>
        </p:nvSpPr>
        <p:spPr>
          <a:xfrm>
            <a:off x="838199" y="2495193"/>
            <a:ext cx="87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nano</a:t>
            </a:r>
            <a:r>
              <a:rPr lang="ko-KR" altLang="en-US" b="1" dirty="0"/>
              <a:t>를 들어간다 </a:t>
            </a:r>
            <a:r>
              <a:rPr lang="en-US" altLang="ko-KR" b="1" dirty="0"/>
              <a:t>(</a:t>
            </a:r>
            <a:r>
              <a:rPr lang="en-US" altLang="ko-KR" b="1" dirty="0" err="1"/>
              <a:t>aws</a:t>
            </a:r>
            <a:r>
              <a:rPr lang="ko-KR" altLang="en-US" b="1" dirty="0"/>
              <a:t>는 </a:t>
            </a:r>
            <a:r>
              <a:rPr lang="en-US" altLang="ko-KR" b="1" dirty="0" err="1"/>
              <a:t>nano</a:t>
            </a:r>
            <a:r>
              <a:rPr lang="ko-KR" altLang="en-US" b="1" dirty="0"/>
              <a:t>가 잘 안될 것이다</a:t>
            </a:r>
            <a:r>
              <a:rPr lang="en-US" altLang="ko-KR" b="1" dirty="0"/>
              <a:t>! vi</a:t>
            </a:r>
            <a:r>
              <a:rPr lang="ko-KR" altLang="en-US" b="1" dirty="0"/>
              <a:t>로</a:t>
            </a:r>
            <a:r>
              <a:rPr lang="en-US" altLang="ko-KR" b="1" dirty="0"/>
              <a:t>!!)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4E51F-FB8E-45C9-B9BF-64C0BC484F67}"/>
              </a:ext>
            </a:extLst>
          </p:cNvPr>
          <p:cNvSpPr txBox="1"/>
          <p:nvPr/>
        </p:nvSpPr>
        <p:spPr>
          <a:xfrm>
            <a:off x="838199" y="2921791"/>
            <a:ext cx="87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작업을 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98210-B0E1-410D-A3E2-1BDC9958F5C2}"/>
              </a:ext>
            </a:extLst>
          </p:cNvPr>
          <p:cNvSpPr txBox="1"/>
          <p:nvPr/>
        </p:nvSpPr>
        <p:spPr>
          <a:xfrm>
            <a:off x="838199" y="3270335"/>
            <a:ext cx="87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ctrl + z</a:t>
            </a:r>
            <a:r>
              <a:rPr lang="ko-KR" altLang="en-US" b="1" dirty="0"/>
              <a:t>를 누른다 </a:t>
            </a:r>
            <a:r>
              <a:rPr lang="en-US" altLang="ko-KR" b="1" dirty="0"/>
              <a:t>(</a:t>
            </a:r>
            <a:r>
              <a:rPr lang="en-US" altLang="ko-KR" b="1" dirty="0" err="1"/>
              <a:t>aws</a:t>
            </a:r>
            <a:r>
              <a:rPr lang="en-US" altLang="ko-KR" b="1" dirty="0"/>
              <a:t> : ctrl + alt + z)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09ECD-31A0-4326-A38D-36AD5D46B9A7}"/>
              </a:ext>
            </a:extLst>
          </p:cNvPr>
          <p:cNvSpPr txBox="1"/>
          <p:nvPr/>
        </p:nvSpPr>
        <p:spPr>
          <a:xfrm>
            <a:off x="838199" y="3639667"/>
            <a:ext cx="87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>
                <a:solidFill>
                  <a:srgbClr val="00B0F0"/>
                </a:solidFill>
              </a:rPr>
              <a:t>fg</a:t>
            </a:r>
            <a:r>
              <a:rPr lang="en-US" altLang="ko-KR" b="1" dirty="0"/>
              <a:t> :</a:t>
            </a:r>
            <a:r>
              <a:rPr lang="ko-KR" altLang="en-US" b="1" dirty="0"/>
              <a:t> 아까 작업했던 것으로 돌아간다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877E7-293B-4B7B-9D04-1A287DE1F084}"/>
              </a:ext>
            </a:extLst>
          </p:cNvPr>
          <p:cNvSpPr txBox="1"/>
          <p:nvPr/>
        </p:nvSpPr>
        <p:spPr>
          <a:xfrm>
            <a:off x="838199" y="5019674"/>
            <a:ext cx="87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jobs</a:t>
            </a:r>
            <a:r>
              <a:rPr lang="en-US" altLang="ko-KR" b="1" dirty="0"/>
              <a:t> : </a:t>
            </a:r>
            <a:r>
              <a:rPr lang="ko-KR" altLang="en-US" b="1" dirty="0"/>
              <a:t>지금 어떤 작업이 백그라운드지 알 수 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E4D67D-31E7-497E-AE66-6A8A92ED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7" y="5614033"/>
            <a:ext cx="4344362" cy="921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9ED3F-D06E-4893-A259-591BD4A096F1}"/>
              </a:ext>
            </a:extLst>
          </p:cNvPr>
          <p:cNvSpPr txBox="1"/>
          <p:nvPr/>
        </p:nvSpPr>
        <p:spPr>
          <a:xfrm>
            <a:off x="5438774" y="5614033"/>
            <a:ext cx="556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+ : </a:t>
            </a:r>
            <a:r>
              <a:rPr lang="en-US" altLang="ko-KR" b="1" dirty="0" err="1"/>
              <a:t>fg</a:t>
            </a:r>
            <a:r>
              <a:rPr lang="ko-KR" altLang="en-US" b="1" dirty="0"/>
              <a:t>를 하면 포그라운드가 될 프로그램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: +</a:t>
            </a:r>
            <a:r>
              <a:rPr lang="ko-KR" altLang="en-US" b="1" dirty="0"/>
              <a:t>가 종료가 </a:t>
            </a:r>
            <a:r>
              <a:rPr lang="ko-KR" altLang="en-US" b="1" dirty="0" err="1"/>
              <a:t>된뒤에</a:t>
            </a:r>
            <a:r>
              <a:rPr lang="ko-KR" altLang="en-US" b="1" dirty="0"/>
              <a:t> 그 다음 </a:t>
            </a:r>
            <a:r>
              <a:rPr lang="ko-KR" altLang="en-US" b="1" dirty="0" err="1"/>
              <a:t>포그라운다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C1D9B-A207-4534-A3F2-452AD5CAB197}"/>
              </a:ext>
            </a:extLst>
          </p:cNvPr>
          <p:cNvSpPr txBox="1"/>
          <p:nvPr/>
        </p:nvSpPr>
        <p:spPr>
          <a:xfrm>
            <a:off x="838199" y="4283994"/>
            <a:ext cx="87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</a:rPr>
              <a:t>fg</a:t>
            </a:r>
            <a:r>
              <a:rPr lang="en-US" altLang="ko-KR" b="1" dirty="0">
                <a:solidFill>
                  <a:srgbClr val="00B0F0"/>
                </a:solidFill>
              </a:rPr>
              <a:t> %</a:t>
            </a:r>
            <a:r>
              <a:rPr lang="ko-KR" altLang="en-US" b="1" dirty="0">
                <a:solidFill>
                  <a:srgbClr val="00B0F0"/>
                </a:solidFill>
              </a:rPr>
              <a:t>숫자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[1], [2] </a:t>
            </a:r>
            <a:r>
              <a:rPr lang="ko-KR" altLang="en-US" b="1" dirty="0"/>
              <a:t>등 포그라운드를 직접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EC44-E687-4202-AEFF-ED3329AA21F6}"/>
              </a:ext>
            </a:extLst>
          </p:cNvPr>
          <p:cNvSpPr txBox="1"/>
          <p:nvPr/>
        </p:nvSpPr>
        <p:spPr>
          <a:xfrm>
            <a:off x="838199" y="4576382"/>
            <a:ext cx="8724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kill %</a:t>
            </a:r>
            <a:r>
              <a:rPr lang="ko-KR" altLang="en-US" b="1" dirty="0">
                <a:solidFill>
                  <a:srgbClr val="00B0F0"/>
                </a:solidFill>
              </a:rPr>
              <a:t>숫자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[1], [2] </a:t>
            </a:r>
            <a:r>
              <a:rPr lang="ko-KR" altLang="en-US" b="1" dirty="0"/>
              <a:t>등 백그라운드 종료 </a:t>
            </a:r>
            <a:endParaRPr lang="en-US" altLang="ko-KR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종료가 </a:t>
            </a:r>
            <a:r>
              <a:rPr lang="ko-KR" altLang="en-US" sz="1200" b="1" dirty="0" err="1"/>
              <a:t>안됬을</a:t>
            </a:r>
            <a:r>
              <a:rPr lang="ko-KR" altLang="en-US" sz="1200" b="1" dirty="0"/>
              <a:t> 경우 강력한 종료 </a:t>
            </a:r>
            <a:r>
              <a:rPr lang="en-US" altLang="ko-KR" sz="1200" b="1" dirty="0">
                <a:sym typeface="Wingdings" panose="05000000000000000000" pitchFamily="2" charset="2"/>
              </a:rPr>
              <a:t> kill –9 %4)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9363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 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B7050-F58E-4BEB-A2AC-FCF28953BC97}"/>
              </a:ext>
            </a:extLst>
          </p:cNvPr>
          <p:cNvSpPr txBox="1"/>
          <p:nvPr/>
        </p:nvSpPr>
        <p:spPr>
          <a:xfrm>
            <a:off x="838199" y="150602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실행하는 동시에 백그라운드로 보내기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96181-0B29-4B4F-B836-38B2511AB7D3}"/>
              </a:ext>
            </a:extLst>
          </p:cNvPr>
          <p:cNvSpPr txBox="1"/>
          <p:nvPr/>
        </p:nvSpPr>
        <p:spPr>
          <a:xfrm>
            <a:off x="838199" y="2652831"/>
            <a:ext cx="1002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무언가를 작업 하는 동안 다른 작업을 하기 위해서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BAEEB-DFC4-43E4-986A-D3D30210B5A8}"/>
              </a:ext>
            </a:extLst>
          </p:cNvPr>
          <p:cNvSpPr txBox="1"/>
          <p:nvPr/>
        </p:nvSpPr>
        <p:spPr>
          <a:xfrm>
            <a:off x="838199" y="2283499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ls –</a:t>
            </a:r>
            <a:r>
              <a:rPr lang="en-US" altLang="ko-KR" b="1" dirty="0" err="1"/>
              <a:t>alR</a:t>
            </a:r>
            <a:r>
              <a:rPr lang="ko-KR" altLang="en-US" b="1" dirty="0"/>
              <a:t> </a:t>
            </a:r>
            <a:r>
              <a:rPr lang="en-US" altLang="ko-KR" b="1" dirty="0"/>
              <a:t>/ &gt; result.txt 2&gt; error.log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51D21-2FD8-41FC-99AF-883BD1559B01}"/>
              </a:ext>
            </a:extLst>
          </p:cNvPr>
          <p:cNvSpPr txBox="1"/>
          <p:nvPr/>
        </p:nvSpPr>
        <p:spPr>
          <a:xfrm>
            <a:off x="838199" y="586994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ls –R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모든 디렉토리 뒤지기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3EC5-FA6C-4BC8-A70F-CB45113C55B8}"/>
              </a:ext>
            </a:extLst>
          </p:cNvPr>
          <p:cNvSpPr txBox="1"/>
          <p:nvPr/>
        </p:nvSpPr>
        <p:spPr>
          <a:xfrm>
            <a:off x="838199" y="3891439"/>
            <a:ext cx="862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ls –</a:t>
            </a:r>
            <a:r>
              <a:rPr lang="en-US" altLang="ko-KR" b="1" dirty="0" err="1"/>
              <a:t>alR</a:t>
            </a:r>
            <a:r>
              <a:rPr lang="ko-KR" altLang="en-US" b="1" dirty="0"/>
              <a:t> </a:t>
            </a:r>
            <a:r>
              <a:rPr lang="en-US" altLang="ko-KR" b="1" dirty="0"/>
              <a:t>/ &gt; result.txt 2&gt; error.log </a:t>
            </a:r>
            <a:r>
              <a:rPr lang="en-US" altLang="ko-KR" b="1" dirty="0">
                <a:solidFill>
                  <a:srgbClr val="FF0000"/>
                </a:solidFill>
              </a:rPr>
              <a:t>&amp;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해당 작업을 바로 백그라운드로 보내기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67699-22EC-4E70-83EA-815350E9BCDC}"/>
              </a:ext>
            </a:extLst>
          </p:cNvPr>
          <p:cNvSpPr txBox="1"/>
          <p:nvPr/>
        </p:nvSpPr>
        <p:spPr>
          <a:xfrm>
            <a:off x="838199" y="4223188"/>
            <a:ext cx="862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끝나면 </a:t>
            </a:r>
            <a:r>
              <a:rPr lang="en-US" altLang="ko-KR" b="1" dirty="0"/>
              <a:t>Exit 1</a:t>
            </a:r>
            <a:r>
              <a:rPr lang="ko-KR" altLang="en-US" b="1" dirty="0"/>
              <a:t>이라고 결과 같이 도중에 나옴</a:t>
            </a:r>
            <a:r>
              <a:rPr lang="en-US" altLang="ko-KR" b="1" dirty="0"/>
              <a:t>!)</a:t>
            </a:r>
            <a:endParaRPr lang="ko-KR" altLang="en-US" b="1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2075AAF-EFCE-4C0A-9ACB-CF9477EBE1C5}"/>
              </a:ext>
            </a:extLst>
          </p:cNvPr>
          <p:cNvSpPr/>
          <p:nvPr/>
        </p:nvSpPr>
        <p:spPr>
          <a:xfrm>
            <a:off x="3952875" y="3264002"/>
            <a:ext cx="484632" cy="38559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718DC-2ABF-4FDC-8EFE-8A00303DAA8B}"/>
              </a:ext>
            </a:extLst>
          </p:cNvPr>
          <p:cNvSpPr txBox="1"/>
          <p:nvPr/>
        </p:nvSpPr>
        <p:spPr>
          <a:xfrm>
            <a:off x="838199" y="150602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항상 실행되고 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3E170-3A4F-42A8-9767-3F98CE066B5E}"/>
              </a:ext>
            </a:extLst>
          </p:cNvPr>
          <p:cNvSpPr txBox="1"/>
          <p:nvPr/>
        </p:nvSpPr>
        <p:spPr>
          <a:xfrm>
            <a:off x="838199" y="1908255"/>
            <a:ext cx="31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데몬이</a:t>
            </a:r>
            <a:r>
              <a:rPr lang="ko-KR" altLang="en-US" b="1" dirty="0"/>
              <a:t> 아니다 </a:t>
            </a:r>
            <a:r>
              <a:rPr lang="en-US" altLang="ko-KR" b="1" dirty="0"/>
              <a:t>: ls</a:t>
            </a:r>
            <a:r>
              <a:rPr lang="ko-KR" altLang="en-US" b="1" dirty="0"/>
              <a:t> </a:t>
            </a:r>
            <a:r>
              <a:rPr lang="en-US" altLang="ko-KR" b="1" dirty="0" err="1"/>
              <a:t>rm</a:t>
            </a:r>
            <a:r>
              <a:rPr lang="ko-KR" altLang="en-US" b="1" dirty="0"/>
              <a:t> </a:t>
            </a:r>
            <a:r>
              <a:rPr lang="en-US" altLang="ko-KR" b="1" dirty="0" err="1"/>
              <a:t>mkdir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데몬 </a:t>
            </a:r>
            <a:r>
              <a:rPr lang="en-US" altLang="ko-KR" b="1" dirty="0"/>
              <a:t>: server (web server)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9D220-8162-4313-8BDF-A37CCE648BF0}"/>
              </a:ext>
            </a:extLst>
          </p:cNvPr>
          <p:cNvSpPr txBox="1"/>
          <p:nvPr/>
        </p:nvSpPr>
        <p:spPr>
          <a:xfrm>
            <a:off x="838199" y="3259951"/>
            <a:ext cx="581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sudo</a:t>
            </a:r>
            <a:r>
              <a:rPr lang="en-US" altLang="ko-KR" b="1" dirty="0"/>
              <a:t> apt-get install apache2</a:t>
            </a: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aws</a:t>
            </a:r>
            <a:r>
              <a:rPr lang="en-US" altLang="ko-KR" b="1" dirty="0"/>
              <a:t> : </a:t>
            </a:r>
            <a:r>
              <a:rPr lang="en-US" altLang="ko-KR" b="1" dirty="0" err="1"/>
              <a:t>sudo</a:t>
            </a:r>
            <a:r>
              <a:rPr lang="en-US" altLang="ko-KR" b="1" dirty="0"/>
              <a:t> yum install </a:t>
            </a:r>
            <a:r>
              <a:rPr lang="en-US" altLang="ko-KR" b="1" dirty="0" err="1"/>
              <a:t>httpd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BC238-778A-4364-A0E2-82A3107EA5AE}"/>
              </a:ext>
            </a:extLst>
          </p:cNvPr>
          <p:cNvSpPr txBox="1"/>
          <p:nvPr/>
        </p:nvSpPr>
        <p:spPr>
          <a:xfrm>
            <a:off x="838199" y="4259925"/>
            <a:ext cx="42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sudo</a:t>
            </a:r>
            <a:r>
              <a:rPr lang="en-US" altLang="ko-KR" b="1" dirty="0"/>
              <a:t> service apache2 start (</a:t>
            </a:r>
            <a:r>
              <a:rPr lang="ko-KR" altLang="en-US" b="1" dirty="0"/>
              <a:t>실행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aws</a:t>
            </a:r>
            <a:r>
              <a:rPr lang="en-US" altLang="ko-KR" b="1" dirty="0"/>
              <a:t> : </a:t>
            </a:r>
            <a:r>
              <a:rPr lang="en-US" altLang="ko-KR" b="1" dirty="0" err="1"/>
              <a:t>sudo</a:t>
            </a:r>
            <a:r>
              <a:rPr lang="en-US" altLang="ko-KR" b="1" dirty="0"/>
              <a:t> service </a:t>
            </a:r>
            <a:r>
              <a:rPr lang="en-US" altLang="ko-KR" b="1" dirty="0" err="1"/>
              <a:t>httpd</a:t>
            </a:r>
            <a:r>
              <a:rPr lang="en-US" altLang="ko-KR" b="1" dirty="0"/>
              <a:t> start)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DD8DD-3F17-4346-B43B-29888C2C51B9}"/>
              </a:ext>
            </a:extLst>
          </p:cNvPr>
          <p:cNvSpPr txBox="1"/>
          <p:nvPr/>
        </p:nvSpPr>
        <p:spPr>
          <a:xfrm>
            <a:off x="838199" y="390628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cd 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init.d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7FBFA0-DA5A-4EDA-B05E-E5BA5192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259898"/>
            <a:ext cx="5119725" cy="881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333D6-7BC5-4A60-A181-17969C8C1F93}"/>
              </a:ext>
            </a:extLst>
          </p:cNvPr>
          <p:cNvSpPr txBox="1"/>
          <p:nvPr/>
        </p:nvSpPr>
        <p:spPr>
          <a:xfrm>
            <a:off x="838199" y="4890566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en-US" altLang="ko-KR" b="1" dirty="0" err="1"/>
              <a:t>ps</a:t>
            </a:r>
            <a:r>
              <a:rPr lang="en-US" altLang="ko-KR" b="1" dirty="0"/>
              <a:t> aux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76026-9207-426B-B1B5-EDA1A8E59E0A}"/>
              </a:ext>
            </a:extLst>
          </p:cNvPr>
          <p:cNvSpPr txBox="1"/>
          <p:nvPr/>
        </p:nvSpPr>
        <p:spPr>
          <a:xfrm>
            <a:off x="5448301" y="4259925"/>
            <a:ext cx="42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sudo</a:t>
            </a:r>
            <a:r>
              <a:rPr lang="en-US" altLang="ko-KR" b="1" dirty="0"/>
              <a:t> service apache2 stop (</a:t>
            </a:r>
            <a:r>
              <a:rPr lang="ko-KR" altLang="en-US" b="1" dirty="0"/>
              <a:t>종료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aws</a:t>
            </a:r>
            <a:r>
              <a:rPr lang="en-US" altLang="ko-KR" b="1" dirty="0"/>
              <a:t> : </a:t>
            </a:r>
            <a:r>
              <a:rPr lang="en-US" altLang="ko-KR" b="1" dirty="0" err="1"/>
              <a:t>sudo</a:t>
            </a:r>
            <a:r>
              <a:rPr lang="en-US" altLang="ko-KR" b="1" dirty="0"/>
              <a:t> service </a:t>
            </a:r>
            <a:r>
              <a:rPr lang="en-US" altLang="ko-KR" b="1" dirty="0" err="1"/>
              <a:t>httpd</a:t>
            </a:r>
            <a:r>
              <a:rPr lang="en-US" altLang="ko-KR" b="1" dirty="0"/>
              <a:t> stop)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56473-E5EF-4C22-94A4-CCF7C54A3D5D}"/>
              </a:ext>
            </a:extLst>
          </p:cNvPr>
          <p:cNvSpPr txBox="1"/>
          <p:nvPr/>
        </p:nvSpPr>
        <p:spPr>
          <a:xfrm>
            <a:off x="3291547" y="6325633"/>
            <a:ext cx="672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데몬에</a:t>
            </a:r>
            <a:r>
              <a:rPr lang="ko-KR" altLang="en-US" b="1" dirty="0">
                <a:solidFill>
                  <a:srgbClr val="FF0000"/>
                </a:solidFill>
              </a:rPr>
              <a:t> 해당되는 프로그램은 </a:t>
            </a:r>
            <a:r>
              <a:rPr lang="en-US" altLang="ko-KR" b="1" dirty="0">
                <a:solidFill>
                  <a:srgbClr val="FF0000"/>
                </a:solidFill>
              </a:rPr>
              <a:t>service </a:t>
            </a:r>
            <a:r>
              <a:rPr lang="ko-KR" altLang="en-US" b="1" dirty="0">
                <a:solidFill>
                  <a:srgbClr val="FF0000"/>
                </a:solidFill>
              </a:rPr>
              <a:t>이름 </a:t>
            </a:r>
            <a:r>
              <a:rPr lang="en-US" altLang="ko-KR" b="1" dirty="0">
                <a:solidFill>
                  <a:srgbClr val="FF0000"/>
                </a:solidFill>
              </a:rPr>
              <a:t>start </a:t>
            </a:r>
            <a:r>
              <a:rPr lang="ko-KR" altLang="en-US" b="1" dirty="0">
                <a:solidFill>
                  <a:srgbClr val="FF0000"/>
                </a:solidFill>
              </a:rPr>
              <a:t>로 대부분 실행</a:t>
            </a:r>
          </a:p>
        </p:txBody>
      </p:sp>
    </p:spTree>
    <p:extLst>
      <p:ext uri="{BB962C8B-B14F-4D97-AF65-F5344CB8AC3E}">
        <p14:creationId xmlns:p14="http://schemas.microsoft.com/office/powerpoint/2010/main" val="269902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37C4B-6080-448C-B8CD-F49259B5C5EF}"/>
              </a:ext>
            </a:extLst>
          </p:cNvPr>
          <p:cNvSpPr txBox="1"/>
          <p:nvPr/>
        </p:nvSpPr>
        <p:spPr>
          <a:xfrm>
            <a:off x="838199" y="1506022"/>
            <a:ext cx="581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컴퓨터가 켜지면 자동으로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0873F-6D29-42ED-9DCA-887C2175EFE1}"/>
              </a:ext>
            </a:extLst>
          </p:cNvPr>
          <p:cNvSpPr txBox="1"/>
          <p:nvPr/>
        </p:nvSpPr>
        <p:spPr>
          <a:xfrm>
            <a:off x="838199" y="2039422"/>
            <a:ext cx="107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cd /</a:t>
            </a:r>
            <a:r>
              <a:rPr lang="en-US" altLang="ko-KR" b="1" dirty="0" err="1"/>
              <a:t>etc</a:t>
            </a:r>
            <a:r>
              <a:rPr lang="en-US" altLang="ko-KR" b="1" dirty="0"/>
              <a:t>/rc3.d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운영체제가 </a:t>
            </a:r>
            <a:r>
              <a:rPr lang="en-US" altLang="ko-KR" b="1">
                <a:sym typeface="Wingdings" panose="05000000000000000000" pitchFamily="2" charset="2"/>
              </a:rPr>
              <a:t>cli</a:t>
            </a:r>
            <a:r>
              <a:rPr lang="ko-KR" altLang="en-US" b="1" dirty="0">
                <a:sym typeface="Wingdings" panose="05000000000000000000" pitchFamily="2" charset="2"/>
              </a:rPr>
              <a:t>로 구동할 경우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E9C67-4E37-4103-AD1C-13DDC10A4125}"/>
              </a:ext>
            </a:extLst>
          </p:cNvPr>
          <p:cNvSpPr txBox="1"/>
          <p:nvPr/>
        </p:nvSpPr>
        <p:spPr>
          <a:xfrm>
            <a:off x="838199" y="2442132"/>
            <a:ext cx="107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cd /</a:t>
            </a:r>
            <a:r>
              <a:rPr lang="en-US" altLang="ko-KR" b="1" dirty="0" err="1"/>
              <a:t>etc</a:t>
            </a:r>
            <a:r>
              <a:rPr lang="en-US" altLang="ko-KR" b="1" dirty="0"/>
              <a:t>/rc5.d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운영체제가 </a:t>
            </a:r>
            <a:r>
              <a:rPr lang="en-US" altLang="ko-KR" b="1" dirty="0" err="1">
                <a:sym typeface="Wingdings" panose="05000000000000000000" pitchFamily="2" charset="2"/>
              </a:rPr>
              <a:t>gui</a:t>
            </a:r>
            <a:r>
              <a:rPr lang="ko-KR" altLang="en-US" b="1" dirty="0">
                <a:sym typeface="Wingdings" panose="05000000000000000000" pitchFamily="2" charset="2"/>
              </a:rPr>
              <a:t>로 구동할 경우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5F8B7-4F8F-4D2F-B3AB-66689E9DDE64}"/>
              </a:ext>
            </a:extLst>
          </p:cNvPr>
          <p:cNvCxnSpPr>
            <a:cxnSpLocks/>
          </p:cNvCxnSpPr>
          <p:nvPr/>
        </p:nvCxnSpPr>
        <p:spPr>
          <a:xfrm flipV="1">
            <a:off x="838199" y="3860597"/>
            <a:ext cx="1" cy="673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443D0F-5716-4E7A-9F7A-E2659C07BBB1}"/>
              </a:ext>
            </a:extLst>
          </p:cNvPr>
          <p:cNvSpPr txBox="1"/>
          <p:nvPr/>
        </p:nvSpPr>
        <p:spPr>
          <a:xfrm>
            <a:off x="523874" y="4561403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</a:t>
            </a:r>
            <a:r>
              <a:rPr lang="ko-KR" altLang="en-US" b="1" dirty="0"/>
              <a:t>은 바로가기 라는 의미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037929-5E2B-43BF-A317-C42A7057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2818957"/>
            <a:ext cx="8001002" cy="98139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EF13C0-6636-46E1-87EE-D45CFFBE441D}"/>
              </a:ext>
            </a:extLst>
          </p:cNvPr>
          <p:cNvCxnSpPr>
            <a:cxnSpLocks/>
          </p:cNvCxnSpPr>
          <p:nvPr/>
        </p:nvCxnSpPr>
        <p:spPr>
          <a:xfrm flipV="1">
            <a:off x="4791074" y="3860597"/>
            <a:ext cx="1" cy="673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5890E2-3A08-4538-ABAF-3A1EC6E5CA5D}"/>
              </a:ext>
            </a:extLst>
          </p:cNvPr>
          <p:cNvSpPr txBox="1"/>
          <p:nvPr/>
        </p:nvSpPr>
        <p:spPr>
          <a:xfrm>
            <a:off x="4467224" y="4561403"/>
            <a:ext cx="4729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바로가기 느낌</a:t>
            </a:r>
            <a:r>
              <a:rPr lang="en-US" altLang="ko-KR" b="1" dirty="0"/>
              <a:t>!</a:t>
            </a:r>
          </a:p>
          <a:p>
            <a:r>
              <a:rPr lang="ko-KR" altLang="en-US" b="1" dirty="0"/>
              <a:t>앞이 </a:t>
            </a:r>
            <a:r>
              <a:rPr lang="en-US" altLang="ko-KR" b="1" dirty="0"/>
              <a:t>S</a:t>
            </a:r>
            <a:r>
              <a:rPr lang="ko-KR" altLang="en-US" b="1" dirty="0"/>
              <a:t>일 경우 부팅될 때 자동으로 실행된다</a:t>
            </a:r>
            <a:endParaRPr lang="en-US" altLang="ko-KR" b="1" dirty="0"/>
          </a:p>
          <a:p>
            <a:r>
              <a:rPr lang="ko-KR" altLang="en-US" b="1" dirty="0"/>
              <a:t>앞에 </a:t>
            </a:r>
            <a:r>
              <a:rPr lang="en-US" altLang="ko-KR" b="1" dirty="0"/>
              <a:t>K</a:t>
            </a:r>
            <a:r>
              <a:rPr lang="ko-KR" altLang="en-US" b="1" dirty="0"/>
              <a:t>일 경우 부팅될 때 실행되지 않는다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숫자는 우선 순위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나중에 링크를 걸면 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369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482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Linux</vt:lpstr>
      <vt:lpstr>프로세스</vt:lpstr>
      <vt:lpstr>프로세스 모니터링</vt:lpstr>
      <vt:lpstr>프로세스</vt:lpstr>
      <vt:lpstr>백그라운드 실행</vt:lpstr>
      <vt:lpstr>백그라운드 실행</vt:lpstr>
      <vt:lpstr>데몬</vt:lpstr>
      <vt:lpstr>데몬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327</cp:revision>
  <dcterms:created xsi:type="dcterms:W3CDTF">2020-02-10T01:05:55Z</dcterms:created>
  <dcterms:modified xsi:type="dcterms:W3CDTF">2020-02-12T05:22:03Z</dcterms:modified>
</cp:coreProperties>
</file>