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FD02B-B82F-473B-82BF-B4DF6D441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EC2FA8-4DB1-4CC8-9FD2-03CAE2CA6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FAF111-DBEF-4D19-8B56-980EB3F19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D7C0-E0FA-4CC3-BDB9-00ADE9D0CC63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9A95BA-FB7A-4FE3-8424-B1900F42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81E64-D140-47B3-8429-BEF7F725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14AF-2DED-42DE-BF42-A7D22E060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59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D3182-9B2F-43CA-BA2F-E099D858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5AC605-8418-480C-87F8-477E01183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77BE28-FE10-40EF-B61B-746383FB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D7C0-E0FA-4CC3-BDB9-00ADE9D0CC63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0FC95-A73E-4811-841B-1014E9452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4BB9B0-020D-49AF-907B-51198DAB1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14AF-2DED-42DE-BF42-A7D22E060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72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E0177E-705E-4262-94DF-B131D0B73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F8B2C2-EBE4-4BAA-B615-5DEB303A2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2BBB3-F729-470B-A340-28A521F1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D7C0-E0FA-4CC3-BDB9-00ADE9D0CC63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44169E-32C4-4506-926C-C1853DB5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E3578-C998-4BFF-B6A1-0E790597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14AF-2DED-42DE-BF42-A7D22E060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27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F5507-4576-4A53-B9CF-7C0B1A38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E4506-3E91-4451-9F61-D40E78009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23D34-6927-4322-B380-735C94CCD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D7C0-E0FA-4CC3-BDB9-00ADE9D0CC63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4C1A0-36EC-4118-A2E9-241A01A9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168039-5141-43E5-8F7B-7E3A9272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14AF-2DED-42DE-BF42-A7D22E060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4927C-47F9-42B3-9B70-F590AF4B4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0A5B17-1305-4B6D-BB32-16D5F9B95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803645-472E-484F-B8A7-48FB43E69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D7C0-E0FA-4CC3-BDB9-00ADE9D0CC63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6A827D-4BC4-4307-8D73-12DC8424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2ECDE5-3C96-42E3-ABD3-8E332882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14AF-2DED-42DE-BF42-A7D22E060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72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96B31-B7DA-41D6-9BB5-FBFBC5F2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76314-D622-4950-A930-BB68F051D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79757F-3FD9-42A5-B060-28CE1FDD3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1A13ED-165B-4AC3-946E-0ADC7EB7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D7C0-E0FA-4CC3-BDB9-00ADE9D0CC63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63ED8A-648D-4344-859A-3763F03BF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A7815D-4483-4A7F-BC4F-077E12EB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14AF-2DED-42DE-BF42-A7D22E060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47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F2BA8-AC7C-4A84-8D61-4A0746B9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BC45B6-1DFE-46A5-8B5F-C7E25382B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7C160A-8499-4423-B724-B867D2C13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97A203-B976-49D9-99F7-5471F56CB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A282CD-BE34-4B31-9DDE-3BB92B56F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2520C2-50EA-4246-AB12-FD72C6BA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D7C0-E0FA-4CC3-BDB9-00ADE9D0CC63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143E18-0587-46B9-B21D-F3AE2AB2B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101F86-5DD3-42DA-9E6E-D9966778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14AF-2DED-42DE-BF42-A7D22E060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35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0B1D3-5C28-4999-AF23-D29728DA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CF65EB-61CB-4128-BD9A-A6C8B17A5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D7C0-E0FA-4CC3-BDB9-00ADE9D0CC63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78DEA7-EDE7-4082-A73E-4E68E2B5A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C759D1-CBA0-469C-A412-84E88D47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14AF-2DED-42DE-BF42-A7D22E060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63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0335D0-EF40-46B8-B1A8-A5C9FF711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D7C0-E0FA-4CC3-BDB9-00ADE9D0CC63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03F6E3-4DB7-4097-896C-66F10ABCF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D351ED-C0B8-4331-93CA-ABC1EB43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14AF-2DED-42DE-BF42-A7D22E060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62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30847-4F04-407D-98E5-42273DDB6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E22F6D-F31D-4753-8E35-8CB40B956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E0A630-2024-4208-96C6-8702C783C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99DD81-BCFE-45CD-A68D-D62BEDD7A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D7C0-E0FA-4CC3-BDB9-00ADE9D0CC63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5BE86A-13AA-4318-92B1-A43888ABC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0F9A50-0C4D-4BDD-AEE4-FB911B8FC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14AF-2DED-42DE-BF42-A7D22E060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54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57BF3-5C4B-4934-AEF8-43EB0DA59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5DB772-BD70-480D-BB70-05C202864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008327-FD40-4148-A16A-2CBDD5C90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26DC54-68A3-43A0-8C36-2F19C497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D7C0-E0FA-4CC3-BDB9-00ADE9D0CC63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E6140E-6542-4808-8076-27E2190C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61270-A410-4B66-B2A6-B69E3F7E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14AF-2DED-42DE-BF42-A7D22E060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13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4E8743-31D5-42D2-8995-55098C20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76021A-31A1-4322-B419-EE3594B48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61844E-98AC-41C5-BF0C-43FAA0ACB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AD7C0-E0FA-4CC3-BDB9-00ADE9D0CC63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06D03F-5C99-44B6-939D-2B3B8A245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64EFC8-BE54-4B21-A144-68ABABFAA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A14AF-2DED-42DE-BF42-A7D22E060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94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589D2-F580-4D27-998C-33557249C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5597D8-D872-4338-8A1B-F4B3F7C2AE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440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B5C27-5122-41D6-8D54-304225F3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RAID6 </a:t>
            </a:r>
            <a:r>
              <a:rPr lang="ko-KR" altLang="en-US" dirty="0"/>
              <a:t>와 </a:t>
            </a:r>
            <a:r>
              <a:rPr lang="en-US" altLang="ko-KR" dirty="0"/>
              <a:t>RAID 1+0 </a:t>
            </a:r>
            <a:r>
              <a:rPr lang="ko-KR" altLang="en-US" dirty="0"/>
              <a:t>개념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19C7C6-4063-4BE1-B6E2-C92E59FBBB30}"/>
              </a:ext>
            </a:extLst>
          </p:cNvPr>
          <p:cNvSpPr txBox="1"/>
          <p:nvPr/>
        </p:nvSpPr>
        <p:spPr>
          <a:xfrm>
            <a:off x="838200" y="1690688"/>
            <a:ext cx="55354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RAID6 </a:t>
            </a:r>
            <a:r>
              <a:rPr lang="en-US" altLang="ko-KR" dirty="0"/>
              <a:t>: </a:t>
            </a:r>
            <a:r>
              <a:rPr lang="ko-KR" altLang="en-US" dirty="0"/>
              <a:t>패리티 </a:t>
            </a:r>
            <a:r>
              <a:rPr lang="en-US" altLang="ko-KR" dirty="0"/>
              <a:t>2</a:t>
            </a:r>
            <a:r>
              <a:rPr lang="ko-KR" altLang="en-US" dirty="0"/>
              <a:t>개를 이용</a:t>
            </a:r>
            <a:r>
              <a:rPr lang="en-US" altLang="ko-KR" dirty="0"/>
              <a:t>, </a:t>
            </a:r>
            <a:r>
              <a:rPr lang="ko-KR" altLang="en-US" dirty="0"/>
              <a:t>최소 </a:t>
            </a:r>
            <a:r>
              <a:rPr lang="en-US" altLang="ko-KR" dirty="0"/>
              <a:t>4</a:t>
            </a:r>
            <a:r>
              <a:rPr lang="ko-KR" altLang="en-US" dirty="0"/>
              <a:t>개 디스크가 필요</a:t>
            </a:r>
            <a:endParaRPr lang="en-US" altLang="ko-KR" dirty="0"/>
          </a:p>
          <a:p>
            <a:r>
              <a:rPr lang="ko-KR" altLang="en-US" dirty="0"/>
              <a:t>공간 효율은 </a:t>
            </a:r>
            <a:r>
              <a:rPr lang="en-US" altLang="ko-KR" dirty="0"/>
              <a:t>N-2</a:t>
            </a:r>
          </a:p>
          <a:p>
            <a:endParaRPr lang="en-US" altLang="ko-KR" dirty="0"/>
          </a:p>
          <a:p>
            <a:r>
              <a:rPr lang="en-US" altLang="ko-KR" b="1" dirty="0"/>
              <a:t>RAID 1+0 </a:t>
            </a:r>
            <a:r>
              <a:rPr lang="en-US" altLang="ko-KR" dirty="0"/>
              <a:t>: </a:t>
            </a:r>
            <a:r>
              <a:rPr lang="ko-KR" altLang="en-US" dirty="0"/>
              <a:t>최소 </a:t>
            </a:r>
            <a:r>
              <a:rPr lang="en-US" altLang="ko-KR" dirty="0"/>
              <a:t>4</a:t>
            </a:r>
            <a:r>
              <a:rPr lang="ko-KR" altLang="en-US" dirty="0"/>
              <a:t>개 디스크 필요</a:t>
            </a:r>
            <a:endParaRPr lang="en-US" altLang="ko-KR" dirty="0"/>
          </a:p>
          <a:p>
            <a:r>
              <a:rPr lang="ko-KR" altLang="en-US" dirty="0"/>
              <a:t>공간효율은 </a:t>
            </a:r>
            <a:r>
              <a:rPr lang="en-US" altLang="ko-KR" dirty="0"/>
              <a:t>50%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4E43C1E-8B3B-4789-A67E-E9605B052DE2}"/>
              </a:ext>
            </a:extLst>
          </p:cNvPr>
          <p:cNvGrpSpPr/>
          <p:nvPr/>
        </p:nvGrpSpPr>
        <p:grpSpPr>
          <a:xfrm>
            <a:off x="6808347" y="1525339"/>
            <a:ext cx="5143021" cy="4967536"/>
            <a:chOff x="6808347" y="1525339"/>
            <a:chExt cx="5143021" cy="496753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0FAC1BA-1381-4A4D-885B-E6978BB91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8347" y="1525339"/>
              <a:ext cx="5143021" cy="4967536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416B737-09AE-4AEE-845E-870C84254BC7}"/>
                </a:ext>
              </a:extLst>
            </p:cNvPr>
            <p:cNvSpPr/>
            <p:nvPr/>
          </p:nvSpPr>
          <p:spPr>
            <a:xfrm>
              <a:off x="6808347" y="3288632"/>
              <a:ext cx="1597716" cy="2807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37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B5C27-5122-41D6-8D54-304225F3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RAID6 </a:t>
            </a:r>
            <a:r>
              <a:rPr lang="ko-KR" altLang="en-US" dirty="0"/>
              <a:t>와 </a:t>
            </a:r>
            <a:r>
              <a:rPr lang="en-US" altLang="ko-KR" dirty="0"/>
              <a:t>RAID 1+0 </a:t>
            </a:r>
            <a:r>
              <a:rPr lang="ko-KR" altLang="en-US" dirty="0"/>
              <a:t>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91491B-7966-4DB7-9E47-89BCA79F4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917" y="1549050"/>
            <a:ext cx="5422232" cy="47545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05E7FA-4395-429B-904E-02ACDC0DFA64}"/>
              </a:ext>
            </a:extLst>
          </p:cNvPr>
          <p:cNvSpPr txBox="1"/>
          <p:nvPr/>
        </p:nvSpPr>
        <p:spPr>
          <a:xfrm>
            <a:off x="1665913" y="1892968"/>
            <a:ext cx="2411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Snapshot </a:t>
            </a:r>
            <a:r>
              <a:rPr lang="ko-KR" altLang="en-US" b="1" dirty="0"/>
              <a:t>초기화 후</a:t>
            </a:r>
            <a:endParaRPr lang="en-US" altLang="ko-KR" b="1" dirty="0"/>
          </a:p>
          <a:p>
            <a:pPr algn="ctr"/>
            <a:r>
              <a:rPr lang="en-US" altLang="ko-KR" b="1" dirty="0"/>
              <a:t>2GB </a:t>
            </a:r>
            <a:r>
              <a:rPr lang="ko-KR" altLang="en-US" b="1" dirty="0"/>
              <a:t>하드디스크</a:t>
            </a:r>
            <a:r>
              <a:rPr lang="en-US" altLang="ko-KR" b="1" dirty="0"/>
              <a:t> </a:t>
            </a:r>
            <a:r>
              <a:rPr lang="ko-KR" altLang="en-US" b="1" dirty="0"/>
              <a:t>삭제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C851FE2-B166-4F98-81CC-AC7675D3E807}"/>
              </a:ext>
            </a:extLst>
          </p:cNvPr>
          <p:cNvCxnSpPr>
            <a:stCxn id="4" idx="3"/>
          </p:cNvCxnSpPr>
          <p:nvPr/>
        </p:nvCxnSpPr>
        <p:spPr>
          <a:xfrm>
            <a:off x="4077151" y="2216134"/>
            <a:ext cx="1377164" cy="511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9DE8FF-C68B-4726-BA06-9BDB48D82118}"/>
              </a:ext>
            </a:extLst>
          </p:cNvPr>
          <p:cNvSpPr/>
          <p:nvPr/>
        </p:nvSpPr>
        <p:spPr>
          <a:xfrm>
            <a:off x="7267073" y="5694947"/>
            <a:ext cx="673769" cy="256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82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B5C27-5122-41D6-8D54-304225F3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RAID6 </a:t>
            </a:r>
            <a:r>
              <a:rPr lang="ko-KR" altLang="en-US" dirty="0"/>
              <a:t>구현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753C9E-9B79-45EF-97B2-919F41ABDD66}"/>
              </a:ext>
            </a:extLst>
          </p:cNvPr>
          <p:cNvSpPr txBox="1"/>
          <p:nvPr/>
        </p:nvSpPr>
        <p:spPr>
          <a:xfrm>
            <a:off x="3410037" y="2039543"/>
            <a:ext cx="537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Snapshot</a:t>
            </a:r>
            <a:r>
              <a:rPr lang="ko-KR" altLang="en-US" b="1" dirty="0"/>
              <a:t>에서 </a:t>
            </a:r>
            <a:r>
              <a:rPr lang="en-US" altLang="ko-KR" b="1" dirty="0" err="1"/>
              <a:t>fdisk</a:t>
            </a:r>
            <a:r>
              <a:rPr lang="en-US" altLang="ko-KR" b="1" dirty="0"/>
              <a:t> </a:t>
            </a:r>
            <a:r>
              <a:rPr lang="ko-KR" altLang="en-US" b="1" dirty="0"/>
              <a:t>까지 해서 </a:t>
            </a:r>
            <a:r>
              <a:rPr lang="en-US" altLang="ko-KR" b="1" dirty="0" err="1"/>
              <a:t>mdadm</a:t>
            </a:r>
            <a:r>
              <a:rPr lang="en-US" altLang="ko-KR" b="1" dirty="0"/>
              <a:t> </a:t>
            </a:r>
            <a:r>
              <a:rPr lang="ko-KR" altLang="en-US" b="1" dirty="0"/>
              <a:t>부터 시작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3854D4D-117C-4036-9774-FF5F04199265}"/>
              </a:ext>
            </a:extLst>
          </p:cNvPr>
          <p:cNvGrpSpPr/>
          <p:nvPr/>
        </p:nvGrpSpPr>
        <p:grpSpPr>
          <a:xfrm>
            <a:off x="777224" y="3016251"/>
            <a:ext cx="10637592" cy="2625730"/>
            <a:chOff x="777224" y="2339729"/>
            <a:chExt cx="10637592" cy="26257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F5806E4-15DE-4F1F-922A-FACDF5844514}"/>
                </a:ext>
              </a:extLst>
            </p:cNvPr>
            <p:cNvSpPr txBox="1"/>
            <p:nvPr/>
          </p:nvSpPr>
          <p:spPr>
            <a:xfrm>
              <a:off x="777224" y="2749467"/>
              <a:ext cx="10637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1. </a:t>
              </a:r>
              <a:r>
                <a:rPr lang="en-US" altLang="ko-KR" dirty="0" err="1"/>
                <a:t>mdadm</a:t>
              </a:r>
              <a:r>
                <a:rPr lang="en-US" altLang="ko-KR" dirty="0"/>
                <a:t> --create /dev/md6 --level=6 --raid-devices=4 /dev/sdb1 /dev/sdc1 /dev/sdd1 /dev/sde1</a:t>
              </a:r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2D888D1-D9C6-45C4-BA89-D852069C3859}"/>
                </a:ext>
              </a:extLst>
            </p:cNvPr>
            <p:cNvSpPr txBox="1"/>
            <p:nvPr/>
          </p:nvSpPr>
          <p:spPr>
            <a:xfrm>
              <a:off x="4485650" y="3118799"/>
              <a:ext cx="3220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2. mkfs.ext4 /dev/md6 (</a:t>
              </a:r>
              <a:r>
                <a:rPr lang="ko-KR" altLang="en-US" dirty="0" err="1"/>
                <a:t>포멧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DA7EF05-1F07-4B4B-AA94-151FA6F3E3CF}"/>
                </a:ext>
              </a:extLst>
            </p:cNvPr>
            <p:cNvSpPr txBox="1"/>
            <p:nvPr/>
          </p:nvSpPr>
          <p:spPr>
            <a:xfrm>
              <a:off x="4111379" y="3488131"/>
              <a:ext cx="396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3. </a:t>
              </a:r>
              <a:r>
                <a:rPr lang="en-US" altLang="ko-KR" dirty="0" err="1"/>
                <a:t>mkdir</a:t>
              </a:r>
              <a:r>
                <a:rPr lang="en-US" altLang="ko-KR" dirty="0"/>
                <a:t> /raid6 (</a:t>
              </a:r>
              <a:r>
                <a:rPr lang="ko-KR" altLang="en-US" dirty="0" err="1"/>
                <a:t>마운트할</a:t>
              </a:r>
              <a:r>
                <a:rPr lang="ko-KR" altLang="en-US" dirty="0"/>
                <a:t> 폴더 생성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9579E1-CE5E-49AC-94B2-5E3A395BE127}"/>
                </a:ext>
              </a:extLst>
            </p:cNvPr>
            <p:cNvSpPr txBox="1"/>
            <p:nvPr/>
          </p:nvSpPr>
          <p:spPr>
            <a:xfrm>
              <a:off x="4626717" y="3857463"/>
              <a:ext cx="2938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4. mount /dev/md6 /raid6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FA0EAD-7491-43ED-9616-29DC388B6B05}"/>
                </a:ext>
              </a:extLst>
            </p:cNvPr>
            <p:cNvSpPr txBox="1"/>
            <p:nvPr/>
          </p:nvSpPr>
          <p:spPr>
            <a:xfrm>
              <a:off x="5303978" y="2339729"/>
              <a:ext cx="1584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[RAID6 </a:t>
              </a:r>
              <a:r>
                <a:rPr lang="ko-KR" altLang="en-US" b="1" dirty="0"/>
                <a:t>구현</a:t>
              </a:r>
              <a:r>
                <a:rPr lang="en-US" altLang="ko-KR" b="1" dirty="0"/>
                <a:t>]</a:t>
              </a:r>
              <a:endParaRPr lang="ko-KR" altLang="en-US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F07D5B-5779-4332-9632-845C62DD4FE0}"/>
                </a:ext>
              </a:extLst>
            </p:cNvPr>
            <p:cNvSpPr txBox="1"/>
            <p:nvPr/>
          </p:nvSpPr>
          <p:spPr>
            <a:xfrm>
              <a:off x="5380130" y="4226795"/>
              <a:ext cx="1431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5. df</a:t>
              </a:r>
              <a:r>
                <a:rPr lang="ko-KR" altLang="en-US" dirty="0"/>
                <a:t>로 확인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06EB45-1A5A-4F12-BD0D-DB503DA89201}"/>
                </a:ext>
              </a:extLst>
            </p:cNvPr>
            <p:cNvSpPr txBox="1"/>
            <p:nvPr/>
          </p:nvSpPr>
          <p:spPr>
            <a:xfrm>
              <a:off x="5061969" y="4596127"/>
              <a:ext cx="2068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6. </a:t>
              </a:r>
              <a:r>
                <a:rPr lang="en-US" altLang="ko-KR" dirty="0" err="1"/>
                <a:t>gedit</a:t>
              </a:r>
              <a:r>
                <a:rPr lang="en-US" altLang="ko-KR" dirty="0"/>
                <a:t> /</a:t>
              </a:r>
              <a:r>
                <a:rPr lang="en-US" altLang="ko-KR" dirty="0" err="1"/>
                <a:t>etc</a:t>
              </a:r>
              <a:r>
                <a:rPr lang="en-US" altLang="ko-KR" dirty="0"/>
                <a:t>/</a:t>
              </a:r>
              <a:r>
                <a:rPr lang="en-US" altLang="ko-KR" dirty="0" err="1"/>
                <a:t>fstab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361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B5C27-5122-41D6-8D54-304225F3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 1+0 </a:t>
            </a:r>
            <a:r>
              <a:rPr lang="ko-KR" altLang="en-US" dirty="0"/>
              <a:t>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DD8DBB-393B-466D-A20F-88870232478D}"/>
              </a:ext>
            </a:extLst>
          </p:cNvPr>
          <p:cNvSpPr txBox="1"/>
          <p:nvPr/>
        </p:nvSpPr>
        <p:spPr>
          <a:xfrm>
            <a:off x="3410037" y="1511916"/>
            <a:ext cx="537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Snapshot</a:t>
            </a:r>
            <a:r>
              <a:rPr lang="ko-KR" altLang="en-US" b="1" dirty="0"/>
              <a:t>에서 </a:t>
            </a:r>
            <a:r>
              <a:rPr lang="en-US" altLang="ko-KR" b="1" dirty="0" err="1"/>
              <a:t>fdisk</a:t>
            </a:r>
            <a:r>
              <a:rPr lang="en-US" altLang="ko-KR" b="1" dirty="0"/>
              <a:t> </a:t>
            </a:r>
            <a:r>
              <a:rPr lang="ko-KR" altLang="en-US" b="1" dirty="0"/>
              <a:t>까지 해서 </a:t>
            </a:r>
            <a:r>
              <a:rPr lang="en-US" altLang="ko-KR" b="1" dirty="0" err="1"/>
              <a:t>mdadm</a:t>
            </a:r>
            <a:r>
              <a:rPr lang="en-US" altLang="ko-KR" b="1" dirty="0"/>
              <a:t> </a:t>
            </a:r>
            <a:r>
              <a:rPr lang="ko-KR" altLang="en-US" b="1" dirty="0"/>
              <a:t>부터 시작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485EB43-68DE-4B0F-8E34-8BB43CF04BAC}"/>
              </a:ext>
            </a:extLst>
          </p:cNvPr>
          <p:cNvGrpSpPr/>
          <p:nvPr/>
        </p:nvGrpSpPr>
        <p:grpSpPr>
          <a:xfrm>
            <a:off x="1930585" y="2247543"/>
            <a:ext cx="8330870" cy="4048392"/>
            <a:chOff x="1930585" y="2504216"/>
            <a:chExt cx="8330870" cy="40483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8C6314B-C3C4-4EA3-84B7-D0B60EF15D69}"/>
                </a:ext>
              </a:extLst>
            </p:cNvPr>
            <p:cNvSpPr txBox="1"/>
            <p:nvPr/>
          </p:nvSpPr>
          <p:spPr>
            <a:xfrm>
              <a:off x="1930585" y="2913954"/>
              <a:ext cx="8330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1. </a:t>
              </a:r>
              <a:r>
                <a:rPr lang="en-US" altLang="ko-KR" dirty="0" err="1"/>
                <a:t>mdadm</a:t>
              </a:r>
              <a:r>
                <a:rPr lang="en-US" altLang="ko-KR" dirty="0"/>
                <a:t> --create /dev/md2 --level=1 --raid-devices=2 /dev/sdf1 /dev/sdg1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84AAAE-7CF6-400D-AC2D-AFB50A66D882}"/>
                </a:ext>
              </a:extLst>
            </p:cNvPr>
            <p:cNvSpPr txBox="1"/>
            <p:nvPr/>
          </p:nvSpPr>
          <p:spPr>
            <a:xfrm>
              <a:off x="4422331" y="4730244"/>
              <a:ext cx="3347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6. mkfs.ext4 /dev/md10 (</a:t>
              </a:r>
              <a:r>
                <a:rPr lang="ko-KR" altLang="en-US" dirty="0" err="1"/>
                <a:t>포멧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4E87AA-542B-4D1C-BA3A-647D7D82F20D}"/>
                </a:ext>
              </a:extLst>
            </p:cNvPr>
            <p:cNvSpPr txBox="1"/>
            <p:nvPr/>
          </p:nvSpPr>
          <p:spPr>
            <a:xfrm>
              <a:off x="4048061" y="5093502"/>
              <a:ext cx="4095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7. </a:t>
              </a:r>
              <a:r>
                <a:rPr lang="en-US" altLang="ko-KR" dirty="0" err="1"/>
                <a:t>mkdir</a:t>
              </a:r>
              <a:r>
                <a:rPr lang="en-US" altLang="ko-KR" dirty="0"/>
                <a:t> /raid10 (</a:t>
              </a:r>
              <a:r>
                <a:rPr lang="ko-KR" altLang="en-US" dirty="0" err="1"/>
                <a:t>마운트할</a:t>
              </a:r>
              <a:r>
                <a:rPr lang="ko-KR" altLang="en-US" dirty="0"/>
                <a:t> 폴더 생성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8A699C7-CF62-4936-AB87-6F3F53CF27FC}"/>
                </a:ext>
              </a:extLst>
            </p:cNvPr>
            <p:cNvSpPr txBox="1"/>
            <p:nvPr/>
          </p:nvSpPr>
          <p:spPr>
            <a:xfrm>
              <a:off x="4500081" y="5456760"/>
              <a:ext cx="3191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8. mount /dev/md10 /raid10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937C75-45FF-44BB-B173-3C362EB80693}"/>
                </a:ext>
              </a:extLst>
            </p:cNvPr>
            <p:cNvSpPr txBox="1"/>
            <p:nvPr/>
          </p:nvSpPr>
          <p:spPr>
            <a:xfrm>
              <a:off x="5154098" y="2504216"/>
              <a:ext cx="18838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[RAID1+0 </a:t>
              </a:r>
              <a:r>
                <a:rPr lang="ko-KR" altLang="en-US" b="1" dirty="0"/>
                <a:t>구현</a:t>
              </a:r>
              <a:r>
                <a:rPr lang="en-US" altLang="ko-KR" b="1" dirty="0"/>
                <a:t>]</a:t>
              </a:r>
              <a:endParaRPr lang="ko-KR" altLang="en-US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E652D5-4248-4025-83D2-0C854D911CAA}"/>
                </a:ext>
              </a:extLst>
            </p:cNvPr>
            <p:cNvSpPr txBox="1"/>
            <p:nvPr/>
          </p:nvSpPr>
          <p:spPr>
            <a:xfrm>
              <a:off x="5380130" y="5820020"/>
              <a:ext cx="1431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9. df</a:t>
              </a:r>
              <a:r>
                <a:rPr lang="ko-KR" altLang="en-US" dirty="0"/>
                <a:t>로 확인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70F721-4360-42CB-AA82-10EE5DA38612}"/>
                </a:ext>
              </a:extLst>
            </p:cNvPr>
            <p:cNvSpPr txBox="1"/>
            <p:nvPr/>
          </p:nvSpPr>
          <p:spPr>
            <a:xfrm>
              <a:off x="4998648" y="6183276"/>
              <a:ext cx="2194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10. </a:t>
              </a:r>
              <a:r>
                <a:rPr lang="en-US" altLang="ko-KR" dirty="0" err="1"/>
                <a:t>gedit</a:t>
              </a:r>
              <a:r>
                <a:rPr lang="en-US" altLang="ko-KR" dirty="0"/>
                <a:t> /</a:t>
              </a:r>
              <a:r>
                <a:rPr lang="en-US" altLang="ko-KR" dirty="0" err="1"/>
                <a:t>etc</a:t>
              </a:r>
              <a:r>
                <a:rPr lang="en-US" altLang="ko-KR" dirty="0"/>
                <a:t>/</a:t>
              </a:r>
              <a:r>
                <a:rPr lang="en-US" altLang="ko-KR" dirty="0" err="1"/>
                <a:t>fstab</a:t>
              </a:r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A6EF92D-14FF-43FC-BE27-E4C13D292B23}"/>
              </a:ext>
            </a:extLst>
          </p:cNvPr>
          <p:cNvSpPr txBox="1"/>
          <p:nvPr/>
        </p:nvSpPr>
        <p:spPr>
          <a:xfrm>
            <a:off x="5816937" y="3020539"/>
            <a:ext cx="55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2. y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D0EB74-7F81-43F7-9454-79DAF2319BBC}"/>
              </a:ext>
            </a:extLst>
          </p:cNvPr>
          <p:cNvSpPr txBox="1"/>
          <p:nvPr/>
        </p:nvSpPr>
        <p:spPr>
          <a:xfrm>
            <a:off x="1930585" y="3383797"/>
            <a:ext cx="8330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3. </a:t>
            </a:r>
            <a:r>
              <a:rPr lang="en-US" altLang="ko-KR" dirty="0" err="1"/>
              <a:t>mdadm</a:t>
            </a:r>
            <a:r>
              <a:rPr lang="en-US" altLang="ko-KR" dirty="0"/>
              <a:t> --create /dev/md3 --level=1 --raid-devices=2 /dev/sdh1 /dev/sdi1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4B27CF-B8CC-4F1D-B866-4306D644CAB1}"/>
              </a:ext>
            </a:extLst>
          </p:cNvPr>
          <p:cNvSpPr txBox="1"/>
          <p:nvPr/>
        </p:nvSpPr>
        <p:spPr>
          <a:xfrm>
            <a:off x="5816937" y="3747055"/>
            <a:ext cx="55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4. y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05493A-6CB6-4E2E-9F59-8BC1756C8080}"/>
              </a:ext>
            </a:extLst>
          </p:cNvPr>
          <p:cNvSpPr txBox="1"/>
          <p:nvPr/>
        </p:nvSpPr>
        <p:spPr>
          <a:xfrm>
            <a:off x="1815970" y="4110313"/>
            <a:ext cx="856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5. </a:t>
            </a:r>
            <a:r>
              <a:rPr lang="en-US" altLang="ko-KR" dirty="0" err="1"/>
              <a:t>mdadm</a:t>
            </a:r>
            <a:r>
              <a:rPr lang="en-US" altLang="ko-KR" dirty="0"/>
              <a:t> --create /dev/md10 --level=0 --raid-devices=2 /dev/md2 /dev/md3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37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B5C27-5122-41D6-8D54-304225F3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RAID6 </a:t>
            </a:r>
            <a:r>
              <a:rPr lang="ko-KR" altLang="en-US" dirty="0"/>
              <a:t>및 </a:t>
            </a:r>
            <a:r>
              <a:rPr lang="en-US" altLang="ko-KR" dirty="0"/>
              <a:t>RAID1+0 </a:t>
            </a:r>
            <a:r>
              <a:rPr lang="ko-KR" altLang="en-US" dirty="0"/>
              <a:t>복구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468B91-57A1-49E2-8D23-3EA430F8C5D5}"/>
              </a:ext>
            </a:extLst>
          </p:cNvPr>
          <p:cNvSpPr txBox="1"/>
          <p:nvPr/>
        </p:nvSpPr>
        <p:spPr>
          <a:xfrm>
            <a:off x="3935793" y="1867151"/>
            <a:ext cx="43204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응급복구 모드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 err="1"/>
              <a:t>mdadm</a:t>
            </a:r>
            <a:r>
              <a:rPr lang="en-US" altLang="ko-KR" b="1" dirty="0"/>
              <a:t> --run /dev/md6</a:t>
            </a:r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(md 1+0 </a:t>
            </a:r>
            <a:r>
              <a:rPr lang="ko-KR" altLang="en-US" b="1" dirty="0"/>
              <a:t>은 작은 녀석을 </a:t>
            </a:r>
            <a:r>
              <a:rPr lang="ko-KR" altLang="en-US" b="1" dirty="0" err="1"/>
              <a:t>실행해야된다</a:t>
            </a:r>
            <a:r>
              <a:rPr lang="en-US" altLang="ko-KR" b="1" dirty="0"/>
              <a:t>)</a:t>
            </a:r>
          </a:p>
          <a:p>
            <a:pPr algn="ctr"/>
            <a:r>
              <a:rPr lang="en-US" altLang="ko-KR" b="1" dirty="0" err="1"/>
              <a:t>mdadm</a:t>
            </a:r>
            <a:r>
              <a:rPr lang="en-US" altLang="ko-KR" b="1" dirty="0"/>
              <a:t> --run /dev/md2</a:t>
            </a:r>
          </a:p>
          <a:p>
            <a:pPr algn="ctr"/>
            <a:r>
              <a:rPr lang="en-US" altLang="ko-KR" b="1" dirty="0" err="1"/>
              <a:t>mdadm</a:t>
            </a:r>
            <a:r>
              <a:rPr lang="en-US" altLang="ko-KR" b="1" dirty="0"/>
              <a:t> --run /dev/md3</a:t>
            </a:r>
            <a:endParaRPr lang="ko-KR" altLang="en-US" b="1" dirty="0"/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df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B0A9A-5A15-4296-97E0-14B9345096AF}"/>
              </a:ext>
            </a:extLst>
          </p:cNvPr>
          <p:cNvSpPr txBox="1"/>
          <p:nvPr/>
        </p:nvSpPr>
        <p:spPr>
          <a:xfrm>
            <a:off x="4122548" y="5167312"/>
            <a:ext cx="3946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복구할 경우</a:t>
            </a:r>
            <a:r>
              <a:rPr lang="en-US" altLang="ko-KR" b="1" dirty="0"/>
              <a:t>, </a:t>
            </a:r>
            <a:r>
              <a:rPr lang="en-US" altLang="ko-KR" b="1" dirty="0" err="1"/>
              <a:t>mdadm</a:t>
            </a:r>
            <a:r>
              <a:rPr lang="en-US" altLang="ko-KR" b="1" dirty="0"/>
              <a:t> --add</a:t>
            </a:r>
            <a:r>
              <a:rPr lang="ko-KR" altLang="en-US" b="1" dirty="0"/>
              <a:t> 를 한다</a:t>
            </a:r>
            <a:endParaRPr lang="en-US" altLang="ko-KR" b="1" dirty="0"/>
          </a:p>
          <a:p>
            <a:pPr algn="ctr"/>
            <a:r>
              <a:rPr lang="ko-KR" altLang="en-US" b="1" dirty="0"/>
              <a:t>이전 장에 있다</a:t>
            </a:r>
            <a:r>
              <a:rPr lang="en-US" altLang="ko-KR" b="1" dirty="0"/>
              <a:t>!! </a:t>
            </a:r>
            <a:r>
              <a:rPr lang="ko-KR" altLang="en-US" b="1" dirty="0"/>
              <a:t>거기 참조</a:t>
            </a:r>
            <a:r>
              <a:rPr lang="en-US" altLang="ko-KR" b="1" dirty="0"/>
              <a:t>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1608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324</Words>
  <Application>Microsoft Office PowerPoint</Application>
  <PresentationFormat>와이드스크린</PresentationFormat>
  <Paragraphs>45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Linux</vt:lpstr>
      <vt:lpstr>RAID6 와 RAID 1+0 개념</vt:lpstr>
      <vt:lpstr>RAID6 와 RAID 1+0 구현</vt:lpstr>
      <vt:lpstr>RAID6 구현</vt:lpstr>
      <vt:lpstr>RAID 1+0 구현</vt:lpstr>
      <vt:lpstr>RAID6 및 RAID1+0 복구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이 창우</dc:creator>
  <cp:lastModifiedBy>이 창우</cp:lastModifiedBy>
  <cp:revision>41</cp:revision>
  <dcterms:created xsi:type="dcterms:W3CDTF">2020-02-23T02:33:39Z</dcterms:created>
  <dcterms:modified xsi:type="dcterms:W3CDTF">2020-02-23T03:39:25Z</dcterms:modified>
</cp:coreProperties>
</file>