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70" r:id="rId11"/>
    <p:sldId id="271" r:id="rId12"/>
    <p:sldId id="272" r:id="rId13"/>
    <p:sldId id="273" r:id="rId14"/>
    <p:sldId id="263" r:id="rId15"/>
    <p:sldId id="274" r:id="rId16"/>
    <p:sldId id="275" r:id="rId17"/>
    <p:sldId id="264" r:id="rId18"/>
    <p:sldId id="276" r:id="rId19"/>
    <p:sldId id="265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4C32-CBCA-4676-B54A-AF9FC50C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C5F22-01AB-4D70-B40B-AE48DE588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12A19-FC8A-4796-B16A-1BBA794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DE993-F402-490E-B42E-5C01222B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E4C92-0A62-4B5B-874B-94D54D57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2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A2D0F-C2F1-4535-B002-F806D3D9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A0BE3-70FD-4649-900C-9EA8BE0C8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225CF-6CBB-4BF0-991B-FE247D91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76708-47C3-4965-AE6A-743EFA43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5F351-8E7E-4451-9B5D-E316F3F2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16B2DB-6D3D-4438-BD87-FA3EF2E48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FFE42-EAED-4CAD-8686-A4746550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79C98-4CBB-4541-B08E-403B105C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30279-7900-4977-AE38-9507DA42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43515-0AFF-4973-BECB-7FD29D37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8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86B4-EABC-439A-94D3-239F576E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18771-478E-4784-9752-D0B87964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5D627-6AFE-4594-A291-E877CD9B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62103-C229-4D9C-85AD-AB76AB6F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17DFF-96AE-486E-B561-75811368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8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31B7-3333-4D2A-95E0-F31E3323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2F138-ED9C-4CCD-BE02-3D2062EAA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3708A-B50B-40EB-A87A-853628BE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933FD-26E0-431B-9B89-9D252A33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A4158-C896-4F99-8EEE-E63FC137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E80C-A271-4C3F-A242-A785FCE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3DB4-75CD-48AE-9B80-DA477BEAD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E1958-6E7F-442C-B48A-C955EE28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A2754-635B-4722-BFBF-8A2CAE52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9F9F6-850A-4590-A9BE-1AEAF673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1CC4D-A1D4-446E-9528-B83CFCF8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D0089-FC28-4B34-A31A-A6F438AD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D1D01-2CF8-4C61-876B-B1C29C03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128B9-3F95-4C0F-90F6-1E2D6F654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97F9-5CAC-46B1-9200-CA4B9C5FA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8F6929-4D47-4DC3-99A5-97F144E5C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58BE16-D678-456B-8118-22DF210B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DE9C0-666C-4CDD-8519-F816DF6C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65F503-ED7F-4B0C-8798-B9BC84E9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97CDD-2725-4734-95FE-BA0FFD5B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094EC3-00C1-442D-B607-670BE8E8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AB79B8-434B-4932-A12A-AB6D90D6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0B5E96-9DB6-4F17-B034-C67AD4E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A04D78-57C2-4D2F-B85C-761CDD3D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C2071-9E4D-4868-99F8-6E19FBB3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0476-50DC-427D-BDAB-66714A0B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6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114AC-A9DB-47B5-ACF2-51722A13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37AF4-0133-4265-8F7C-6A982B45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BEC2C-04C3-4E64-AF9F-156B32EE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4D53B1-FF6E-49C6-B30F-A51E3EA3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DDD28-5EAB-42F8-9C8B-4244E32C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450AD-32D7-4B7F-B1A2-5141CE1C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9BB23-1790-46CA-90B9-6E25D071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484165-B923-4140-B0B5-2009D0739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6AA44-DFC0-400A-ACD3-74BC9C6AA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BFE68-69FE-43F9-B101-52CFF62D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3BCFE-D88D-4EFB-B192-FE09419E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348FA-D2D4-494D-B56B-FA4FF63F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5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D886D-394A-4397-AF68-E629DB3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95E9B-75E7-483B-AB8A-E299B4AB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3EC91-724D-4FD5-91BE-28FCB452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623C-8B37-4203-BB2B-144CC708A54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009D3-640F-47A6-8B88-C89E2FCF5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01117-76D5-4355-B1C8-D5E4F1EF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9964-9DA1-48C5-930B-7736113BA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7A95B-0ACD-44FE-AC46-2636BD881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9BF7C-77EB-4064-951D-D9EA92670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17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77E-CC70-4E82-B3F0-EE376E8F362F}"/>
              </a:ext>
            </a:extLst>
          </p:cNvPr>
          <p:cNvSpPr txBox="1"/>
          <p:nvPr/>
        </p:nvSpPr>
        <p:spPr>
          <a:xfrm>
            <a:off x="816884" y="3236877"/>
            <a:ext cx="55949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/>
              <a:t>vgcreate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myVG</a:t>
            </a:r>
            <a:r>
              <a:rPr lang="en-US" altLang="ko-KR" sz="2400" b="1" dirty="0"/>
              <a:t> /dev/sdb1 /dev/sdc1</a:t>
            </a:r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볼륨 그룹 생성</a:t>
            </a:r>
            <a:r>
              <a:rPr lang="en-US" altLang="ko-KR" sz="2400" b="1" dirty="0"/>
              <a:t>)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 err="1"/>
              <a:t>vgthisplay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sym typeface="Wingdings" panose="05000000000000000000" pitchFamily="2" charset="2"/>
              </a:rPr>
              <a:t>확인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47DD9-0C37-4419-B135-552AE194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256" y="2339579"/>
            <a:ext cx="533474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21A30-D7EF-4368-A457-F4DEE0A3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6" y="1559927"/>
            <a:ext cx="9656388" cy="4932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66CC10-9181-4862-B693-4751D086B081}"/>
              </a:ext>
            </a:extLst>
          </p:cNvPr>
          <p:cNvSpPr/>
          <p:nvPr/>
        </p:nvSpPr>
        <p:spPr>
          <a:xfrm>
            <a:off x="1315453" y="1690688"/>
            <a:ext cx="2518610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AE525-9B74-4FEE-B7F0-F03990A885BF}"/>
              </a:ext>
            </a:extLst>
          </p:cNvPr>
          <p:cNvSpPr txBox="1"/>
          <p:nvPr/>
        </p:nvSpPr>
        <p:spPr>
          <a:xfrm>
            <a:off x="1139469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F1083-EF97-498C-8F3F-777A2E5D325E}"/>
              </a:ext>
            </a:extLst>
          </p:cNvPr>
          <p:cNvSpPr/>
          <p:nvPr/>
        </p:nvSpPr>
        <p:spPr>
          <a:xfrm>
            <a:off x="3962400" y="1690688"/>
            <a:ext cx="1267326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D53C-7167-4564-9DE1-4EC461ABB951}"/>
              </a:ext>
            </a:extLst>
          </p:cNvPr>
          <p:cNvSpPr txBox="1"/>
          <p:nvPr/>
        </p:nvSpPr>
        <p:spPr>
          <a:xfrm>
            <a:off x="3881710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0CDDC5-0123-4195-A3ED-639765E3BF6A}"/>
              </a:ext>
            </a:extLst>
          </p:cNvPr>
          <p:cNvSpPr/>
          <p:nvPr/>
        </p:nvSpPr>
        <p:spPr>
          <a:xfrm>
            <a:off x="6175970" y="1690688"/>
            <a:ext cx="1492155" cy="2544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48F12-D03E-453D-A049-C97F8FAF0F4F}"/>
              </a:ext>
            </a:extLst>
          </p:cNvPr>
          <p:cNvSpPr txBox="1"/>
          <p:nvPr/>
        </p:nvSpPr>
        <p:spPr>
          <a:xfrm>
            <a:off x="5888264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2869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77E-CC70-4E82-B3F0-EE376E8F362F}"/>
              </a:ext>
            </a:extLst>
          </p:cNvPr>
          <p:cNvSpPr txBox="1"/>
          <p:nvPr/>
        </p:nvSpPr>
        <p:spPr>
          <a:xfrm>
            <a:off x="3093808" y="1690688"/>
            <a:ext cx="60044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F0000"/>
                </a:solidFill>
              </a:rPr>
              <a:t>lvcreate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C000"/>
                </a:solidFill>
              </a:rPr>
              <a:t>--size 1G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--name myLG1</a:t>
            </a:r>
            <a:r>
              <a:rPr lang="en-US" altLang="ko-KR" sz="2400" b="1" dirty="0"/>
              <a:t> </a:t>
            </a:r>
            <a:r>
              <a:rPr lang="en-US" altLang="ko-KR" sz="2400" b="1" dirty="0" err="1">
                <a:solidFill>
                  <a:srgbClr val="00B0F0"/>
                </a:solidFill>
              </a:rPr>
              <a:t>myVG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algn="ctr"/>
            <a:r>
              <a:rPr lang="en-US" altLang="ko-KR" sz="2400" b="1" dirty="0"/>
              <a:t>(</a:t>
            </a:r>
            <a:r>
              <a:rPr lang="en-US" altLang="ko-KR" sz="2400" b="1" dirty="0">
                <a:solidFill>
                  <a:srgbClr val="FF0000"/>
                </a:solidFill>
              </a:rPr>
              <a:t>Logical Volume</a:t>
            </a:r>
            <a:r>
              <a:rPr lang="ko-KR" altLang="en-US" sz="2400" b="1" dirty="0">
                <a:solidFill>
                  <a:srgbClr val="FF0000"/>
                </a:solidFill>
              </a:rPr>
              <a:t>을 만들 것이다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ko-KR" altLang="en-US" sz="2400" b="1" dirty="0">
                <a:solidFill>
                  <a:srgbClr val="FFC000"/>
                </a:solidFill>
              </a:rPr>
              <a:t>크기는 </a:t>
            </a:r>
            <a:r>
              <a:rPr lang="en-US" altLang="ko-KR" sz="2400" b="1" dirty="0">
                <a:solidFill>
                  <a:srgbClr val="FFC000"/>
                </a:solidFill>
              </a:rPr>
              <a:t>1G</a:t>
            </a:r>
          </a:p>
          <a:p>
            <a:pPr algn="ctr"/>
            <a:r>
              <a:rPr lang="ko-KR" altLang="en-US" sz="2400" b="1" dirty="0">
                <a:solidFill>
                  <a:srgbClr val="92D050"/>
                </a:solidFill>
              </a:rPr>
              <a:t>이름은 </a:t>
            </a:r>
            <a:r>
              <a:rPr lang="en-US" altLang="ko-KR" sz="2400" b="1" dirty="0">
                <a:solidFill>
                  <a:srgbClr val="92D050"/>
                </a:solidFill>
              </a:rPr>
              <a:t>myLG1</a:t>
            </a:r>
            <a:r>
              <a:rPr lang="ko-KR" altLang="en-US" sz="2400" b="1" dirty="0">
                <a:solidFill>
                  <a:srgbClr val="92D050"/>
                </a:solidFill>
              </a:rPr>
              <a:t>으로</a:t>
            </a:r>
            <a:endParaRPr lang="en-US" altLang="ko-KR" sz="2400" b="1" dirty="0">
              <a:solidFill>
                <a:srgbClr val="92D050"/>
              </a:solidFill>
            </a:endParaRPr>
          </a:p>
          <a:p>
            <a:pPr algn="ctr"/>
            <a:r>
              <a:rPr lang="en-US" altLang="ko-KR" sz="2400" b="1" dirty="0" err="1">
                <a:solidFill>
                  <a:srgbClr val="00B0F0"/>
                </a:solidFill>
              </a:rPr>
              <a:t>myVG</a:t>
            </a:r>
            <a:r>
              <a:rPr lang="ko-KR" altLang="en-US" sz="2400" b="1" dirty="0">
                <a:solidFill>
                  <a:srgbClr val="00B0F0"/>
                </a:solidFill>
              </a:rPr>
              <a:t>를 나눈다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80DB5-86EA-4979-AE68-49600C9E8701}"/>
              </a:ext>
            </a:extLst>
          </p:cNvPr>
          <p:cNvSpPr txBox="1"/>
          <p:nvPr/>
        </p:nvSpPr>
        <p:spPr>
          <a:xfrm>
            <a:off x="3093808" y="4313820"/>
            <a:ext cx="6004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F0000"/>
                </a:solidFill>
              </a:rPr>
              <a:t>lvcreate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C000"/>
                </a:solidFill>
              </a:rPr>
              <a:t>--size 3G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--name myLG2</a:t>
            </a:r>
            <a:r>
              <a:rPr lang="en-US" altLang="ko-KR" sz="2400" b="1" dirty="0"/>
              <a:t> </a:t>
            </a:r>
            <a:r>
              <a:rPr lang="en-US" altLang="ko-KR" sz="2400" b="1" dirty="0" err="1">
                <a:solidFill>
                  <a:srgbClr val="00B0F0"/>
                </a:solidFill>
              </a:rPr>
              <a:t>myVG</a:t>
            </a:r>
            <a:endParaRPr lang="en-US" altLang="ko-KR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6992A-753E-45F2-9B06-91E33E2F1009}"/>
              </a:ext>
            </a:extLst>
          </p:cNvPr>
          <p:cNvSpPr txBox="1"/>
          <p:nvPr/>
        </p:nvSpPr>
        <p:spPr>
          <a:xfrm>
            <a:off x="2330654" y="5459626"/>
            <a:ext cx="753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F0000"/>
                </a:solidFill>
              </a:rPr>
              <a:t>lvcreate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C000"/>
                </a:solidFill>
              </a:rPr>
              <a:t>–extents</a:t>
            </a:r>
            <a:r>
              <a:rPr lang="ko-KR" altLang="en-US" sz="2400" b="1" dirty="0">
                <a:solidFill>
                  <a:srgbClr val="FFC000"/>
                </a:solidFill>
              </a:rPr>
              <a:t> </a:t>
            </a:r>
            <a:r>
              <a:rPr lang="en-US" altLang="ko-KR" sz="2400" b="1" dirty="0">
                <a:solidFill>
                  <a:srgbClr val="FFC000"/>
                </a:solidFill>
              </a:rPr>
              <a:t>100%FREE </a:t>
            </a:r>
            <a:r>
              <a:rPr lang="en-US" altLang="ko-KR" sz="2400" b="1" dirty="0">
                <a:solidFill>
                  <a:srgbClr val="92D050"/>
                </a:solidFill>
              </a:rPr>
              <a:t>--name myLG3</a:t>
            </a:r>
            <a:r>
              <a:rPr lang="en-US" altLang="ko-KR" sz="2400" b="1" dirty="0"/>
              <a:t> </a:t>
            </a:r>
            <a:r>
              <a:rPr lang="en-US" altLang="ko-KR" sz="2400" b="1" dirty="0" err="1">
                <a:solidFill>
                  <a:srgbClr val="00B0F0"/>
                </a:solidFill>
              </a:rPr>
              <a:t>myVG</a:t>
            </a:r>
            <a:endParaRPr lang="en-US" altLang="ko-KR" sz="2400" b="1" dirty="0">
              <a:solidFill>
                <a:srgbClr val="00B0F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2A7044-4C51-4731-984B-107FB1C44D1A}"/>
              </a:ext>
            </a:extLst>
          </p:cNvPr>
          <p:cNvSpPr/>
          <p:nvPr/>
        </p:nvSpPr>
        <p:spPr>
          <a:xfrm>
            <a:off x="3048000" y="59212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나머지 용량을 </a:t>
            </a:r>
            <a:r>
              <a:rPr lang="en-US" altLang="ko-KR" b="1" dirty="0"/>
              <a:t>myLG3</a:t>
            </a:r>
            <a:r>
              <a:rPr lang="ko-KR" altLang="en-US" b="1" dirty="0"/>
              <a:t>로 만든다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960FC78-9B29-4D5A-926E-32F2EFD4580B}"/>
              </a:ext>
            </a:extLst>
          </p:cNvPr>
          <p:cNvSpPr/>
          <p:nvPr/>
        </p:nvSpPr>
        <p:spPr>
          <a:xfrm>
            <a:off x="5853684" y="3834243"/>
            <a:ext cx="484632" cy="46166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3E5EE96-8713-45D2-86C0-A176D3D56981}"/>
              </a:ext>
            </a:extLst>
          </p:cNvPr>
          <p:cNvSpPr/>
          <p:nvPr/>
        </p:nvSpPr>
        <p:spPr>
          <a:xfrm>
            <a:off x="5853684" y="4886723"/>
            <a:ext cx="484632" cy="46166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0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21A30-D7EF-4368-A457-F4DEE0A3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6" y="1559927"/>
            <a:ext cx="9656388" cy="4932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66CC10-9181-4862-B693-4751D086B081}"/>
              </a:ext>
            </a:extLst>
          </p:cNvPr>
          <p:cNvSpPr/>
          <p:nvPr/>
        </p:nvSpPr>
        <p:spPr>
          <a:xfrm>
            <a:off x="1315453" y="1690688"/>
            <a:ext cx="2518610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AE525-9B74-4FEE-B7F0-F03990A885BF}"/>
              </a:ext>
            </a:extLst>
          </p:cNvPr>
          <p:cNvSpPr txBox="1"/>
          <p:nvPr/>
        </p:nvSpPr>
        <p:spPr>
          <a:xfrm>
            <a:off x="1139469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F1083-EF97-498C-8F3F-777A2E5D325E}"/>
              </a:ext>
            </a:extLst>
          </p:cNvPr>
          <p:cNvSpPr/>
          <p:nvPr/>
        </p:nvSpPr>
        <p:spPr>
          <a:xfrm>
            <a:off x="3962400" y="1690688"/>
            <a:ext cx="1267326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D53C-7167-4564-9DE1-4EC461ABB951}"/>
              </a:ext>
            </a:extLst>
          </p:cNvPr>
          <p:cNvSpPr txBox="1"/>
          <p:nvPr/>
        </p:nvSpPr>
        <p:spPr>
          <a:xfrm>
            <a:off x="3881710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0CDDC5-0123-4195-A3ED-639765E3BF6A}"/>
              </a:ext>
            </a:extLst>
          </p:cNvPr>
          <p:cNvSpPr/>
          <p:nvPr/>
        </p:nvSpPr>
        <p:spPr>
          <a:xfrm>
            <a:off x="6175970" y="1690688"/>
            <a:ext cx="1492155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48F12-D03E-453D-A049-C97F8FAF0F4F}"/>
              </a:ext>
            </a:extLst>
          </p:cNvPr>
          <p:cNvSpPr txBox="1"/>
          <p:nvPr/>
        </p:nvSpPr>
        <p:spPr>
          <a:xfrm>
            <a:off x="5888264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1B27E-92AE-40EA-9E36-80AB10FA3631}"/>
              </a:ext>
            </a:extLst>
          </p:cNvPr>
          <p:cNvSpPr/>
          <p:nvPr/>
        </p:nvSpPr>
        <p:spPr>
          <a:xfrm>
            <a:off x="8198120" y="1690688"/>
            <a:ext cx="2068827" cy="2544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47AA2-0D2E-4F48-B8F7-9CC09A19B60D}"/>
              </a:ext>
            </a:extLst>
          </p:cNvPr>
          <p:cNvSpPr txBox="1"/>
          <p:nvPr/>
        </p:nvSpPr>
        <p:spPr>
          <a:xfrm>
            <a:off x="7874954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2110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51151E-E5FD-4D3F-ABA8-8F766A59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0370"/>
            <a:ext cx="10515600" cy="1921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84595-2DF4-4517-8EAF-3CFA43214B35}"/>
              </a:ext>
            </a:extLst>
          </p:cNvPr>
          <p:cNvSpPr txBox="1"/>
          <p:nvPr/>
        </p:nvSpPr>
        <p:spPr>
          <a:xfrm>
            <a:off x="5179723" y="1628705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됐는지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EB6CB-C96C-4C1B-966B-06A1ADD122EF}"/>
              </a:ext>
            </a:extLst>
          </p:cNvPr>
          <p:cNvSpPr txBox="1"/>
          <p:nvPr/>
        </p:nvSpPr>
        <p:spPr>
          <a:xfrm>
            <a:off x="3835932" y="4924925"/>
            <a:ext cx="45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mkfs.ext4 /dev/</a:t>
            </a:r>
            <a:r>
              <a:rPr lang="en-US" altLang="ko-KR" sz="2400" b="1" dirty="0" err="1"/>
              <a:t>myVG</a:t>
            </a:r>
            <a:r>
              <a:rPr lang="en-US" altLang="ko-KR" sz="2400" b="1" dirty="0"/>
              <a:t>/myLG1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6F0F4-969B-454C-B546-A5FCA203D052}"/>
              </a:ext>
            </a:extLst>
          </p:cNvPr>
          <p:cNvSpPr txBox="1"/>
          <p:nvPr/>
        </p:nvSpPr>
        <p:spPr>
          <a:xfrm>
            <a:off x="3835932" y="5386590"/>
            <a:ext cx="45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mkfs.ext4 /dev/</a:t>
            </a:r>
            <a:r>
              <a:rPr lang="en-US" altLang="ko-KR" sz="2400" b="1" dirty="0" err="1"/>
              <a:t>myVG</a:t>
            </a:r>
            <a:r>
              <a:rPr lang="en-US" altLang="ko-KR" sz="2400" b="1" dirty="0"/>
              <a:t>/myLG2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95329-627A-423A-AFDE-FA2480C22BB6}"/>
              </a:ext>
            </a:extLst>
          </p:cNvPr>
          <p:cNvSpPr txBox="1"/>
          <p:nvPr/>
        </p:nvSpPr>
        <p:spPr>
          <a:xfrm>
            <a:off x="3835932" y="5848255"/>
            <a:ext cx="45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mkfs.ext4 /dev/</a:t>
            </a:r>
            <a:r>
              <a:rPr lang="en-US" altLang="ko-KR" sz="2400" b="1" dirty="0" err="1"/>
              <a:t>myVG</a:t>
            </a:r>
            <a:r>
              <a:rPr lang="en-US" altLang="ko-KR" sz="2400" b="1" dirty="0"/>
              <a:t>/myLG3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E0500-DEED-4B55-BAAA-32FAB78C8FD6}"/>
              </a:ext>
            </a:extLst>
          </p:cNvPr>
          <p:cNvSpPr txBox="1"/>
          <p:nvPr/>
        </p:nvSpPr>
        <p:spPr>
          <a:xfrm>
            <a:off x="5114010" y="4581797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[ </a:t>
            </a:r>
            <a:r>
              <a:rPr lang="ko-KR" altLang="en-US" sz="2400" b="1" dirty="0"/>
              <a:t>포맷 하기 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793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21A30-D7EF-4368-A457-F4DEE0A3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6" y="1559927"/>
            <a:ext cx="9656388" cy="4932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66CC10-9181-4862-B693-4751D086B081}"/>
              </a:ext>
            </a:extLst>
          </p:cNvPr>
          <p:cNvSpPr/>
          <p:nvPr/>
        </p:nvSpPr>
        <p:spPr>
          <a:xfrm>
            <a:off x="1315453" y="1690688"/>
            <a:ext cx="2518610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AE525-9B74-4FEE-B7F0-F03990A885BF}"/>
              </a:ext>
            </a:extLst>
          </p:cNvPr>
          <p:cNvSpPr txBox="1"/>
          <p:nvPr/>
        </p:nvSpPr>
        <p:spPr>
          <a:xfrm>
            <a:off x="1139469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F1083-EF97-498C-8F3F-777A2E5D325E}"/>
              </a:ext>
            </a:extLst>
          </p:cNvPr>
          <p:cNvSpPr/>
          <p:nvPr/>
        </p:nvSpPr>
        <p:spPr>
          <a:xfrm>
            <a:off x="3962400" y="1690688"/>
            <a:ext cx="1267326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D53C-7167-4564-9DE1-4EC461ABB951}"/>
              </a:ext>
            </a:extLst>
          </p:cNvPr>
          <p:cNvSpPr txBox="1"/>
          <p:nvPr/>
        </p:nvSpPr>
        <p:spPr>
          <a:xfrm>
            <a:off x="3881710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0CDDC5-0123-4195-A3ED-639765E3BF6A}"/>
              </a:ext>
            </a:extLst>
          </p:cNvPr>
          <p:cNvSpPr/>
          <p:nvPr/>
        </p:nvSpPr>
        <p:spPr>
          <a:xfrm>
            <a:off x="6175970" y="1690688"/>
            <a:ext cx="1492155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48F12-D03E-453D-A049-C97F8FAF0F4F}"/>
              </a:ext>
            </a:extLst>
          </p:cNvPr>
          <p:cNvSpPr txBox="1"/>
          <p:nvPr/>
        </p:nvSpPr>
        <p:spPr>
          <a:xfrm>
            <a:off x="5888264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1B27E-92AE-40EA-9E36-80AB10FA3631}"/>
              </a:ext>
            </a:extLst>
          </p:cNvPr>
          <p:cNvSpPr/>
          <p:nvPr/>
        </p:nvSpPr>
        <p:spPr>
          <a:xfrm>
            <a:off x="8198120" y="1690688"/>
            <a:ext cx="2068827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47AA2-0D2E-4F48-B8F7-9CC09A19B60D}"/>
              </a:ext>
            </a:extLst>
          </p:cNvPr>
          <p:cNvSpPr txBox="1"/>
          <p:nvPr/>
        </p:nvSpPr>
        <p:spPr>
          <a:xfrm>
            <a:off x="7874954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F3F91-59D0-4289-992A-650ADC326F15}"/>
              </a:ext>
            </a:extLst>
          </p:cNvPr>
          <p:cNvSpPr/>
          <p:nvPr/>
        </p:nvSpPr>
        <p:spPr>
          <a:xfrm>
            <a:off x="8422105" y="4716379"/>
            <a:ext cx="1844842" cy="1732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99D5D-040F-475D-8E28-7D7E9E0E2558}"/>
              </a:ext>
            </a:extLst>
          </p:cNvPr>
          <p:cNvSpPr txBox="1"/>
          <p:nvPr/>
        </p:nvSpPr>
        <p:spPr>
          <a:xfrm>
            <a:off x="7874954" y="453171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1889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1E40B-0919-4F86-B166-4DBDD5017FCD}"/>
              </a:ext>
            </a:extLst>
          </p:cNvPr>
          <p:cNvSpPr txBox="1"/>
          <p:nvPr/>
        </p:nvSpPr>
        <p:spPr>
          <a:xfrm>
            <a:off x="4145187" y="2935705"/>
            <a:ext cx="390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/>
              <a:t>mkdir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/lvm1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/lvm2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/lvm3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E7833-1235-4C30-8D8E-DD9596627B61}"/>
              </a:ext>
            </a:extLst>
          </p:cNvPr>
          <p:cNvSpPr txBox="1"/>
          <p:nvPr/>
        </p:nvSpPr>
        <p:spPr>
          <a:xfrm>
            <a:off x="3586674" y="3407161"/>
            <a:ext cx="501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mount /dev/</a:t>
            </a:r>
            <a:r>
              <a:rPr lang="en-US" altLang="ko-KR" sz="2400" b="1" dirty="0" err="1"/>
              <a:t>myVG</a:t>
            </a:r>
            <a:r>
              <a:rPr lang="en-US" altLang="ko-KR" sz="2400" b="1" dirty="0"/>
              <a:t>/myLG1 /lvm1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E8198-5C0E-4F9E-BE85-F10B8CE90286}"/>
              </a:ext>
            </a:extLst>
          </p:cNvPr>
          <p:cNvSpPr txBox="1"/>
          <p:nvPr/>
        </p:nvSpPr>
        <p:spPr>
          <a:xfrm>
            <a:off x="3586674" y="3878617"/>
            <a:ext cx="501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mount /dev/</a:t>
            </a:r>
            <a:r>
              <a:rPr lang="en-US" altLang="ko-KR" sz="2400" b="1" dirty="0" err="1"/>
              <a:t>myVG</a:t>
            </a:r>
            <a:r>
              <a:rPr lang="en-US" altLang="ko-KR" sz="2400" b="1" dirty="0"/>
              <a:t>/myLG2 /lvm2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34B7-8FF4-405C-AD19-BEFF4DCAB507}"/>
              </a:ext>
            </a:extLst>
          </p:cNvPr>
          <p:cNvSpPr txBox="1"/>
          <p:nvPr/>
        </p:nvSpPr>
        <p:spPr>
          <a:xfrm>
            <a:off x="3586674" y="4350072"/>
            <a:ext cx="501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mount /dev/</a:t>
            </a:r>
            <a:r>
              <a:rPr lang="en-US" altLang="ko-KR" sz="2400" b="1" dirty="0" err="1"/>
              <a:t>myVG</a:t>
            </a:r>
            <a:r>
              <a:rPr lang="en-US" altLang="ko-KR" sz="2400" b="1" dirty="0"/>
              <a:t>/myLG3 /lvm3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D0CEB-403A-4CFC-AFBE-D3417F6F1AFF}"/>
              </a:ext>
            </a:extLst>
          </p:cNvPr>
          <p:cNvSpPr txBox="1"/>
          <p:nvPr/>
        </p:nvSpPr>
        <p:spPr>
          <a:xfrm>
            <a:off x="4960130" y="2284660"/>
            <a:ext cx="2271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[ </a:t>
            </a:r>
            <a:r>
              <a:rPr lang="ko-KR" altLang="en-US" sz="2400" b="1" dirty="0"/>
              <a:t>마운트 하기 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391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98DBDF-0025-476F-85FE-6FFC1653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74" y="2505693"/>
            <a:ext cx="9867252" cy="3376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C18305-FD29-4F83-AE5B-A82C0C123695}"/>
              </a:ext>
            </a:extLst>
          </p:cNvPr>
          <p:cNvSpPr txBox="1"/>
          <p:nvPr/>
        </p:nvSpPr>
        <p:spPr>
          <a:xfrm>
            <a:off x="4817466" y="2044028"/>
            <a:ext cx="255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df</a:t>
            </a:r>
            <a:r>
              <a:rPr lang="ko-KR" altLang="en-US" sz="2400" b="1" dirty="0"/>
              <a:t>로 확인해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AD994C-E32D-4007-8292-102F8383341C}"/>
              </a:ext>
            </a:extLst>
          </p:cNvPr>
          <p:cNvSpPr/>
          <p:nvPr/>
        </p:nvSpPr>
        <p:spPr>
          <a:xfrm>
            <a:off x="1058779" y="4995362"/>
            <a:ext cx="10026316" cy="9562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6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21A30-D7EF-4368-A457-F4DEE0A3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6" y="1559927"/>
            <a:ext cx="9656388" cy="4932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66CC10-9181-4862-B693-4751D086B081}"/>
              </a:ext>
            </a:extLst>
          </p:cNvPr>
          <p:cNvSpPr/>
          <p:nvPr/>
        </p:nvSpPr>
        <p:spPr>
          <a:xfrm>
            <a:off x="1315453" y="1690688"/>
            <a:ext cx="2518610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AE525-9B74-4FEE-B7F0-F03990A885BF}"/>
              </a:ext>
            </a:extLst>
          </p:cNvPr>
          <p:cNvSpPr txBox="1"/>
          <p:nvPr/>
        </p:nvSpPr>
        <p:spPr>
          <a:xfrm>
            <a:off x="1139469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F1083-EF97-498C-8F3F-777A2E5D325E}"/>
              </a:ext>
            </a:extLst>
          </p:cNvPr>
          <p:cNvSpPr/>
          <p:nvPr/>
        </p:nvSpPr>
        <p:spPr>
          <a:xfrm>
            <a:off x="3962400" y="1690688"/>
            <a:ext cx="1267326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D53C-7167-4564-9DE1-4EC461ABB951}"/>
              </a:ext>
            </a:extLst>
          </p:cNvPr>
          <p:cNvSpPr txBox="1"/>
          <p:nvPr/>
        </p:nvSpPr>
        <p:spPr>
          <a:xfrm>
            <a:off x="3881710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0CDDC5-0123-4195-A3ED-639765E3BF6A}"/>
              </a:ext>
            </a:extLst>
          </p:cNvPr>
          <p:cNvSpPr/>
          <p:nvPr/>
        </p:nvSpPr>
        <p:spPr>
          <a:xfrm>
            <a:off x="6175970" y="1690688"/>
            <a:ext cx="1492155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48F12-D03E-453D-A049-C97F8FAF0F4F}"/>
              </a:ext>
            </a:extLst>
          </p:cNvPr>
          <p:cNvSpPr txBox="1"/>
          <p:nvPr/>
        </p:nvSpPr>
        <p:spPr>
          <a:xfrm>
            <a:off x="5888264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1B27E-92AE-40EA-9E36-80AB10FA3631}"/>
              </a:ext>
            </a:extLst>
          </p:cNvPr>
          <p:cNvSpPr/>
          <p:nvPr/>
        </p:nvSpPr>
        <p:spPr>
          <a:xfrm>
            <a:off x="8198120" y="1690688"/>
            <a:ext cx="2068827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47AA2-0D2E-4F48-B8F7-9CC09A19B60D}"/>
              </a:ext>
            </a:extLst>
          </p:cNvPr>
          <p:cNvSpPr txBox="1"/>
          <p:nvPr/>
        </p:nvSpPr>
        <p:spPr>
          <a:xfrm>
            <a:off x="7874954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F3F91-59D0-4289-992A-650ADC326F15}"/>
              </a:ext>
            </a:extLst>
          </p:cNvPr>
          <p:cNvSpPr/>
          <p:nvPr/>
        </p:nvSpPr>
        <p:spPr>
          <a:xfrm>
            <a:off x="8422105" y="4716379"/>
            <a:ext cx="1844842" cy="173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99D5D-040F-475D-8E28-7D7E9E0E2558}"/>
              </a:ext>
            </a:extLst>
          </p:cNvPr>
          <p:cNvSpPr txBox="1"/>
          <p:nvPr/>
        </p:nvSpPr>
        <p:spPr>
          <a:xfrm>
            <a:off x="7874954" y="453171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EFF124-5F50-4884-80DD-458405E48A14}"/>
              </a:ext>
            </a:extLst>
          </p:cNvPr>
          <p:cNvSpPr/>
          <p:nvPr/>
        </p:nvSpPr>
        <p:spPr>
          <a:xfrm>
            <a:off x="6030112" y="4716379"/>
            <a:ext cx="1844842" cy="1732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AEC90-B655-4465-8661-48C1DBACFC30}"/>
              </a:ext>
            </a:extLst>
          </p:cNvPr>
          <p:cNvSpPr txBox="1"/>
          <p:nvPr/>
        </p:nvSpPr>
        <p:spPr>
          <a:xfrm>
            <a:off x="5627339" y="453171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6910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B2BAB-7B43-4DB3-A311-8C9A8CC1313E}"/>
              </a:ext>
            </a:extLst>
          </p:cNvPr>
          <p:cNvSpPr txBox="1"/>
          <p:nvPr/>
        </p:nvSpPr>
        <p:spPr>
          <a:xfrm>
            <a:off x="4700382" y="2220493"/>
            <a:ext cx="2791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[ /</a:t>
            </a:r>
            <a:r>
              <a:rPr lang="en-US" altLang="ko-KR" sz="2400" b="1" dirty="0" err="1"/>
              <a:t>etc</a:t>
            </a:r>
            <a:r>
              <a:rPr lang="en-US" altLang="ko-KR" sz="2400" b="1" dirty="0"/>
              <a:t>/</a:t>
            </a:r>
            <a:r>
              <a:rPr lang="en-US" altLang="ko-KR" sz="2400" b="1" dirty="0" err="1"/>
              <a:t>fstab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설정 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B9C6A5-9FE5-458F-954C-C0A7A566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26951"/>
            <a:ext cx="10515602" cy="17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FB977-2052-4409-83FB-D546FD31A072}"/>
              </a:ext>
            </a:extLst>
          </p:cNvPr>
          <p:cNvSpPr txBox="1"/>
          <p:nvPr/>
        </p:nvSpPr>
        <p:spPr>
          <a:xfrm>
            <a:off x="838200" y="1369846"/>
            <a:ext cx="104807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주요기능</a:t>
            </a:r>
            <a:endParaRPr lang="en-US" altLang="ko-KR" b="1" dirty="0"/>
          </a:p>
          <a:p>
            <a:r>
              <a:rPr lang="ko-KR" altLang="en-US" dirty="0"/>
              <a:t>여러 개의 하드디스크를 합쳐서 한 개의 파일 시스템으로 사용하는 것으로 필요에 따라서 다시 나눌</a:t>
            </a:r>
            <a:endParaRPr lang="en-US" altLang="ko-KR" dirty="0"/>
          </a:p>
          <a:p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예로 </a:t>
            </a:r>
            <a:r>
              <a:rPr lang="en-US" altLang="ko-KR" dirty="0"/>
              <a:t>2TB </a:t>
            </a:r>
            <a:r>
              <a:rPr lang="ko-KR" altLang="en-US" dirty="0"/>
              <a:t>용량의 하드디스크 </a:t>
            </a:r>
            <a:r>
              <a:rPr lang="en-US" altLang="ko-KR" dirty="0"/>
              <a:t>2</a:t>
            </a:r>
            <a:r>
              <a:rPr lang="ko-KR" altLang="en-US" dirty="0"/>
              <a:t>개를 합친 후에 다시 </a:t>
            </a:r>
            <a:r>
              <a:rPr lang="en-US" altLang="ko-KR" dirty="0"/>
              <a:t>1TB</a:t>
            </a:r>
            <a:r>
              <a:rPr lang="ko-KR" altLang="en-US" dirty="0"/>
              <a:t>와 </a:t>
            </a:r>
            <a:r>
              <a:rPr lang="en-US" altLang="ko-KR" dirty="0"/>
              <a:t>3TB</a:t>
            </a:r>
            <a:r>
              <a:rPr lang="ko-KR" altLang="en-US" dirty="0"/>
              <a:t>로 나눠서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대체로 </a:t>
            </a:r>
            <a:r>
              <a:rPr lang="ko-KR" altLang="en-US" b="1" dirty="0"/>
              <a:t>합치고 다시 나누기 위해서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7FBAE-DC1F-46AE-8FCE-8F4D373A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2" y="3733829"/>
            <a:ext cx="10780296" cy="22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7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21A30-D7EF-4368-A457-F4DEE0A3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6" y="1559927"/>
            <a:ext cx="9656388" cy="4932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66CC10-9181-4862-B693-4751D086B081}"/>
              </a:ext>
            </a:extLst>
          </p:cNvPr>
          <p:cNvSpPr/>
          <p:nvPr/>
        </p:nvSpPr>
        <p:spPr>
          <a:xfrm>
            <a:off x="1315453" y="1690688"/>
            <a:ext cx="2518610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AE525-9B74-4FEE-B7F0-F03990A885BF}"/>
              </a:ext>
            </a:extLst>
          </p:cNvPr>
          <p:cNvSpPr txBox="1"/>
          <p:nvPr/>
        </p:nvSpPr>
        <p:spPr>
          <a:xfrm>
            <a:off x="1139469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F1083-EF97-498C-8F3F-777A2E5D325E}"/>
              </a:ext>
            </a:extLst>
          </p:cNvPr>
          <p:cNvSpPr/>
          <p:nvPr/>
        </p:nvSpPr>
        <p:spPr>
          <a:xfrm>
            <a:off x="3962400" y="1690688"/>
            <a:ext cx="1267326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D53C-7167-4564-9DE1-4EC461ABB951}"/>
              </a:ext>
            </a:extLst>
          </p:cNvPr>
          <p:cNvSpPr txBox="1"/>
          <p:nvPr/>
        </p:nvSpPr>
        <p:spPr>
          <a:xfrm>
            <a:off x="3881710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0CDDC5-0123-4195-A3ED-639765E3BF6A}"/>
              </a:ext>
            </a:extLst>
          </p:cNvPr>
          <p:cNvSpPr/>
          <p:nvPr/>
        </p:nvSpPr>
        <p:spPr>
          <a:xfrm>
            <a:off x="6175970" y="1690688"/>
            <a:ext cx="1492155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48F12-D03E-453D-A049-C97F8FAF0F4F}"/>
              </a:ext>
            </a:extLst>
          </p:cNvPr>
          <p:cNvSpPr txBox="1"/>
          <p:nvPr/>
        </p:nvSpPr>
        <p:spPr>
          <a:xfrm>
            <a:off x="5888264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1B27E-92AE-40EA-9E36-80AB10FA3631}"/>
              </a:ext>
            </a:extLst>
          </p:cNvPr>
          <p:cNvSpPr/>
          <p:nvPr/>
        </p:nvSpPr>
        <p:spPr>
          <a:xfrm>
            <a:off x="8198120" y="1690688"/>
            <a:ext cx="2068827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47AA2-0D2E-4F48-B8F7-9CC09A19B60D}"/>
              </a:ext>
            </a:extLst>
          </p:cNvPr>
          <p:cNvSpPr txBox="1"/>
          <p:nvPr/>
        </p:nvSpPr>
        <p:spPr>
          <a:xfrm>
            <a:off x="7874954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F3F91-59D0-4289-992A-650ADC326F15}"/>
              </a:ext>
            </a:extLst>
          </p:cNvPr>
          <p:cNvSpPr/>
          <p:nvPr/>
        </p:nvSpPr>
        <p:spPr>
          <a:xfrm>
            <a:off x="8422105" y="4716379"/>
            <a:ext cx="1844842" cy="173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99D5D-040F-475D-8E28-7D7E9E0E2558}"/>
              </a:ext>
            </a:extLst>
          </p:cNvPr>
          <p:cNvSpPr txBox="1"/>
          <p:nvPr/>
        </p:nvSpPr>
        <p:spPr>
          <a:xfrm>
            <a:off x="7874954" y="453171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EFF124-5F50-4884-80DD-458405E48A14}"/>
              </a:ext>
            </a:extLst>
          </p:cNvPr>
          <p:cNvSpPr/>
          <p:nvPr/>
        </p:nvSpPr>
        <p:spPr>
          <a:xfrm>
            <a:off x="6030112" y="4716379"/>
            <a:ext cx="1844842" cy="173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AEC90-B655-4465-8661-48C1DBACFC30}"/>
              </a:ext>
            </a:extLst>
          </p:cNvPr>
          <p:cNvSpPr txBox="1"/>
          <p:nvPr/>
        </p:nvSpPr>
        <p:spPr>
          <a:xfrm>
            <a:off x="5627339" y="453171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E7275-24FD-4838-8642-4F84CC071F39}"/>
              </a:ext>
            </a:extLst>
          </p:cNvPr>
          <p:cNvSpPr/>
          <p:nvPr/>
        </p:nvSpPr>
        <p:spPr>
          <a:xfrm>
            <a:off x="3881677" y="4531713"/>
            <a:ext cx="1491188" cy="1917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697AE-A6B2-426B-B936-C59E5BDC28D6}"/>
              </a:ext>
            </a:extLst>
          </p:cNvPr>
          <p:cNvSpPr txBox="1"/>
          <p:nvPr/>
        </p:nvSpPr>
        <p:spPr>
          <a:xfrm>
            <a:off x="3558511" y="453171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1440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19C1A9-CFFF-4DB3-993F-0C56C9CB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1433432"/>
            <a:ext cx="8053136" cy="54245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84D7F-AE94-4D31-B8FF-BA104AFC610A}"/>
              </a:ext>
            </a:extLst>
          </p:cNvPr>
          <p:cNvSpPr txBox="1"/>
          <p:nvPr/>
        </p:nvSpPr>
        <p:spPr>
          <a:xfrm>
            <a:off x="838200" y="5804398"/>
            <a:ext cx="727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2TB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+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3TB </a:t>
            </a:r>
            <a:r>
              <a:rPr lang="en-US" altLang="ko-KR" sz="2800" b="1" dirty="0">
                <a:sym typeface="Wingdings" panose="05000000000000000000" pitchFamily="2" charset="2"/>
              </a:rPr>
              <a:t> 1TB + 3TB + 1TB </a:t>
            </a:r>
            <a:r>
              <a:rPr lang="ko-KR" altLang="en-US" sz="2800" b="1" dirty="0">
                <a:sym typeface="Wingdings" panose="05000000000000000000" pitchFamily="2" charset="2"/>
              </a:rPr>
              <a:t>로 만들기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973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21A30-D7EF-4368-A457-F4DEE0A3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6" y="1559927"/>
            <a:ext cx="9656388" cy="4932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3BE457-987D-4BEE-A9F1-86CCD40B6235}"/>
              </a:ext>
            </a:extLst>
          </p:cNvPr>
          <p:cNvSpPr txBox="1"/>
          <p:nvPr/>
        </p:nvSpPr>
        <p:spPr>
          <a:xfrm>
            <a:off x="5807241" y="3537783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개의 디스크 합치기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FE4A1-A6A7-4BCD-AA12-E325AF75FC9B}"/>
              </a:ext>
            </a:extLst>
          </p:cNvPr>
          <p:cNvSpPr txBox="1"/>
          <p:nvPr/>
        </p:nvSpPr>
        <p:spPr>
          <a:xfrm>
            <a:off x="2021304" y="4179468"/>
            <a:ext cx="26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파티션 </a:t>
            </a:r>
            <a:r>
              <a:rPr lang="en-US" altLang="ko-KR" b="1" dirty="0"/>
              <a:t>LVM</a:t>
            </a:r>
            <a:r>
              <a:rPr lang="ko-KR" altLang="en-US" b="1" dirty="0"/>
              <a:t>으로 나누기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2F962-3C81-4680-A3E5-1C3E4FBE23A4}"/>
              </a:ext>
            </a:extLst>
          </p:cNvPr>
          <p:cNvSpPr txBox="1"/>
          <p:nvPr/>
        </p:nvSpPr>
        <p:spPr>
          <a:xfrm>
            <a:off x="4175906" y="1348309"/>
            <a:ext cx="404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pvcreate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physical volume create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412FF-5B32-4554-8D45-6D2BB351A23B}"/>
              </a:ext>
            </a:extLst>
          </p:cNvPr>
          <p:cNvSpPr txBox="1"/>
          <p:nvPr/>
        </p:nvSpPr>
        <p:spPr>
          <a:xfrm>
            <a:off x="5128374" y="3961020"/>
            <a:ext cx="383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vgcreate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volume group create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72DB71-AB45-453B-B63D-21084FD5D018}"/>
              </a:ext>
            </a:extLst>
          </p:cNvPr>
          <p:cNvCxnSpPr/>
          <p:nvPr/>
        </p:nvCxnSpPr>
        <p:spPr>
          <a:xfrm flipH="1" flipV="1">
            <a:off x="5598695" y="3429000"/>
            <a:ext cx="208546" cy="532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7ACFA9-9A28-458A-9ADE-91C331B60ED7}"/>
              </a:ext>
            </a:extLst>
          </p:cNvPr>
          <p:cNvCxnSpPr>
            <a:cxnSpLocks/>
          </p:cNvCxnSpPr>
          <p:nvPr/>
        </p:nvCxnSpPr>
        <p:spPr>
          <a:xfrm flipH="1">
            <a:off x="4960543" y="1690688"/>
            <a:ext cx="638152" cy="2880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B523B8-9EA4-4197-87E9-2D7AB38D6B54}"/>
              </a:ext>
            </a:extLst>
          </p:cNvPr>
          <p:cNvSpPr txBox="1"/>
          <p:nvPr/>
        </p:nvSpPr>
        <p:spPr>
          <a:xfrm>
            <a:off x="7309882" y="1690688"/>
            <a:ext cx="380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lvcreate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logical volume create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839FC0-FF9D-4BCE-847D-2BAF973EE11D}"/>
              </a:ext>
            </a:extLst>
          </p:cNvPr>
          <p:cNvCxnSpPr>
            <a:cxnSpLocks/>
          </p:cNvCxnSpPr>
          <p:nvPr/>
        </p:nvCxnSpPr>
        <p:spPr>
          <a:xfrm flipH="1">
            <a:off x="8128711" y="2060020"/>
            <a:ext cx="437773" cy="6878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4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AE55E-5404-4209-8AFD-55A5CA4ACCDF}"/>
              </a:ext>
            </a:extLst>
          </p:cNvPr>
          <p:cNvSpPr txBox="1"/>
          <p:nvPr/>
        </p:nvSpPr>
        <p:spPr>
          <a:xfrm>
            <a:off x="838200" y="1506022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Snapshot</a:t>
            </a:r>
            <a:r>
              <a:rPr lang="ko-KR" altLang="en-US" b="1" dirty="0"/>
              <a:t>으로 설치직후 찍어 놓은 부분에 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E3FF1E-D2D9-44B0-A69C-3EFAF7E9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94" y="2429352"/>
            <a:ext cx="4797160" cy="4229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FF22F0-11D5-4320-93D3-54E262A1B458}"/>
              </a:ext>
            </a:extLst>
          </p:cNvPr>
          <p:cNvSpPr txBox="1"/>
          <p:nvPr/>
        </p:nvSpPr>
        <p:spPr>
          <a:xfrm>
            <a:off x="838200" y="1875354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2. 2</a:t>
            </a:r>
            <a:r>
              <a:rPr lang="ko-KR" altLang="en-US" b="1" dirty="0"/>
              <a:t>개의 하드디스크를 추가 </a:t>
            </a:r>
            <a:r>
              <a:rPr lang="en-US" altLang="ko-KR" b="1" dirty="0">
                <a:sym typeface="Wingdings" panose="05000000000000000000" pitchFamily="2" charset="2"/>
              </a:rPr>
              <a:t> 2GB, 3GB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953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8DE12-377B-4831-9DDB-C56AE7865168}"/>
              </a:ext>
            </a:extLst>
          </p:cNvPr>
          <p:cNvSpPr txBox="1"/>
          <p:nvPr/>
        </p:nvSpPr>
        <p:spPr>
          <a:xfrm>
            <a:off x="1596883" y="3248317"/>
            <a:ext cx="899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fdisk</a:t>
            </a:r>
            <a:r>
              <a:rPr lang="en-US" altLang="ko-KR" b="1" dirty="0"/>
              <a:t> /dev/</a:t>
            </a:r>
            <a:r>
              <a:rPr lang="en-US" altLang="ko-KR" b="1" dirty="0" err="1"/>
              <a:t>sdb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n  p  enter  enter  enter  t  8e (Linux LVM)  w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14DBF-310F-4947-9F4F-333B1BF47A80}"/>
              </a:ext>
            </a:extLst>
          </p:cNvPr>
          <p:cNvSpPr txBox="1"/>
          <p:nvPr/>
        </p:nvSpPr>
        <p:spPr>
          <a:xfrm>
            <a:off x="1596883" y="3617649"/>
            <a:ext cx="899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fdisk</a:t>
            </a:r>
            <a:r>
              <a:rPr lang="en-US" altLang="ko-KR" b="1" dirty="0"/>
              <a:t> /dev/</a:t>
            </a:r>
            <a:r>
              <a:rPr lang="en-US" altLang="ko-KR" b="1" dirty="0" err="1"/>
              <a:t>sdc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n  p  enter  enter  enter  t  8e (Linux LVM)  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354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21A30-D7EF-4368-A457-F4DEE0A3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6" y="1559927"/>
            <a:ext cx="9656388" cy="4932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66CC10-9181-4862-B693-4751D086B081}"/>
              </a:ext>
            </a:extLst>
          </p:cNvPr>
          <p:cNvSpPr/>
          <p:nvPr/>
        </p:nvSpPr>
        <p:spPr>
          <a:xfrm>
            <a:off x="1315453" y="1690688"/>
            <a:ext cx="2518610" cy="2544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AE525-9B74-4FEE-B7F0-F03990A885BF}"/>
              </a:ext>
            </a:extLst>
          </p:cNvPr>
          <p:cNvSpPr txBox="1"/>
          <p:nvPr/>
        </p:nvSpPr>
        <p:spPr>
          <a:xfrm>
            <a:off x="1139469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083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77E-CC70-4E82-B3F0-EE376E8F362F}"/>
              </a:ext>
            </a:extLst>
          </p:cNvPr>
          <p:cNvSpPr txBox="1"/>
          <p:nvPr/>
        </p:nvSpPr>
        <p:spPr>
          <a:xfrm>
            <a:off x="3865265" y="2644170"/>
            <a:ext cx="44614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/>
              <a:t>pvcreate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/dev/sdb1</a:t>
            </a:r>
          </a:p>
          <a:p>
            <a:pPr algn="ctr"/>
            <a:r>
              <a:rPr lang="en-US" altLang="ko-KR" sz="3200" b="1" dirty="0" err="1"/>
              <a:t>pvcreate</a:t>
            </a:r>
            <a:r>
              <a:rPr lang="en-US" altLang="ko-KR" sz="3200" b="1" dirty="0"/>
              <a:t> /dev/sdc1</a:t>
            </a:r>
          </a:p>
          <a:p>
            <a:pPr algn="ctr"/>
            <a:r>
              <a:rPr lang="en-US" altLang="ko-KR" sz="3200" b="1" dirty="0"/>
              <a:t>(</a:t>
            </a:r>
            <a:r>
              <a:rPr lang="ko-KR" altLang="en-US" sz="3200" b="1" dirty="0"/>
              <a:t>피지컬 볼륨으로 만듦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070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81D-DA7E-49EC-8BFA-EE68821C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LVM(Logical Volume Mange) </a:t>
            </a:r>
            <a:r>
              <a:rPr lang="ko-KR" altLang="en-US" dirty="0"/>
              <a:t>구성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21A30-D7EF-4368-A457-F4DEE0A3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6" y="1559927"/>
            <a:ext cx="9656388" cy="4932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66CC10-9181-4862-B693-4751D086B081}"/>
              </a:ext>
            </a:extLst>
          </p:cNvPr>
          <p:cNvSpPr/>
          <p:nvPr/>
        </p:nvSpPr>
        <p:spPr>
          <a:xfrm>
            <a:off x="1315453" y="1690688"/>
            <a:ext cx="2518610" cy="2544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AE525-9B74-4FEE-B7F0-F03990A885BF}"/>
              </a:ext>
            </a:extLst>
          </p:cNvPr>
          <p:cNvSpPr txBox="1"/>
          <p:nvPr/>
        </p:nvSpPr>
        <p:spPr>
          <a:xfrm>
            <a:off x="1139469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F1083-EF97-498C-8F3F-777A2E5D325E}"/>
              </a:ext>
            </a:extLst>
          </p:cNvPr>
          <p:cNvSpPr/>
          <p:nvPr/>
        </p:nvSpPr>
        <p:spPr>
          <a:xfrm>
            <a:off x="3962400" y="1690688"/>
            <a:ext cx="1267326" cy="2544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D53C-7167-4564-9DE1-4EC461ABB951}"/>
              </a:ext>
            </a:extLst>
          </p:cNvPr>
          <p:cNvSpPr txBox="1"/>
          <p:nvPr/>
        </p:nvSpPr>
        <p:spPr>
          <a:xfrm>
            <a:off x="3881710" y="150602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4713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478</Words>
  <Application>Microsoft Office PowerPoint</Application>
  <PresentationFormat>와이드스크린</PresentationFormat>
  <Paragraphs>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Linux</vt:lpstr>
      <vt:lpstr>LVM(Logical Volume Mange)</vt:lpstr>
      <vt:lpstr>LVM(Logical Volume Mange)</vt:lpstr>
      <vt:lpstr>LVM(Logical Volume Mange) 구성 흐름</vt:lpstr>
      <vt:lpstr>LVM(Logical Volume Mange) 구성</vt:lpstr>
      <vt:lpstr>LVM(Logical Volume Mange) 구성</vt:lpstr>
      <vt:lpstr>LVM(Logical Volume Mange) 구성 흐름</vt:lpstr>
      <vt:lpstr>LVM(Logical Volume Mange) 구성</vt:lpstr>
      <vt:lpstr>LVM(Logical Volume Mange) 구성 흐름</vt:lpstr>
      <vt:lpstr>LVM(Logical Volume Mange) 구성</vt:lpstr>
      <vt:lpstr>LVM(Logical Volume Mange) 구성 흐름</vt:lpstr>
      <vt:lpstr>LVM(Logical Volume Mange) 구성</vt:lpstr>
      <vt:lpstr>LVM(Logical Volume Mange) 구성 흐름</vt:lpstr>
      <vt:lpstr>LVM(Logical Volume Mange) 구성</vt:lpstr>
      <vt:lpstr>LVM(Logical Volume Mange) 구성 흐름</vt:lpstr>
      <vt:lpstr>LVM(Logical Volume Mange) 구성</vt:lpstr>
      <vt:lpstr>LVM(Logical Volume Mange) 구성</vt:lpstr>
      <vt:lpstr>LVM(Logical Volume Mange) 구성 흐름</vt:lpstr>
      <vt:lpstr>LVM(Logical Volume Mange) 구성</vt:lpstr>
      <vt:lpstr>LVM(Logical Volume Mange) 구성 흐름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82</cp:revision>
  <dcterms:created xsi:type="dcterms:W3CDTF">2020-02-23T03:40:00Z</dcterms:created>
  <dcterms:modified xsi:type="dcterms:W3CDTF">2020-02-23T08:29:56Z</dcterms:modified>
</cp:coreProperties>
</file>