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9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FF0E99-45B0-48AD-AAA3-97F8FCA8E7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C9C9AE2-A458-431F-9B83-548133699C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4B2572-CEC6-431E-B005-64A5240E4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79932-4A88-4CFF-A12E-2B26D1BEF394}" type="datetimeFigureOut">
              <a:rPr lang="ko-KR" altLang="en-US" smtClean="0"/>
              <a:t>2020-02-23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1DF539-7F18-4528-B749-969A29D41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9E2FEB-9F42-462C-B029-1C2753D23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32D9A-76A2-4EF7-B51C-70E69ADE73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815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84F8D5-821D-4807-9BAB-5578D45D8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0357983-0C2A-49AD-A928-3890021288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523D6E-11ED-4142-B777-95776D85F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79932-4A88-4CFF-A12E-2B26D1BEF394}" type="datetimeFigureOut">
              <a:rPr lang="ko-KR" altLang="en-US" smtClean="0"/>
              <a:t>2020-02-23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01A91D-3A30-4A01-9D14-CB0413BA7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5A729A-642F-49F9-9845-5B2AC18E6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32D9A-76A2-4EF7-B51C-70E69ADE73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838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1420CD3-8CA3-4D4C-B978-AB87D42325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232AAD-A748-4855-9576-2DDD531C08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2902BF-FABC-46FA-86CC-F986887E8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79932-4A88-4CFF-A12E-2B26D1BEF394}" type="datetimeFigureOut">
              <a:rPr lang="ko-KR" altLang="en-US" smtClean="0"/>
              <a:t>2020-02-23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8C5283-81A0-4A13-B51F-AC93027CA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643630-F5C4-45C6-AE6C-2CD2AD92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32D9A-76A2-4EF7-B51C-70E69ADE73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394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6F0D14-518E-4CF1-8721-BEFCE3515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F1E10E-1E2B-4461-BAD6-5FC6BC20F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880F8E-A61D-49C3-B6BC-971201BB4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79932-4A88-4CFF-A12E-2B26D1BEF394}" type="datetimeFigureOut">
              <a:rPr lang="ko-KR" altLang="en-US" smtClean="0"/>
              <a:t>2020-02-23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17E24D-4743-42C8-B2BA-357B6A3B1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2D7823-2DD1-40B8-8DDC-220551A39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32D9A-76A2-4EF7-B51C-70E69ADE73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637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200BB4-72E3-4E2A-964B-629B03A95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82DADE-5C79-49AA-B5FA-AFC1CEEC45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2E1B7C-F256-469C-A244-9987E60CD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79932-4A88-4CFF-A12E-2B26D1BEF394}" type="datetimeFigureOut">
              <a:rPr lang="ko-KR" altLang="en-US" smtClean="0"/>
              <a:t>2020-02-23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578EF6-BD99-4223-AD62-8D79ACCD9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70F070-AA39-4376-9992-72ADD65B1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32D9A-76A2-4EF7-B51C-70E69ADE73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338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2FEF14-201C-482F-85C6-95809E6A7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51B402-028C-436D-9C2B-087FE03C6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9FB29A5-FBEF-4CBB-A4F2-B03FD48CDA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8743FA-AF37-4C16-86B6-EB3F69E71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79932-4A88-4CFF-A12E-2B26D1BEF394}" type="datetimeFigureOut">
              <a:rPr lang="ko-KR" altLang="en-US" smtClean="0"/>
              <a:t>2020-02-23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82D0D6-3E00-4854-86B0-B1D88B985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992BAA-986D-427F-A0D4-D4E5E67E1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32D9A-76A2-4EF7-B51C-70E69ADE73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2679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FA5396-A971-480E-9724-838980962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8D4291-2CB7-4330-93B6-F28306ED34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62B6C6F-D4CD-4F75-9081-E8FA84B80E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C5585BD-D358-4D37-BEE3-6579CC0851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9E247BD-8C2B-4B8A-89E7-5C11B2CEB0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906BA8F-3937-4885-989F-937D30EC8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79932-4A88-4CFF-A12E-2B26D1BEF394}" type="datetimeFigureOut">
              <a:rPr lang="ko-KR" altLang="en-US" smtClean="0"/>
              <a:t>2020-02-23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45D3694-D836-4B6B-980C-6EABC7929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EAEA64A-BDA7-433B-9E35-189C723F7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32D9A-76A2-4EF7-B51C-70E69ADE73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190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D9E782-4708-43FB-BD10-D8CBE1A09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6189214-1B9E-40AA-8816-CE71EFFA4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79932-4A88-4CFF-A12E-2B26D1BEF394}" type="datetimeFigureOut">
              <a:rPr lang="ko-KR" altLang="en-US" smtClean="0"/>
              <a:t>2020-02-23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51216F4-F333-474A-AB2C-D428B0C11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3DD3C0D-8466-42E4-9171-0DB3A5DE9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32D9A-76A2-4EF7-B51C-70E69ADE73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371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4DF721D-3F85-4B85-BE70-8757CB08A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79932-4A88-4CFF-A12E-2B26D1BEF394}" type="datetimeFigureOut">
              <a:rPr lang="ko-KR" altLang="en-US" smtClean="0"/>
              <a:t>2020-02-23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4A83E56-A70D-4BF8-8366-093511103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2603B5-82FA-49BE-BDD9-93503502F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32D9A-76A2-4EF7-B51C-70E69ADE73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4054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78C8EE-5103-4FA9-B3BE-1D554E12F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67DC5C-32F2-490A-A804-535B7EF4E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D5FCFA-1A52-4530-A9A7-DC3144AC90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08A9BE-5C46-4435-9DD9-A397BB818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79932-4A88-4CFF-A12E-2B26D1BEF394}" type="datetimeFigureOut">
              <a:rPr lang="ko-KR" altLang="en-US" smtClean="0"/>
              <a:t>2020-02-23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F20763-0D4B-42E9-AB90-00EE2FCF9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759846-1566-466B-84D3-AF8820D1E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32D9A-76A2-4EF7-B51C-70E69ADE73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139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272F4D-D85A-4456-957C-BA88FE662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1B391C7-A621-494D-8549-B0A60F1632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888598-FE6C-4167-A86D-00616A0B31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07ADC4-BF8D-4C9F-A1DB-A09B3B115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79932-4A88-4CFF-A12E-2B26D1BEF394}" type="datetimeFigureOut">
              <a:rPr lang="ko-KR" altLang="en-US" smtClean="0"/>
              <a:t>2020-02-23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F5904D-FB93-419A-BAAC-009269601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B83B5E-A293-4F74-BD52-584DBBB87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32D9A-76A2-4EF7-B51C-70E69ADE73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291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A52D911-EBDB-4834-942E-84EE466D1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A9BF56-65A5-4BC1-8698-5D69CF4131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79B7BE-8E56-44B4-BBBD-1EE1D66F9E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79932-4A88-4CFF-A12E-2B26D1BEF394}" type="datetimeFigureOut">
              <a:rPr lang="ko-KR" altLang="en-US" smtClean="0"/>
              <a:t>2020-02-23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8A5200-CDFC-4C84-BAE6-84B2A03D87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C817C6-17F7-4F5B-BC99-69253322F8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32D9A-76A2-4EF7-B51C-70E69ADE73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8804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C69FF3-1184-4689-8B5A-C9F99AAF2D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Linux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D363B5F-69E1-4E8F-8687-03301CD486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Linux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203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80544515-5B21-4668-86E5-51D4BD7A56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314" y="1535189"/>
            <a:ext cx="6412834" cy="532281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8B8D42B-BDB7-47DB-A382-15926A186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RAID</a:t>
            </a:r>
            <a:r>
              <a:rPr lang="ko-KR" altLang="en-US" dirty="0"/>
              <a:t>에 </a:t>
            </a:r>
            <a:r>
              <a:rPr lang="en-US" altLang="ko-KR" dirty="0"/>
              <a:t>CentOS </a:t>
            </a:r>
            <a:r>
              <a:rPr lang="ko-KR" altLang="en-US" dirty="0"/>
              <a:t>설치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B90EC77E-1971-441D-BE16-FD57F50EB996}"/>
              </a:ext>
            </a:extLst>
          </p:cNvPr>
          <p:cNvGrpSpPr/>
          <p:nvPr/>
        </p:nvGrpSpPr>
        <p:grpSpPr>
          <a:xfrm>
            <a:off x="676579" y="2526631"/>
            <a:ext cx="4293664" cy="3184358"/>
            <a:chOff x="468032" y="2478505"/>
            <a:chExt cx="4293664" cy="3184358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CBD8E886-D188-494B-AFE4-050D45E534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8032" y="2478505"/>
              <a:ext cx="4293664" cy="3184358"/>
            </a:xfrm>
            <a:prstGeom prst="rect">
              <a:avLst/>
            </a:prstGeom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FAA4B8A-E2AE-4889-9DD0-E2A76C0A52B3}"/>
                </a:ext>
              </a:extLst>
            </p:cNvPr>
            <p:cNvSpPr/>
            <p:nvPr/>
          </p:nvSpPr>
          <p:spPr>
            <a:xfrm>
              <a:off x="1800726" y="3802647"/>
              <a:ext cx="2739189" cy="99394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95F501E-A7B0-4A92-81BC-BD0140DE4D41}"/>
                </a:ext>
              </a:extLst>
            </p:cNvPr>
            <p:cNvSpPr/>
            <p:nvPr/>
          </p:nvSpPr>
          <p:spPr>
            <a:xfrm>
              <a:off x="2683042" y="5037889"/>
              <a:ext cx="2001253" cy="57684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B993B3DA-3D04-4FC2-80C7-70496D22E795}"/>
              </a:ext>
            </a:extLst>
          </p:cNvPr>
          <p:cNvSpPr/>
          <p:nvPr/>
        </p:nvSpPr>
        <p:spPr>
          <a:xfrm>
            <a:off x="8791073" y="3241841"/>
            <a:ext cx="3208421" cy="10574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6FA25C6-F785-4CAE-9C72-A1A777508A2D}"/>
              </a:ext>
            </a:extLst>
          </p:cNvPr>
          <p:cNvSpPr/>
          <p:nvPr/>
        </p:nvSpPr>
        <p:spPr>
          <a:xfrm>
            <a:off x="10828421" y="5231062"/>
            <a:ext cx="1203157" cy="3836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EB9B48-F483-4F65-B2F1-ACB64B5D3D1D}"/>
              </a:ext>
            </a:extLst>
          </p:cNvPr>
          <p:cNvSpPr txBox="1"/>
          <p:nvPr/>
        </p:nvSpPr>
        <p:spPr>
          <a:xfrm>
            <a:off x="2191261" y="579952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예비공간</a:t>
            </a:r>
          </a:p>
        </p:txBody>
      </p:sp>
    </p:spTree>
    <p:extLst>
      <p:ext uri="{BB962C8B-B14F-4D97-AF65-F5344CB8AC3E}">
        <p14:creationId xmlns:p14="http://schemas.microsoft.com/office/powerpoint/2010/main" val="2944894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B8D42B-BDB7-47DB-A382-15926A186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RAID</a:t>
            </a:r>
            <a:r>
              <a:rPr lang="ko-KR" altLang="en-US" dirty="0"/>
              <a:t>에 </a:t>
            </a:r>
            <a:r>
              <a:rPr lang="en-US" altLang="ko-KR" dirty="0"/>
              <a:t>CentOS </a:t>
            </a:r>
            <a:r>
              <a:rPr lang="ko-KR" altLang="en-US" dirty="0"/>
              <a:t>설치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23E76F20-182A-425F-987F-4FEB1FB38B5B}"/>
              </a:ext>
            </a:extLst>
          </p:cNvPr>
          <p:cNvGrpSpPr/>
          <p:nvPr/>
        </p:nvGrpSpPr>
        <p:grpSpPr>
          <a:xfrm>
            <a:off x="469232" y="2620471"/>
            <a:ext cx="4006516" cy="2934864"/>
            <a:chOff x="838200" y="2762340"/>
            <a:chExt cx="3134162" cy="2295845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CB7849F1-63E6-4DBA-AC4E-B99BC2BCC0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2762340"/>
              <a:ext cx="3134162" cy="2295845"/>
            </a:xfrm>
            <a:prstGeom prst="rect">
              <a:avLst/>
            </a:prstGeom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097794A0-2122-4B48-9800-A18965605629}"/>
                </a:ext>
              </a:extLst>
            </p:cNvPr>
            <p:cNvSpPr/>
            <p:nvPr/>
          </p:nvSpPr>
          <p:spPr>
            <a:xfrm>
              <a:off x="1800726" y="3658267"/>
              <a:ext cx="2017295" cy="78539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1554D26-398C-4A37-9FC9-DBF8F2F73FF2}"/>
                </a:ext>
              </a:extLst>
            </p:cNvPr>
            <p:cNvSpPr/>
            <p:nvPr/>
          </p:nvSpPr>
          <p:spPr>
            <a:xfrm>
              <a:off x="2474495" y="4572667"/>
              <a:ext cx="1455821" cy="46455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87690710-2CA3-4B64-A35F-033FF197BE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5558" y="1585976"/>
            <a:ext cx="7026442" cy="527202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9FC687F3-5B75-4985-918C-8BDA0CE05E28}"/>
              </a:ext>
            </a:extLst>
          </p:cNvPr>
          <p:cNvSpPr/>
          <p:nvPr/>
        </p:nvSpPr>
        <p:spPr>
          <a:xfrm>
            <a:off x="8502315" y="2937041"/>
            <a:ext cx="3529264" cy="11376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1395CC1-77DA-4883-8717-D2BAFB6C0822}"/>
              </a:ext>
            </a:extLst>
          </p:cNvPr>
          <p:cNvSpPr/>
          <p:nvPr/>
        </p:nvSpPr>
        <p:spPr>
          <a:xfrm>
            <a:off x="10732167" y="5086683"/>
            <a:ext cx="1299411" cy="4157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961D9F-4FD5-491F-8F70-4A6B361EFDA4}"/>
              </a:ext>
            </a:extLst>
          </p:cNvPr>
          <p:cNvSpPr txBox="1"/>
          <p:nvPr/>
        </p:nvSpPr>
        <p:spPr>
          <a:xfrm>
            <a:off x="1880732" y="5578786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주 공간</a:t>
            </a:r>
          </a:p>
        </p:txBody>
      </p:sp>
    </p:spTree>
    <p:extLst>
      <p:ext uri="{BB962C8B-B14F-4D97-AF65-F5344CB8AC3E}">
        <p14:creationId xmlns:p14="http://schemas.microsoft.com/office/powerpoint/2010/main" val="3906944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8B86B52F-1875-4498-8052-C76872170204}"/>
              </a:ext>
            </a:extLst>
          </p:cNvPr>
          <p:cNvGrpSpPr/>
          <p:nvPr/>
        </p:nvGrpSpPr>
        <p:grpSpPr>
          <a:xfrm>
            <a:off x="156405" y="1690688"/>
            <a:ext cx="5839328" cy="4384978"/>
            <a:chOff x="3176336" y="2056412"/>
            <a:chExt cx="5839328" cy="4384978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F16D60D5-52C7-4D88-A1A2-D4E4EED168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76336" y="2056412"/>
              <a:ext cx="5839328" cy="4384978"/>
            </a:xfrm>
            <a:prstGeom prst="rect">
              <a:avLst/>
            </a:prstGeom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B7F25990-8ABA-4D3F-BB82-76F74F632353}"/>
                </a:ext>
              </a:extLst>
            </p:cNvPr>
            <p:cNvSpPr/>
            <p:nvPr/>
          </p:nvSpPr>
          <p:spPr>
            <a:xfrm>
              <a:off x="6821908" y="5374774"/>
              <a:ext cx="1134976" cy="32017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74AB52B-E5C7-4CF7-A887-32B4A059039D}"/>
                </a:ext>
              </a:extLst>
            </p:cNvPr>
            <p:cNvSpPr/>
            <p:nvPr/>
          </p:nvSpPr>
          <p:spPr>
            <a:xfrm>
              <a:off x="3180350" y="2262606"/>
              <a:ext cx="653713" cy="30413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E8B8D42B-BDB7-47DB-A382-15926A186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RAID</a:t>
            </a:r>
            <a:r>
              <a:rPr lang="ko-KR" altLang="en-US" dirty="0"/>
              <a:t>에 </a:t>
            </a:r>
            <a:r>
              <a:rPr lang="en-US" altLang="ko-KR" dirty="0"/>
              <a:t>CentOS </a:t>
            </a:r>
            <a:r>
              <a:rPr lang="ko-KR" altLang="en-US" dirty="0"/>
              <a:t>설치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1C2E2CE-44E9-45BF-8728-F2859B5213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6268" y="1690689"/>
            <a:ext cx="5846638" cy="438497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1A47CE9-7BDE-4E46-A5E9-3CD59E615733}"/>
              </a:ext>
            </a:extLst>
          </p:cNvPr>
          <p:cNvSpPr/>
          <p:nvPr/>
        </p:nvSpPr>
        <p:spPr>
          <a:xfrm>
            <a:off x="11125198" y="5498335"/>
            <a:ext cx="922423" cy="3409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7808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B8D42B-BDB7-47DB-A382-15926A186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RAID</a:t>
            </a:r>
            <a:r>
              <a:rPr lang="ko-KR" altLang="en-US" dirty="0"/>
              <a:t>에 </a:t>
            </a:r>
            <a:r>
              <a:rPr lang="en-US" altLang="ko-KR" dirty="0"/>
              <a:t>CentOS </a:t>
            </a:r>
            <a:r>
              <a:rPr lang="ko-KR" altLang="en-US" dirty="0"/>
              <a:t>설치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274DF1-289B-48AB-B76E-9D10BFC4A920}"/>
              </a:ext>
            </a:extLst>
          </p:cNvPr>
          <p:cNvSpPr txBox="1"/>
          <p:nvPr/>
        </p:nvSpPr>
        <p:spPr>
          <a:xfrm>
            <a:off x="4875156" y="2705725"/>
            <a:ext cx="244169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800" b="1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4183425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528771B-1AEE-4F4D-AD14-40B6BD062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821" y="1372593"/>
            <a:ext cx="10042358" cy="512028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8B8D42B-BDB7-47DB-A382-15926A186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RAID</a:t>
            </a:r>
            <a:r>
              <a:rPr lang="ko-KR" altLang="en-US" dirty="0"/>
              <a:t>에 </a:t>
            </a:r>
            <a:r>
              <a:rPr lang="en-US" altLang="ko-KR" dirty="0"/>
              <a:t>CentOS </a:t>
            </a:r>
            <a:r>
              <a:rPr lang="ko-KR" altLang="en-US" dirty="0"/>
              <a:t>설치</a:t>
            </a:r>
          </a:p>
        </p:txBody>
      </p:sp>
    </p:spTree>
    <p:extLst>
      <p:ext uri="{BB962C8B-B14F-4D97-AF65-F5344CB8AC3E}">
        <p14:creationId xmlns:p14="http://schemas.microsoft.com/office/powerpoint/2010/main" val="225900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B8D42B-BDB7-47DB-A382-15926A186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RAID</a:t>
            </a:r>
            <a:r>
              <a:rPr lang="ko-KR" altLang="en-US" dirty="0"/>
              <a:t>에 </a:t>
            </a:r>
            <a:r>
              <a:rPr lang="en-US" altLang="ko-KR" dirty="0"/>
              <a:t>CentOS </a:t>
            </a:r>
            <a:r>
              <a:rPr lang="ko-KR" altLang="en-US" dirty="0"/>
              <a:t>설치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9A9BE1-887C-48D5-BB3B-B98C0EC262BD}"/>
              </a:ext>
            </a:extLst>
          </p:cNvPr>
          <p:cNvSpPr txBox="1"/>
          <p:nvPr/>
        </p:nvSpPr>
        <p:spPr>
          <a:xfrm>
            <a:off x="838200" y="1506022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새로운 가상환경 생성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72A9F06-3959-45E4-832D-C55336ADB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26817"/>
            <a:ext cx="4105848" cy="379147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F6059F8-302A-436A-AA16-F08F40BEFA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7082" y="2126817"/>
            <a:ext cx="4096322" cy="3839111"/>
          </a:xfrm>
          <a:prstGeom prst="rect">
            <a:avLst/>
          </a:prstGeom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A72E47FE-72A8-4049-BEF8-72D84FAB7629}"/>
              </a:ext>
            </a:extLst>
          </p:cNvPr>
          <p:cNvSpPr/>
          <p:nvPr/>
        </p:nvSpPr>
        <p:spPr>
          <a:xfrm>
            <a:off x="5384919" y="4022556"/>
            <a:ext cx="978408" cy="484632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3A0750E-BFBB-4CA5-A333-0E909E7329D3}"/>
              </a:ext>
            </a:extLst>
          </p:cNvPr>
          <p:cNvSpPr/>
          <p:nvPr/>
        </p:nvSpPr>
        <p:spPr>
          <a:xfrm>
            <a:off x="918410" y="4860758"/>
            <a:ext cx="3204411" cy="491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4E70CC7-3C62-4F90-A964-655CCD89CDF5}"/>
              </a:ext>
            </a:extLst>
          </p:cNvPr>
          <p:cNvSpPr/>
          <p:nvPr/>
        </p:nvSpPr>
        <p:spPr>
          <a:xfrm>
            <a:off x="3324726" y="5598695"/>
            <a:ext cx="798095" cy="2887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28D1ACF-91FF-4DBE-84C9-292E429CA50F}"/>
              </a:ext>
            </a:extLst>
          </p:cNvPr>
          <p:cNvSpPr/>
          <p:nvPr/>
        </p:nvSpPr>
        <p:spPr>
          <a:xfrm>
            <a:off x="6837947" y="3320716"/>
            <a:ext cx="942474" cy="2406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9293E89-CE94-4B14-8851-515B171B333B}"/>
              </a:ext>
            </a:extLst>
          </p:cNvPr>
          <p:cNvSpPr/>
          <p:nvPr/>
        </p:nvSpPr>
        <p:spPr>
          <a:xfrm>
            <a:off x="6902115" y="4315327"/>
            <a:ext cx="3894222" cy="2887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38A00D9-CC79-496E-A758-048BCFB75199}"/>
              </a:ext>
            </a:extLst>
          </p:cNvPr>
          <p:cNvSpPr/>
          <p:nvPr/>
        </p:nvSpPr>
        <p:spPr>
          <a:xfrm>
            <a:off x="9288379" y="5630780"/>
            <a:ext cx="818148" cy="2887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928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B8D42B-BDB7-47DB-A382-15926A186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RAID</a:t>
            </a:r>
            <a:r>
              <a:rPr lang="ko-KR" altLang="en-US" dirty="0"/>
              <a:t>에 </a:t>
            </a:r>
            <a:r>
              <a:rPr lang="en-US" altLang="ko-KR" dirty="0"/>
              <a:t>CentOS </a:t>
            </a:r>
            <a:r>
              <a:rPr lang="ko-KR" altLang="en-US" dirty="0"/>
              <a:t>설치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95B8A66-3DB8-401C-84CE-661EE3A32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592" y="2059640"/>
            <a:ext cx="4124901" cy="3829584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D908A4C-82C3-42E2-9ABC-3B50C7C97711}"/>
              </a:ext>
            </a:extLst>
          </p:cNvPr>
          <p:cNvSpPr/>
          <p:nvPr/>
        </p:nvSpPr>
        <p:spPr>
          <a:xfrm>
            <a:off x="1078832" y="3112169"/>
            <a:ext cx="942474" cy="2406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A2395D9-406D-4AA7-8DA1-C0F62A73824B}"/>
              </a:ext>
            </a:extLst>
          </p:cNvPr>
          <p:cNvSpPr/>
          <p:nvPr/>
        </p:nvSpPr>
        <p:spPr>
          <a:xfrm>
            <a:off x="1078831" y="3641558"/>
            <a:ext cx="3910263" cy="2887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DC04346-05E7-4946-B828-0C3670C54A77}"/>
              </a:ext>
            </a:extLst>
          </p:cNvPr>
          <p:cNvSpPr/>
          <p:nvPr/>
        </p:nvSpPr>
        <p:spPr>
          <a:xfrm>
            <a:off x="3517231" y="5550568"/>
            <a:ext cx="782053" cy="2887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320A38C-AA54-4E0E-A5C7-3621A68C3D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1753" y="2069166"/>
            <a:ext cx="4115374" cy="3820058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11F3B009-358D-4BDE-ABFD-A2BDFD29A742}"/>
              </a:ext>
            </a:extLst>
          </p:cNvPr>
          <p:cNvSpPr/>
          <p:nvPr/>
        </p:nvSpPr>
        <p:spPr>
          <a:xfrm>
            <a:off x="5384919" y="4022556"/>
            <a:ext cx="978408" cy="484632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EBAF90B-B170-4989-BFCC-CDFF30B2899E}"/>
              </a:ext>
            </a:extLst>
          </p:cNvPr>
          <p:cNvSpPr/>
          <p:nvPr/>
        </p:nvSpPr>
        <p:spPr>
          <a:xfrm>
            <a:off x="6773778" y="3352800"/>
            <a:ext cx="2241885" cy="2406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AFFC37E-546D-48A2-9F03-CD2496B605DE}"/>
              </a:ext>
            </a:extLst>
          </p:cNvPr>
          <p:cNvSpPr/>
          <p:nvPr/>
        </p:nvSpPr>
        <p:spPr>
          <a:xfrm>
            <a:off x="6773778" y="4010526"/>
            <a:ext cx="2241885" cy="2406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915E598-B407-47CE-A18C-51C62744DA84}"/>
              </a:ext>
            </a:extLst>
          </p:cNvPr>
          <p:cNvSpPr/>
          <p:nvPr/>
        </p:nvSpPr>
        <p:spPr>
          <a:xfrm>
            <a:off x="9099884" y="5566610"/>
            <a:ext cx="830180" cy="2727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68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B8D42B-BDB7-47DB-A382-15926A186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RAID</a:t>
            </a:r>
            <a:r>
              <a:rPr lang="ko-KR" altLang="en-US" dirty="0"/>
              <a:t>에 </a:t>
            </a:r>
            <a:r>
              <a:rPr lang="en-US" altLang="ko-KR" dirty="0"/>
              <a:t>CentOS </a:t>
            </a:r>
            <a:r>
              <a:rPr lang="ko-KR" altLang="en-US" dirty="0"/>
              <a:t>설치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B40E78E-9859-4D95-A3B3-D11C04A49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436" y="1980541"/>
            <a:ext cx="4807206" cy="4103052"/>
          </a:xfrm>
          <a:prstGeom prst="rect">
            <a:avLst/>
          </a:prstGeom>
        </p:spPr>
      </p:pic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91603B0E-5B81-4AF6-98DF-846719BC9568}"/>
              </a:ext>
            </a:extLst>
          </p:cNvPr>
          <p:cNvSpPr/>
          <p:nvPr/>
        </p:nvSpPr>
        <p:spPr>
          <a:xfrm>
            <a:off x="5606796" y="3789751"/>
            <a:ext cx="978408" cy="484632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C71F91D-02C1-4271-9118-AAFB954FB9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4357" y="1980540"/>
            <a:ext cx="4807205" cy="423491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53D1A88-CDD1-407B-942B-C636B1778E00}"/>
              </a:ext>
            </a:extLst>
          </p:cNvPr>
          <p:cNvSpPr/>
          <p:nvPr/>
        </p:nvSpPr>
        <p:spPr>
          <a:xfrm>
            <a:off x="7158789" y="3225132"/>
            <a:ext cx="2124911" cy="3880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6CB30C-52E2-4515-AAAD-69E15C61AB43}"/>
              </a:ext>
            </a:extLst>
          </p:cNvPr>
          <p:cNvSpPr txBox="1"/>
          <p:nvPr/>
        </p:nvSpPr>
        <p:spPr>
          <a:xfrm>
            <a:off x="8443177" y="3225132"/>
            <a:ext cx="1004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remove</a:t>
            </a:r>
            <a:endParaRPr lang="ko-KR" altLang="en-US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F33FE54-8313-4764-96F7-F3D4F93C9385}"/>
              </a:ext>
            </a:extLst>
          </p:cNvPr>
          <p:cNvSpPr/>
          <p:nvPr/>
        </p:nvSpPr>
        <p:spPr>
          <a:xfrm>
            <a:off x="8746958" y="5679574"/>
            <a:ext cx="589548" cy="2239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565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B8D42B-BDB7-47DB-A382-15926A186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RAID</a:t>
            </a:r>
            <a:r>
              <a:rPr lang="ko-KR" altLang="en-US" dirty="0"/>
              <a:t>에 </a:t>
            </a:r>
            <a:r>
              <a:rPr lang="en-US" altLang="ko-KR" dirty="0"/>
              <a:t>CentOS </a:t>
            </a:r>
            <a:r>
              <a:rPr lang="ko-KR" altLang="en-US" dirty="0"/>
              <a:t>설치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8E7BC23-1626-454F-A14B-CB5E4EA840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758" y="1690688"/>
            <a:ext cx="5261812" cy="4596526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0C6D506B-0B8C-4E81-BE2C-0DD3C6605FE4}"/>
              </a:ext>
            </a:extLst>
          </p:cNvPr>
          <p:cNvSpPr/>
          <p:nvPr/>
        </p:nvSpPr>
        <p:spPr>
          <a:xfrm>
            <a:off x="533400" y="2952417"/>
            <a:ext cx="2370221" cy="3362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39DF757-6B36-4E95-BB34-843BA31E4008}"/>
              </a:ext>
            </a:extLst>
          </p:cNvPr>
          <p:cNvSpPr/>
          <p:nvPr/>
        </p:nvSpPr>
        <p:spPr>
          <a:xfrm>
            <a:off x="3501191" y="5872080"/>
            <a:ext cx="1022684" cy="3522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A9B98E-3A29-4621-87CD-969627A40EF8}"/>
              </a:ext>
            </a:extLst>
          </p:cNvPr>
          <p:cNvSpPr txBox="1"/>
          <p:nvPr/>
        </p:nvSpPr>
        <p:spPr>
          <a:xfrm>
            <a:off x="7244983" y="3619619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80G </a:t>
            </a:r>
            <a:r>
              <a:rPr lang="ko-KR" altLang="en-US" b="1" dirty="0"/>
              <a:t>로 용량만 바꾸고 나머지 다 다음</a:t>
            </a: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E4A06C9C-32BF-45CE-9E1C-9809B58BF0D8}"/>
              </a:ext>
            </a:extLst>
          </p:cNvPr>
          <p:cNvSpPr/>
          <p:nvPr/>
        </p:nvSpPr>
        <p:spPr>
          <a:xfrm>
            <a:off x="5908572" y="3561969"/>
            <a:ext cx="978408" cy="484632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187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B8D42B-BDB7-47DB-A382-15926A186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RAID</a:t>
            </a:r>
            <a:r>
              <a:rPr lang="ko-KR" altLang="en-US" dirty="0"/>
              <a:t>에 </a:t>
            </a:r>
            <a:r>
              <a:rPr lang="en-US" altLang="ko-KR" dirty="0"/>
              <a:t>CentOS </a:t>
            </a:r>
            <a:r>
              <a:rPr lang="ko-KR" altLang="en-US" dirty="0"/>
              <a:t>설치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BBB7901-2F17-44BE-9722-E395B8208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4883" y="1690688"/>
            <a:ext cx="5422234" cy="4759606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784B16A-CF6F-4ADE-A1D1-C5C9D490DE5F}"/>
              </a:ext>
            </a:extLst>
          </p:cNvPr>
          <p:cNvSpPr/>
          <p:nvPr/>
        </p:nvSpPr>
        <p:spPr>
          <a:xfrm>
            <a:off x="6132095" y="3241175"/>
            <a:ext cx="2562726" cy="5126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95CF11C-8C6D-4206-8AD1-AF48585C82CA}"/>
              </a:ext>
            </a:extLst>
          </p:cNvPr>
          <p:cNvSpPr/>
          <p:nvPr/>
        </p:nvSpPr>
        <p:spPr>
          <a:xfrm>
            <a:off x="3549316" y="2920332"/>
            <a:ext cx="2450431" cy="1918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ACF7F7F-9CB0-4FEB-956F-B9C8B6326C52}"/>
              </a:ext>
            </a:extLst>
          </p:cNvPr>
          <p:cNvSpPr/>
          <p:nvPr/>
        </p:nvSpPr>
        <p:spPr>
          <a:xfrm>
            <a:off x="6773780" y="6208964"/>
            <a:ext cx="701842" cy="1918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563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B8D42B-BDB7-47DB-A382-15926A186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RAID</a:t>
            </a:r>
            <a:r>
              <a:rPr lang="ko-KR" altLang="en-US" dirty="0"/>
              <a:t>에 </a:t>
            </a:r>
            <a:r>
              <a:rPr lang="en-US" altLang="ko-KR" dirty="0"/>
              <a:t>CentOS </a:t>
            </a:r>
            <a:r>
              <a:rPr lang="ko-KR" altLang="en-US" dirty="0"/>
              <a:t>설치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4BAC7DF-D987-48C5-B020-47F7AEA6D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925" y="1789536"/>
            <a:ext cx="5293896" cy="440938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DA9044C3-78BC-4E66-A139-94B5AF4C4E61}"/>
              </a:ext>
            </a:extLst>
          </p:cNvPr>
          <p:cNvSpPr/>
          <p:nvPr/>
        </p:nvSpPr>
        <p:spPr>
          <a:xfrm>
            <a:off x="1511969" y="5262479"/>
            <a:ext cx="1856874" cy="3041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2CF766E-AC45-405A-A880-20BCEA3E84C9}"/>
              </a:ext>
            </a:extLst>
          </p:cNvPr>
          <p:cNvSpPr/>
          <p:nvPr/>
        </p:nvSpPr>
        <p:spPr>
          <a:xfrm>
            <a:off x="4928938" y="5872079"/>
            <a:ext cx="733925" cy="3041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540ECB-469E-411D-B2DD-C47EBB7B0127}"/>
              </a:ext>
            </a:extLst>
          </p:cNvPr>
          <p:cNvSpPr txBox="1"/>
          <p:nvPr/>
        </p:nvSpPr>
        <p:spPr>
          <a:xfrm>
            <a:off x="3368843" y="522987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한국어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A0C47F6-FCC4-4385-A2AB-ACBF739048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01568"/>
            <a:ext cx="5903834" cy="440938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19ABDBBC-40D6-40E7-87DD-8D801293DD41}"/>
              </a:ext>
            </a:extLst>
          </p:cNvPr>
          <p:cNvSpPr/>
          <p:nvPr/>
        </p:nvSpPr>
        <p:spPr>
          <a:xfrm>
            <a:off x="10732168" y="3241174"/>
            <a:ext cx="1315454" cy="4645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535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B8D42B-BDB7-47DB-A382-15926A186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RAID</a:t>
            </a:r>
            <a:r>
              <a:rPr lang="ko-KR" altLang="en-US" dirty="0"/>
              <a:t>에 </a:t>
            </a:r>
            <a:r>
              <a:rPr lang="en-US" altLang="ko-KR" dirty="0"/>
              <a:t>CentOS </a:t>
            </a:r>
            <a:r>
              <a:rPr lang="ko-KR" altLang="en-US" dirty="0"/>
              <a:t>설치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FE4789B0-7760-46D7-A9A6-46B01FE9AA06}"/>
              </a:ext>
            </a:extLst>
          </p:cNvPr>
          <p:cNvGrpSpPr/>
          <p:nvPr/>
        </p:nvGrpSpPr>
        <p:grpSpPr>
          <a:xfrm>
            <a:off x="-4319" y="1427024"/>
            <a:ext cx="6100319" cy="5065851"/>
            <a:chOff x="396732" y="1427024"/>
            <a:chExt cx="6100319" cy="5065851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F92BB734-282A-41CF-A159-8806796F6A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6732" y="1427024"/>
              <a:ext cx="6100319" cy="5065851"/>
            </a:xfrm>
            <a:prstGeom prst="rect">
              <a:avLst/>
            </a:prstGeom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AAEDC7D9-A98F-4FBB-8B7C-56C71A3330F5}"/>
                </a:ext>
              </a:extLst>
            </p:cNvPr>
            <p:cNvSpPr/>
            <p:nvPr/>
          </p:nvSpPr>
          <p:spPr>
            <a:xfrm>
              <a:off x="469232" y="3337427"/>
              <a:ext cx="1872916" cy="115436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1D2E727-D877-44A2-8591-31821869DABC}"/>
                </a:ext>
              </a:extLst>
            </p:cNvPr>
            <p:cNvSpPr/>
            <p:nvPr/>
          </p:nvSpPr>
          <p:spPr>
            <a:xfrm>
              <a:off x="2378242" y="3337427"/>
              <a:ext cx="1664369" cy="115436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D85768E-FEEB-4841-A634-99587B3E3881}"/>
                </a:ext>
              </a:extLst>
            </p:cNvPr>
            <p:cNvSpPr txBox="1"/>
            <p:nvPr/>
          </p:nvSpPr>
          <p:spPr>
            <a:xfrm>
              <a:off x="4078705" y="3429000"/>
              <a:ext cx="14045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/>
                <a:t>2</a:t>
              </a:r>
              <a:r>
                <a:rPr lang="ko-KR" altLang="en-US" b="1" dirty="0"/>
                <a:t>개 다 선택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1E78277-C809-4401-B3EF-38425BB0456C}"/>
                </a:ext>
              </a:extLst>
            </p:cNvPr>
            <p:cNvSpPr/>
            <p:nvPr/>
          </p:nvSpPr>
          <p:spPr>
            <a:xfrm>
              <a:off x="1720516" y="5823954"/>
              <a:ext cx="637674" cy="23996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383027B-90E7-4151-94E7-FAA1AE43C23C}"/>
                </a:ext>
              </a:extLst>
            </p:cNvPr>
            <p:cNvSpPr txBox="1"/>
            <p:nvPr/>
          </p:nvSpPr>
          <p:spPr>
            <a:xfrm>
              <a:off x="2352296" y="5722629"/>
              <a:ext cx="14243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 err="1"/>
                <a:t>cutom</a:t>
              </a:r>
              <a:r>
                <a:rPr lang="en-US" altLang="ko-KR" b="1" dirty="0"/>
                <a:t> </a:t>
              </a:r>
              <a:r>
                <a:rPr lang="ko-KR" altLang="en-US" b="1" dirty="0"/>
                <a:t>선택</a:t>
              </a:r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08C2F123-C47A-4DCB-BDC7-10A873E37A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0704" y="1447231"/>
            <a:ext cx="6097222" cy="5065851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CFFADC87-9C56-49AA-B2B9-2461F861257C}"/>
              </a:ext>
            </a:extLst>
          </p:cNvPr>
          <p:cNvSpPr/>
          <p:nvPr/>
        </p:nvSpPr>
        <p:spPr>
          <a:xfrm>
            <a:off x="6477002" y="3971090"/>
            <a:ext cx="2265945" cy="4084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8E59718-FE94-407A-9D93-26DCEADC49B5}"/>
              </a:ext>
            </a:extLst>
          </p:cNvPr>
          <p:cNvSpPr/>
          <p:nvPr/>
        </p:nvSpPr>
        <p:spPr>
          <a:xfrm>
            <a:off x="6268455" y="5254458"/>
            <a:ext cx="437145" cy="3923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5063CB-1381-4165-8483-AA87D387515B}"/>
              </a:ext>
            </a:extLst>
          </p:cNvPr>
          <p:cNvSpPr txBox="1"/>
          <p:nvPr/>
        </p:nvSpPr>
        <p:spPr>
          <a:xfrm>
            <a:off x="7292259" y="3914608"/>
            <a:ext cx="317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0630D2-5CCA-481E-9D6B-CD734C3AE26D}"/>
              </a:ext>
            </a:extLst>
          </p:cNvPr>
          <p:cNvSpPr txBox="1"/>
          <p:nvPr/>
        </p:nvSpPr>
        <p:spPr>
          <a:xfrm>
            <a:off x="6387884" y="504143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704041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74</Words>
  <Application>Microsoft Office PowerPoint</Application>
  <PresentationFormat>와이드스크린</PresentationFormat>
  <Paragraphs>25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Linux</vt:lpstr>
      <vt:lpstr>RAID에 CentOS 설치</vt:lpstr>
      <vt:lpstr>RAID에 CentOS 설치</vt:lpstr>
      <vt:lpstr>RAID에 CentOS 설치</vt:lpstr>
      <vt:lpstr>RAID에 CentOS 설치</vt:lpstr>
      <vt:lpstr>RAID에 CentOS 설치</vt:lpstr>
      <vt:lpstr>RAID에 CentOS 설치</vt:lpstr>
      <vt:lpstr>RAID에 CentOS 설치</vt:lpstr>
      <vt:lpstr>RAID에 CentOS 설치</vt:lpstr>
      <vt:lpstr>RAID에 CentOS 설치</vt:lpstr>
      <vt:lpstr>RAID에 CentOS 설치</vt:lpstr>
      <vt:lpstr>RAID에 CentOS 설치</vt:lpstr>
      <vt:lpstr>RAID에 CentOS 설치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</dc:title>
  <dc:creator>이 창우</dc:creator>
  <cp:lastModifiedBy>이 창우</cp:lastModifiedBy>
  <cp:revision>58</cp:revision>
  <dcterms:created xsi:type="dcterms:W3CDTF">2020-02-23T08:32:54Z</dcterms:created>
  <dcterms:modified xsi:type="dcterms:W3CDTF">2020-02-23T09:23:42Z</dcterms:modified>
</cp:coreProperties>
</file>