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0" r:id="rId10"/>
    <p:sldId id="27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2303A-784B-4114-ADB9-C0FF551E2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685FCB-BCBC-4D9A-8297-24667941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54FC3-C8A5-4531-A94F-7222A44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D0AA3-1971-4B68-B7A0-7F56D74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34333-265F-4030-B7EE-9417BEFA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53790-F1E1-4428-A348-E55B01BC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DD77F-FF35-4FE4-A052-2B424F69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D9471-C50F-46D0-8FA5-3205F8A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BA2F9-EECF-4A6D-ABBB-5509313F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D619-6DD5-46A3-B372-1CF619AD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3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F080F2-175F-49AE-95E4-BA8808B9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9E745-1232-4052-AC11-9439D7AC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3E81-DBB9-443B-9C2D-4C1A7352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4F7D1-96D7-44A0-9943-E016C747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D3CD0-94B2-4337-8A33-BE39A8E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DD98-2CD3-4428-A477-725601DC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2FF2-BB89-4090-BE1C-AE19B323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2F50E-33C6-4824-8DB8-601CCD3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4F008-8B62-489A-91BB-543254A9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50BEE-F863-4C16-9D62-15BF4D0E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110F-B665-4AD3-A8F7-ABA6717C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94B89-41E2-40B5-8BAB-2C462052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F61B-8154-41EF-A551-57D584E6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E5483-3C0C-4819-83A3-7D12C539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61DE5-8332-4179-8322-8D5FF22C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5F13-954C-467B-9E76-B804C212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1A67D-A19F-4B13-9175-95EC40386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E92F1-071B-4F4D-BE87-0A1E58A4B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4BF8E-A200-4D8F-9002-CEB5894A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4765A-FDA5-4CCA-B45C-24429BA5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BC89E-508B-4B5E-9A9E-F98AC85D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F428-5823-4F24-AE4C-936EFA43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49EDF-40AC-47DF-9982-EDDCF154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27C35-58F1-475E-80DE-1606BD61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460241-903D-48EA-A668-F47A69813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658DD-6C53-44B8-BE85-5D301009A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63DB98-3929-47D3-8FFC-1DFC60DC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0F943-AA0D-478E-B395-373D125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FF942E-AA34-4EC2-A1EA-4F626BD3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8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B1575-2C60-4421-BAF2-3351FA6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76ACC3-2F30-43AE-87A2-362482F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B3E1B-CFCD-459A-A629-98D0617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E29049-BCFC-4419-B4A5-9143702B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BD00E0-8D2D-4901-95BF-74FC247C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CAAB9-C57C-4549-98EB-489D057B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0A20C-8C5B-45D0-BD51-60B9A479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D9739-CF74-4A9D-866E-9FFAD184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50208-622D-4B35-9BC0-4B87A8EE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5E443-A25B-4F50-BEEB-7C86B865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ABF38-6B32-4664-8CC8-AF56F596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19EAD-1546-456E-A204-699EAE0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38246-2E89-4AFF-8195-05129A7E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0B733-89DC-4FC2-8C50-69F63368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88724-5464-47E9-9661-19A4DC30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63183-04AE-44F6-9464-15ECBB34B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0342A-20F6-46FA-A048-0E799B38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5EAF-C827-41FD-B402-0FA1ABAB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8C14E-8CD9-4F9F-A41A-1E0E8120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1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9B74E-A9E3-40D6-B5FC-CE92189E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368C3-6D35-434E-A50A-43C01BB2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1DB00-8FD5-4E70-B061-A97308B73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13AF-AA4B-4C90-803D-308F6B11D9B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D53DD-3F96-42A8-BCE5-0D2C2AE9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C868C-55E6-4E05-BDC2-00D67C574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97A78-8F09-4838-BB0A-B0FE4AAED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9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CDDF4-E997-4D1D-B152-6578DBA24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FBB4B9-488F-447A-B42F-EB46F8BC2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0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5E0D-6002-40A4-A7B1-E65DD5B8C285}"/>
              </a:ext>
            </a:extLst>
          </p:cNvPr>
          <p:cNvSpPr txBox="1"/>
          <p:nvPr/>
        </p:nvSpPr>
        <p:spPr>
          <a:xfrm>
            <a:off x="838200" y="1506022"/>
            <a:ext cx="893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쿼터</a:t>
            </a:r>
            <a:r>
              <a:rPr lang="en-US" altLang="ko-KR" b="1"/>
              <a:t>(Quota) </a:t>
            </a:r>
            <a:r>
              <a:rPr lang="ko-KR" altLang="en-US" b="1"/>
              <a:t>개념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사용자 마다 용량을 제한 한다</a:t>
            </a:r>
            <a:r>
              <a:rPr lang="en-US" altLang="ko-KR" b="1">
                <a:sym typeface="Wingdings" panose="05000000000000000000" pitchFamily="2" charset="2"/>
              </a:rPr>
              <a:t>!</a:t>
            </a:r>
          </a:p>
          <a:p>
            <a:r>
              <a:rPr lang="ko-KR" altLang="en-US" b="1">
                <a:sym typeface="Wingdings" panose="05000000000000000000" pitchFamily="2" charset="2"/>
              </a:rPr>
              <a:t>파일시스템마다 사용자나 그룹이 생성할 수 있는 파일의 용량 및 개수를 제한하는 것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1D420-33B1-47DF-8582-FBE043150016}"/>
              </a:ext>
            </a:extLst>
          </p:cNvPr>
          <p:cNvSpPr txBox="1"/>
          <p:nvPr/>
        </p:nvSpPr>
        <p:spPr>
          <a:xfrm>
            <a:off x="838200" y="250841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클라우드 제한 되어있는 용량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쿼터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17C21-AC29-4DB4-99DF-3A33521C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2944211"/>
            <a:ext cx="8502318" cy="36966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56FFE9-0183-45A7-AC5B-39D3CBF32B47}"/>
              </a:ext>
            </a:extLst>
          </p:cNvPr>
          <p:cNvSpPr/>
          <p:nvPr/>
        </p:nvSpPr>
        <p:spPr>
          <a:xfrm>
            <a:off x="1844841" y="2944211"/>
            <a:ext cx="4876801" cy="2044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1D83-7FBB-44EC-A369-13647EFDC67B}"/>
              </a:ext>
            </a:extLst>
          </p:cNvPr>
          <p:cNvSpPr txBox="1"/>
          <p:nvPr/>
        </p:nvSpPr>
        <p:spPr>
          <a:xfrm>
            <a:off x="6398476" y="2793575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E84EB-FA40-47BE-A985-37A479CBD0E6}"/>
              </a:ext>
            </a:extLst>
          </p:cNvPr>
          <p:cNvSpPr/>
          <p:nvPr/>
        </p:nvSpPr>
        <p:spPr>
          <a:xfrm>
            <a:off x="7652084" y="2944211"/>
            <a:ext cx="2069433" cy="2044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BD39-3DA1-41FD-8DD3-F855C3C66A5E}"/>
              </a:ext>
            </a:extLst>
          </p:cNvPr>
          <p:cNvSpPr txBox="1"/>
          <p:nvPr/>
        </p:nvSpPr>
        <p:spPr>
          <a:xfrm>
            <a:off x="9398351" y="2793575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1A3E2-C229-4CFF-A065-646C90FB2497}"/>
              </a:ext>
            </a:extLst>
          </p:cNvPr>
          <p:cNvSpPr/>
          <p:nvPr/>
        </p:nvSpPr>
        <p:spPr>
          <a:xfrm>
            <a:off x="6481010" y="5286358"/>
            <a:ext cx="2069433" cy="1258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9A7FC-BCB2-43BD-9E31-4360417D1456}"/>
              </a:ext>
            </a:extLst>
          </p:cNvPr>
          <p:cNvSpPr txBox="1"/>
          <p:nvPr/>
        </p:nvSpPr>
        <p:spPr>
          <a:xfrm>
            <a:off x="8227277" y="5068462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377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9F302-7AA2-444D-96EC-D53EE0A6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5" y="2634277"/>
            <a:ext cx="10199730" cy="2350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E3DBE-5F0D-4EC7-A440-7D7D90F9BF6C}"/>
              </a:ext>
            </a:extLst>
          </p:cNvPr>
          <p:cNvSpPr txBox="1"/>
          <p:nvPr/>
        </p:nvSpPr>
        <p:spPr>
          <a:xfrm>
            <a:off x="996135" y="183931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실험</a:t>
            </a:r>
            <a:endParaRPr lang="en-US" altLang="ko-KR" sz="3600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0E2D0-FA27-4D15-9F63-E1DEBEA3B955}"/>
              </a:ext>
            </a:extLst>
          </p:cNvPr>
          <p:cNvSpPr txBox="1"/>
          <p:nvPr/>
        </p:nvSpPr>
        <p:spPr>
          <a:xfrm>
            <a:off x="4278034" y="5133076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10M </a:t>
            </a:r>
            <a:r>
              <a:rPr lang="ko-KR" altLang="en-US" sz="3600" b="1" dirty="0"/>
              <a:t>이상이어서</a:t>
            </a:r>
            <a:endParaRPr lang="en-US" altLang="ko-KR" sz="36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121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D8C7F-2CF2-4E2F-91E2-9BCBF0C4084C}"/>
              </a:ext>
            </a:extLst>
          </p:cNvPr>
          <p:cNvSpPr txBox="1"/>
          <p:nvPr/>
        </p:nvSpPr>
        <p:spPr>
          <a:xfrm>
            <a:off x="1167414" y="1642185"/>
            <a:ext cx="985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ym typeface="Wingdings" panose="05000000000000000000" pitchFamily="2" charset="2"/>
              </a:rPr>
              <a:t>quota  </a:t>
            </a:r>
            <a:r>
              <a:rPr lang="ko-KR" altLang="en-US" sz="3600" b="1" dirty="0">
                <a:sym typeface="Wingdings" panose="05000000000000000000" pitchFamily="2" charset="2"/>
              </a:rPr>
              <a:t>현재 사용자</a:t>
            </a:r>
            <a:r>
              <a:rPr lang="en-US" altLang="ko-KR" sz="3600" b="1" dirty="0">
                <a:sym typeface="Wingdings" panose="05000000000000000000" pitchFamily="2" charset="2"/>
              </a:rPr>
              <a:t> </a:t>
            </a:r>
            <a:r>
              <a:rPr lang="ko-KR" altLang="en-US" sz="3600" b="1" dirty="0">
                <a:sym typeface="Wingdings" panose="05000000000000000000" pitchFamily="2" charset="2"/>
              </a:rPr>
              <a:t>할당량 체크하는 명령어</a:t>
            </a:r>
            <a:endParaRPr lang="en-US" altLang="ko-KR" sz="3600" b="1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7540A-E464-42F1-BDFC-791C29D5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2288516"/>
            <a:ext cx="10844464" cy="1050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CAB34-9717-4C5E-A1A0-F6A50F9466BF}"/>
              </a:ext>
            </a:extLst>
          </p:cNvPr>
          <p:cNvSpPr txBox="1"/>
          <p:nvPr/>
        </p:nvSpPr>
        <p:spPr>
          <a:xfrm>
            <a:off x="1228654" y="3880522"/>
            <a:ext cx="9734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>
                <a:sym typeface="Wingdings" panose="05000000000000000000" pitchFamily="2" charset="2"/>
              </a:rPr>
              <a:t>repquota</a:t>
            </a:r>
            <a:r>
              <a:rPr lang="en-US" altLang="ko-KR" sz="3600" b="1" dirty="0">
                <a:sym typeface="Wingdings" panose="05000000000000000000" pitchFamily="2" charset="2"/>
              </a:rPr>
              <a:t> /</a:t>
            </a:r>
            <a:r>
              <a:rPr lang="en-US" altLang="ko-KR" sz="3600" b="1" dirty="0" err="1">
                <a:sym typeface="Wingdings" panose="05000000000000000000" pitchFamily="2" charset="2"/>
              </a:rPr>
              <a:t>userHome</a:t>
            </a:r>
            <a:r>
              <a:rPr lang="en-US" altLang="ko-KR" sz="3600" b="1" dirty="0">
                <a:sym typeface="Wingdings" panose="05000000000000000000" pitchFamily="2" charset="2"/>
              </a:rPr>
              <a:t>/  quota </a:t>
            </a:r>
            <a:r>
              <a:rPr lang="ko-KR" altLang="en-US" sz="3600" b="1" dirty="0">
                <a:sym typeface="Wingdings" panose="05000000000000000000" pitchFamily="2" charset="2"/>
              </a:rPr>
              <a:t>폴더 자세히</a:t>
            </a:r>
            <a:endParaRPr lang="en-US" altLang="ko-KR" sz="3600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82C79-754D-4E25-9EC3-B421E9A1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05" y="4495301"/>
            <a:ext cx="8149390" cy="19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90713-9AB2-47A0-8851-339CAB0F93AF}"/>
              </a:ext>
            </a:extLst>
          </p:cNvPr>
          <p:cNvSpPr txBox="1"/>
          <p:nvPr/>
        </p:nvSpPr>
        <p:spPr>
          <a:xfrm>
            <a:off x="3260937" y="2890391"/>
            <a:ext cx="56701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3200" b="1" dirty="0">
                <a:sym typeface="Wingdings" panose="05000000000000000000" pitchFamily="2" charset="2"/>
              </a:rPr>
              <a:t>용량 설정 </a:t>
            </a:r>
            <a:r>
              <a:rPr lang="en-US" altLang="ko-KR" sz="3200" b="1" dirty="0">
                <a:sym typeface="Wingdings" panose="05000000000000000000" pitchFamily="2" charset="2"/>
              </a:rPr>
              <a:t>john </a:t>
            </a:r>
            <a:r>
              <a:rPr lang="ko-KR" altLang="en-US" sz="3200" b="1" dirty="0">
                <a:sym typeface="Wingdings" panose="05000000000000000000" pitchFamily="2" charset="2"/>
              </a:rPr>
              <a:t>이랑 똑같이</a:t>
            </a:r>
            <a:endParaRPr lang="en-US" altLang="ko-KR" sz="3200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3200" b="1" dirty="0" err="1">
                <a:sym typeface="Wingdings" panose="05000000000000000000" pitchFamily="2" charset="2"/>
              </a:rPr>
              <a:t>edquota</a:t>
            </a:r>
            <a:r>
              <a:rPr lang="en-US" altLang="ko-KR" sz="3200" b="1" dirty="0">
                <a:sym typeface="Wingdings" panose="05000000000000000000" pitchFamily="2" charset="2"/>
              </a:rPr>
              <a:t> –p john </a:t>
            </a:r>
            <a:r>
              <a:rPr lang="en-US" altLang="ko-KR" sz="3200" b="1" dirty="0" err="1">
                <a:sym typeface="Wingdings" panose="05000000000000000000" pitchFamily="2" charset="2"/>
              </a:rPr>
              <a:t>bann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1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5E0D-6002-40A4-A7B1-E65DD5B8C285}"/>
              </a:ext>
            </a:extLst>
          </p:cNvPr>
          <p:cNvSpPr txBox="1"/>
          <p:nvPr/>
        </p:nvSpPr>
        <p:spPr>
          <a:xfrm>
            <a:off x="838200" y="1506022"/>
            <a:ext cx="893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쿼터</a:t>
            </a:r>
            <a:r>
              <a:rPr lang="en-US" altLang="ko-KR" b="1"/>
              <a:t>(Quota) </a:t>
            </a:r>
            <a:r>
              <a:rPr lang="ko-KR" altLang="en-US" b="1"/>
              <a:t>개념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사용자 마다 용량을 제한 한다</a:t>
            </a:r>
            <a:r>
              <a:rPr lang="en-US" altLang="ko-KR" b="1">
                <a:sym typeface="Wingdings" panose="05000000000000000000" pitchFamily="2" charset="2"/>
              </a:rPr>
              <a:t>!</a:t>
            </a:r>
          </a:p>
          <a:p>
            <a:r>
              <a:rPr lang="ko-KR" altLang="en-US" b="1">
                <a:sym typeface="Wingdings" panose="05000000000000000000" pitchFamily="2" charset="2"/>
              </a:rPr>
              <a:t>파일시스템마다 사용자나 그룹이 생성할 수 있는 파일의 용량 및 개수를 제한하는 것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1D420-33B1-47DF-8582-FBE043150016}"/>
              </a:ext>
            </a:extLst>
          </p:cNvPr>
          <p:cNvSpPr txBox="1"/>
          <p:nvPr/>
        </p:nvSpPr>
        <p:spPr>
          <a:xfrm>
            <a:off x="838200" y="250841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클라우드 제한 되어있는 용량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쿼터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17C21-AC29-4DB4-99DF-3A33521C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2944211"/>
            <a:ext cx="8502318" cy="36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1D20A9-0396-4AA3-B790-F594F6F2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8" y="1492532"/>
            <a:ext cx="5414976" cy="47712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DE6165-9F63-44BC-B0AC-C20F18EE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76" y="1512568"/>
            <a:ext cx="5414977" cy="475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8EBA0-B671-4864-A402-334603BA4C0B}"/>
              </a:ext>
            </a:extLst>
          </p:cNvPr>
          <p:cNvSpPr txBox="1"/>
          <p:nvPr/>
        </p:nvSpPr>
        <p:spPr>
          <a:xfrm>
            <a:off x="2973189" y="6368100"/>
            <a:ext cx="624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하드디스크 하나 추가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쿼터를 해당 하드디스크로 쓸 것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9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7B79E-6ACD-472A-AF07-49F32EB2C5D5}"/>
              </a:ext>
            </a:extLst>
          </p:cNvPr>
          <p:cNvSpPr txBox="1"/>
          <p:nvPr/>
        </p:nvSpPr>
        <p:spPr>
          <a:xfrm>
            <a:off x="2605236" y="1942641"/>
            <a:ext cx="698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fdisk</a:t>
            </a:r>
            <a:r>
              <a:rPr lang="en-US" altLang="ko-KR" b="1" dirty="0">
                <a:sym typeface="Wingdings" panose="05000000000000000000" pitchFamily="2" charset="2"/>
              </a:rPr>
              <a:t> /dev/</a:t>
            </a:r>
            <a:r>
              <a:rPr lang="en-US" altLang="ko-KR" b="1" dirty="0" err="1">
                <a:sym typeface="Wingdings" panose="05000000000000000000" pitchFamily="2" charset="2"/>
              </a:rPr>
              <a:t>sdb</a:t>
            </a:r>
            <a:r>
              <a:rPr lang="en-US" altLang="ko-KR" b="1" dirty="0">
                <a:sym typeface="Wingdings" panose="05000000000000000000" pitchFamily="2" charset="2"/>
              </a:rPr>
              <a:t>  n  p  enter  enter  enter  p  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BB649-CAE9-4443-94B8-8F4F7BCA894E}"/>
              </a:ext>
            </a:extLst>
          </p:cNvPr>
          <p:cNvSpPr txBox="1"/>
          <p:nvPr/>
        </p:nvSpPr>
        <p:spPr>
          <a:xfrm>
            <a:off x="4865538" y="305966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mkfs.ext4 /dev/sdb1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9434B-E9E6-49CC-BADC-989E03C19B21}"/>
              </a:ext>
            </a:extLst>
          </p:cNvPr>
          <p:cNvSpPr txBox="1"/>
          <p:nvPr/>
        </p:nvSpPr>
        <p:spPr>
          <a:xfrm>
            <a:off x="4496046" y="157330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ym typeface="Wingdings" panose="05000000000000000000" pitchFamily="2" charset="2"/>
              </a:rPr>
              <a:t>파티션 설정 </a:t>
            </a:r>
            <a:r>
              <a:rPr lang="en-US" altLang="ko-KR" b="1" dirty="0">
                <a:sym typeface="Wingdings" panose="05000000000000000000" pitchFamily="2" charset="2"/>
              </a:rPr>
              <a:t>(Linux</a:t>
            </a:r>
            <a:r>
              <a:rPr lang="ko-KR" altLang="en-US" b="1" dirty="0">
                <a:sym typeface="Wingdings" panose="05000000000000000000" pitchFamily="2" charset="2"/>
              </a:rPr>
              <a:t>로 바로</a:t>
            </a:r>
            <a:r>
              <a:rPr lang="en-US" altLang="ko-KR" b="1" dirty="0">
                <a:sym typeface="Wingdings" panose="05000000000000000000" pitchFamily="2" charset="2"/>
              </a:rPr>
              <a:t>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F2DAF-E047-413B-812F-C003F64FEFAB}"/>
              </a:ext>
            </a:extLst>
          </p:cNvPr>
          <p:cNvSpPr txBox="1"/>
          <p:nvPr/>
        </p:nvSpPr>
        <p:spPr>
          <a:xfrm>
            <a:off x="5689479" y="26903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 err="1">
                <a:sym typeface="Wingdings" panose="05000000000000000000" pitchFamily="2" charset="2"/>
              </a:rPr>
              <a:t>포멧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C27A0-C255-4625-8706-59716CD83FC0}"/>
              </a:ext>
            </a:extLst>
          </p:cNvPr>
          <p:cNvSpPr txBox="1"/>
          <p:nvPr/>
        </p:nvSpPr>
        <p:spPr>
          <a:xfrm>
            <a:off x="5302355" y="380736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ym typeface="Wingdings" panose="05000000000000000000" pitchFamily="2" charset="2"/>
              </a:rPr>
              <a:t>마운트 하기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53875-0E61-4318-B2AF-D338583009C8}"/>
              </a:ext>
            </a:extLst>
          </p:cNvPr>
          <p:cNvSpPr txBox="1"/>
          <p:nvPr/>
        </p:nvSpPr>
        <p:spPr>
          <a:xfrm>
            <a:off x="4331742" y="4185726"/>
            <a:ext cx="352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mkdir</a:t>
            </a:r>
            <a:r>
              <a:rPr lang="en-US" altLang="ko-KR" b="1" dirty="0">
                <a:sym typeface="Wingdings" panose="05000000000000000000" pitchFamily="2" charset="2"/>
              </a:rPr>
              <a:t>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mount /dev/sdb1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84EE9-AD8E-4921-BB11-5C426F8CD821}"/>
              </a:ext>
            </a:extLst>
          </p:cNvPr>
          <p:cNvSpPr txBox="1"/>
          <p:nvPr/>
        </p:nvSpPr>
        <p:spPr>
          <a:xfrm>
            <a:off x="5455423" y="521945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fstab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설정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86FBA-78CC-4C14-9CE8-8FCFCB8C2404}"/>
              </a:ext>
            </a:extLst>
          </p:cNvPr>
          <p:cNvSpPr txBox="1"/>
          <p:nvPr/>
        </p:nvSpPr>
        <p:spPr>
          <a:xfrm>
            <a:off x="5139435" y="5588783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gedit</a:t>
            </a:r>
            <a:r>
              <a:rPr lang="en-US" altLang="ko-KR" b="1" dirty="0">
                <a:sym typeface="Wingdings" panose="05000000000000000000" pitchFamily="2" charset="2"/>
              </a:rPr>
              <a:t> /</a:t>
            </a:r>
            <a:r>
              <a:rPr lang="en-US" altLang="ko-KR" b="1" dirty="0" err="1">
                <a:sym typeface="Wingdings" panose="05000000000000000000" pitchFamily="2" charset="2"/>
              </a:rPr>
              <a:t>etc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fstab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80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E37B6-68CD-4945-911E-7FC67D2D153C}"/>
              </a:ext>
            </a:extLst>
          </p:cNvPr>
          <p:cNvSpPr txBox="1"/>
          <p:nvPr/>
        </p:nvSpPr>
        <p:spPr>
          <a:xfrm>
            <a:off x="2827317" y="1515053"/>
            <a:ext cx="6537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sym typeface="Wingdings" panose="05000000000000000000" pitchFamily="2" charset="2"/>
              </a:rPr>
              <a:t>사용자 추가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useradd</a:t>
            </a:r>
            <a:r>
              <a:rPr lang="en-US" altLang="ko-KR" b="1" dirty="0">
                <a:sym typeface="Wingdings" panose="05000000000000000000" pitchFamily="2" charset="2"/>
              </a:rPr>
              <a:t> –d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r>
              <a:rPr lang="en-US" altLang="ko-KR" b="1" dirty="0">
                <a:sym typeface="Wingdings" panose="05000000000000000000" pitchFamily="2" charset="2"/>
              </a:rPr>
              <a:t>/john </a:t>
            </a:r>
            <a:r>
              <a:rPr lang="en-US" altLang="ko-KR" b="1" dirty="0" err="1">
                <a:sym typeface="Wingdings" panose="05000000000000000000" pitchFamily="2" charset="2"/>
              </a:rPr>
              <a:t>john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useradd</a:t>
            </a:r>
            <a:r>
              <a:rPr lang="en-US" altLang="ko-KR" b="1" dirty="0">
                <a:sym typeface="Wingdings" panose="05000000000000000000" pitchFamily="2" charset="2"/>
              </a:rPr>
              <a:t> –d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bann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bann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(-d /</a:t>
            </a:r>
            <a:r>
              <a:rPr lang="en-US" altLang="ko-KR" dirty="0" err="1">
                <a:sym typeface="Wingdings" panose="05000000000000000000" pitchFamily="2" charset="2"/>
              </a:rPr>
              <a:t>userHome</a:t>
            </a:r>
            <a:r>
              <a:rPr lang="en-US" altLang="ko-KR" dirty="0">
                <a:sym typeface="Wingdings" panose="05000000000000000000" pitchFamily="2" charset="2"/>
              </a:rPr>
              <a:t>/john </a:t>
            </a:r>
            <a:r>
              <a:rPr lang="ko-KR" altLang="en-US" dirty="0">
                <a:sym typeface="Wingdings" panose="05000000000000000000" pitchFamily="2" charset="2"/>
              </a:rPr>
              <a:t>사용자의 홈 디렉토리를 내가 직접 설정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F3E6-35AB-40C3-A599-190F01C815BC}"/>
              </a:ext>
            </a:extLst>
          </p:cNvPr>
          <p:cNvSpPr txBox="1"/>
          <p:nvPr/>
        </p:nvSpPr>
        <p:spPr>
          <a:xfrm>
            <a:off x="4703640" y="2967335"/>
            <a:ext cx="2784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sym typeface="Wingdings" panose="05000000000000000000" pitchFamily="2" charset="2"/>
              </a:rPr>
              <a:t>사용자 비밀번호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passwd john</a:t>
            </a: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passwd </a:t>
            </a:r>
            <a:r>
              <a:rPr lang="en-US" altLang="ko-KR" b="1" dirty="0" err="1">
                <a:sym typeface="Wingdings" panose="05000000000000000000" pitchFamily="2" charset="2"/>
              </a:rPr>
              <a:t>bann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81ABB-B540-40C6-966E-7E76A8E30F87}"/>
              </a:ext>
            </a:extLst>
          </p:cNvPr>
          <p:cNvSpPr txBox="1"/>
          <p:nvPr/>
        </p:nvSpPr>
        <p:spPr>
          <a:xfrm>
            <a:off x="3757069" y="4142618"/>
            <a:ext cx="4677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3. </a:t>
            </a:r>
            <a:r>
              <a:rPr lang="en-US" altLang="ko-KR" b="1" dirty="0" err="1">
                <a:sym typeface="Wingdings" panose="05000000000000000000" pitchFamily="2" charset="2"/>
              </a:rPr>
              <a:t>sdb</a:t>
            </a:r>
            <a:r>
              <a:rPr lang="ko-KR" altLang="en-US" b="1" dirty="0">
                <a:sym typeface="Wingdings" panose="05000000000000000000" pitchFamily="2" charset="2"/>
              </a:rPr>
              <a:t>를 </a:t>
            </a:r>
            <a:r>
              <a:rPr lang="ko-KR" altLang="en-US" b="1" dirty="0" err="1">
                <a:sym typeface="Wingdings" panose="05000000000000000000" pitchFamily="2" charset="2"/>
              </a:rPr>
              <a:t>쿼터용</a:t>
            </a:r>
            <a:r>
              <a:rPr lang="ko-KR" altLang="en-US" b="1" dirty="0">
                <a:sym typeface="Wingdings" panose="05000000000000000000" pitchFamily="2" charset="2"/>
              </a:rPr>
              <a:t> 디스크로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vi /</a:t>
            </a:r>
            <a:r>
              <a:rPr lang="en-US" altLang="ko-KR" b="1" dirty="0" err="1">
                <a:sym typeface="Wingdings" panose="05000000000000000000" pitchFamily="2" charset="2"/>
              </a:rPr>
              <a:t>etc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en-US" altLang="ko-KR" b="1" dirty="0" err="1">
                <a:sym typeface="Wingdings" panose="05000000000000000000" pitchFamily="2" charset="2"/>
              </a:rPr>
              <a:t>fstab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용량을 제한 하는 파일시스템으로 하겠다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CDCEC7-290A-4492-80CF-38CE598B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4769728"/>
            <a:ext cx="11133222" cy="43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4AD59-AC60-4FCE-A6B2-F187AA5F2F98}"/>
              </a:ext>
            </a:extLst>
          </p:cNvPr>
          <p:cNvSpPr txBox="1"/>
          <p:nvPr/>
        </p:nvSpPr>
        <p:spPr>
          <a:xfrm>
            <a:off x="3783296" y="5871445"/>
            <a:ext cx="4625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4. mount --options remount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마운트를 </a:t>
            </a:r>
            <a:r>
              <a:rPr lang="ko-KR" altLang="en-US" dirty="0" err="1">
                <a:sym typeface="Wingdings" panose="05000000000000000000" pitchFamily="2" charset="2"/>
              </a:rPr>
              <a:t>다시한다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9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5E0D-6002-40A4-A7B1-E65DD5B8C285}"/>
              </a:ext>
            </a:extLst>
          </p:cNvPr>
          <p:cNvSpPr txBox="1"/>
          <p:nvPr/>
        </p:nvSpPr>
        <p:spPr>
          <a:xfrm>
            <a:off x="838200" y="1506022"/>
            <a:ext cx="893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쿼터</a:t>
            </a:r>
            <a:r>
              <a:rPr lang="en-US" altLang="ko-KR" b="1"/>
              <a:t>(Quota) </a:t>
            </a:r>
            <a:r>
              <a:rPr lang="ko-KR" altLang="en-US" b="1"/>
              <a:t>개념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사용자 마다 용량을 제한 한다</a:t>
            </a:r>
            <a:r>
              <a:rPr lang="en-US" altLang="ko-KR" b="1">
                <a:sym typeface="Wingdings" panose="05000000000000000000" pitchFamily="2" charset="2"/>
              </a:rPr>
              <a:t>!</a:t>
            </a:r>
          </a:p>
          <a:p>
            <a:r>
              <a:rPr lang="ko-KR" altLang="en-US" b="1">
                <a:sym typeface="Wingdings" panose="05000000000000000000" pitchFamily="2" charset="2"/>
              </a:rPr>
              <a:t>파일시스템마다 사용자나 그룹이 생성할 수 있는 파일의 용량 및 개수를 제한하는 것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1D420-33B1-47DF-8582-FBE043150016}"/>
              </a:ext>
            </a:extLst>
          </p:cNvPr>
          <p:cNvSpPr txBox="1"/>
          <p:nvPr/>
        </p:nvSpPr>
        <p:spPr>
          <a:xfrm>
            <a:off x="838200" y="250841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예</a:t>
            </a:r>
            <a:r>
              <a:rPr lang="en-US" altLang="ko-KR" b="1"/>
              <a:t>) </a:t>
            </a:r>
            <a:r>
              <a:rPr lang="ko-KR" altLang="en-US" b="1"/>
              <a:t>클라우드 제한 되어있는 용량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쿼터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17C21-AC29-4DB4-99DF-3A33521C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2944211"/>
            <a:ext cx="8502318" cy="36966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56FFE9-0183-45A7-AC5B-39D3CBF32B47}"/>
              </a:ext>
            </a:extLst>
          </p:cNvPr>
          <p:cNvSpPr/>
          <p:nvPr/>
        </p:nvSpPr>
        <p:spPr>
          <a:xfrm>
            <a:off x="1844841" y="2944211"/>
            <a:ext cx="4876801" cy="204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1D83-7FBB-44EC-A369-13647EFDC67B}"/>
              </a:ext>
            </a:extLst>
          </p:cNvPr>
          <p:cNvSpPr txBox="1"/>
          <p:nvPr/>
        </p:nvSpPr>
        <p:spPr>
          <a:xfrm>
            <a:off x="6398476" y="2793575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3253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6E438-2478-4CA2-A629-621B9149607E}"/>
              </a:ext>
            </a:extLst>
          </p:cNvPr>
          <p:cNvSpPr txBox="1"/>
          <p:nvPr/>
        </p:nvSpPr>
        <p:spPr>
          <a:xfrm>
            <a:off x="4219015" y="1515053"/>
            <a:ext cx="3753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ym typeface="Wingdings" panose="05000000000000000000" pitchFamily="2" charset="2"/>
              </a:rPr>
              <a:t>쿼터 </a:t>
            </a:r>
            <a:r>
              <a:rPr lang="en-US" altLang="ko-KR" b="1" dirty="0">
                <a:sym typeface="Wingdings" panose="05000000000000000000" pitchFamily="2" charset="2"/>
              </a:rPr>
              <a:t>DB </a:t>
            </a:r>
            <a:r>
              <a:rPr lang="ko-KR" altLang="en-US" b="1" dirty="0">
                <a:sym typeface="Wingdings" panose="05000000000000000000" pitchFamily="2" charset="2"/>
              </a:rPr>
              <a:t>생성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cd /</a:t>
            </a:r>
            <a:r>
              <a:rPr lang="en-US" altLang="ko-KR" b="1" dirty="0" err="1">
                <a:sym typeface="Wingdings" panose="05000000000000000000" pitchFamily="2" charset="2"/>
              </a:rPr>
              <a:t>userHome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quotaoff</a:t>
            </a:r>
            <a:r>
              <a:rPr lang="en-US" altLang="ko-KR" b="1" dirty="0">
                <a:sym typeface="Wingdings" panose="05000000000000000000" pitchFamily="2" charset="2"/>
              </a:rPr>
              <a:t> –</a:t>
            </a:r>
            <a:r>
              <a:rPr lang="en-US" altLang="ko-KR" b="1" dirty="0" err="1">
                <a:sym typeface="Wingdings" panose="05000000000000000000" pitchFamily="2" charset="2"/>
              </a:rPr>
              <a:t>avug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quotacheck</a:t>
            </a:r>
            <a:r>
              <a:rPr lang="en-US" altLang="ko-KR" b="1" dirty="0">
                <a:sym typeface="Wingdings" panose="05000000000000000000" pitchFamily="2" charset="2"/>
              </a:rPr>
              <a:t> –</a:t>
            </a:r>
            <a:r>
              <a:rPr lang="en-US" altLang="ko-KR" b="1" dirty="0" err="1">
                <a:sym typeface="Wingdings" panose="05000000000000000000" pitchFamily="2" charset="2"/>
              </a:rPr>
              <a:t>augmn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rm –rf aquota.*</a:t>
            </a: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quotacheck</a:t>
            </a:r>
            <a:r>
              <a:rPr lang="en-US" altLang="ko-KR" b="1" dirty="0">
                <a:sym typeface="Wingdings" panose="05000000000000000000" pitchFamily="2" charset="2"/>
              </a:rPr>
              <a:t> –</a:t>
            </a:r>
            <a:r>
              <a:rPr lang="en-US" altLang="ko-KR" b="1" dirty="0" err="1">
                <a:sym typeface="Wingdings" panose="05000000000000000000" pitchFamily="2" charset="2"/>
              </a:rPr>
              <a:t>augmn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touch </a:t>
            </a:r>
            <a:r>
              <a:rPr lang="en-US" altLang="ko-KR" b="1" dirty="0" err="1">
                <a:sym typeface="Wingdings" panose="05000000000000000000" pitchFamily="2" charset="2"/>
              </a:rPr>
              <a:t>aquota.user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aquota.group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chmod</a:t>
            </a:r>
            <a:r>
              <a:rPr lang="en-US" altLang="ko-KR" b="1" dirty="0">
                <a:sym typeface="Wingdings" panose="05000000000000000000" pitchFamily="2" charset="2"/>
              </a:rPr>
              <a:t> 600 aquota.*</a:t>
            </a: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quotacheck</a:t>
            </a:r>
            <a:r>
              <a:rPr lang="en-US" altLang="ko-KR" b="1" dirty="0">
                <a:sym typeface="Wingdings" panose="05000000000000000000" pitchFamily="2" charset="2"/>
              </a:rPr>
              <a:t> –</a:t>
            </a:r>
            <a:r>
              <a:rPr lang="en-US" altLang="ko-KR" b="1" dirty="0" err="1">
                <a:sym typeface="Wingdings" panose="05000000000000000000" pitchFamily="2" charset="2"/>
              </a:rPr>
              <a:t>augmn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quotaon</a:t>
            </a:r>
            <a:r>
              <a:rPr lang="en-US" altLang="ko-KR" b="1" dirty="0">
                <a:sym typeface="Wingdings" panose="05000000000000000000" pitchFamily="2" charset="2"/>
              </a:rPr>
              <a:t> -</a:t>
            </a:r>
            <a:r>
              <a:rPr lang="en-US" altLang="ko-KR" b="1" dirty="0" err="1">
                <a:sym typeface="Wingdings" panose="05000000000000000000" pitchFamily="2" charset="2"/>
              </a:rPr>
              <a:t>avug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7F72B-C5AC-4546-810C-23B272D9B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60" y="4579670"/>
            <a:ext cx="7745080" cy="18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0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55E0D-6002-40A4-A7B1-E65DD5B8C285}"/>
              </a:ext>
            </a:extLst>
          </p:cNvPr>
          <p:cNvSpPr txBox="1"/>
          <p:nvPr/>
        </p:nvSpPr>
        <p:spPr>
          <a:xfrm>
            <a:off x="838200" y="1506022"/>
            <a:ext cx="893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쿼터</a:t>
            </a:r>
            <a:r>
              <a:rPr lang="en-US" altLang="ko-KR" b="1"/>
              <a:t>(Quota) </a:t>
            </a:r>
            <a:r>
              <a:rPr lang="ko-KR" altLang="en-US" b="1"/>
              <a:t>개념 </a:t>
            </a:r>
            <a:r>
              <a:rPr lang="en-US" altLang="ko-KR" b="1">
                <a:sym typeface="Wingdings" panose="05000000000000000000" pitchFamily="2" charset="2"/>
              </a:rPr>
              <a:t> </a:t>
            </a:r>
            <a:r>
              <a:rPr lang="ko-KR" altLang="en-US" b="1">
                <a:sym typeface="Wingdings" panose="05000000000000000000" pitchFamily="2" charset="2"/>
              </a:rPr>
              <a:t>사용자 마다 용량을 제한 한다</a:t>
            </a:r>
            <a:r>
              <a:rPr lang="en-US" altLang="ko-KR" b="1">
                <a:sym typeface="Wingdings" panose="05000000000000000000" pitchFamily="2" charset="2"/>
              </a:rPr>
              <a:t>!</a:t>
            </a:r>
          </a:p>
          <a:p>
            <a:r>
              <a:rPr lang="ko-KR" altLang="en-US" b="1">
                <a:sym typeface="Wingdings" panose="05000000000000000000" pitchFamily="2" charset="2"/>
              </a:rPr>
              <a:t>파일시스템마다 사용자나 그룹이 생성할 수 있는 파일의 용량 및 개수를 제한하는 것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1D420-33B1-47DF-8582-FBE043150016}"/>
              </a:ext>
            </a:extLst>
          </p:cNvPr>
          <p:cNvSpPr txBox="1"/>
          <p:nvPr/>
        </p:nvSpPr>
        <p:spPr>
          <a:xfrm>
            <a:off x="838200" y="250841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</a:t>
            </a:r>
            <a:r>
              <a:rPr lang="ko-KR" altLang="en-US" b="1" dirty="0"/>
              <a:t>클라우드 제한 되어있는 용량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쿼터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17C21-AC29-4DB4-99DF-3A33521C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2944211"/>
            <a:ext cx="8502318" cy="36966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56FFE9-0183-45A7-AC5B-39D3CBF32B47}"/>
              </a:ext>
            </a:extLst>
          </p:cNvPr>
          <p:cNvSpPr/>
          <p:nvPr/>
        </p:nvSpPr>
        <p:spPr>
          <a:xfrm>
            <a:off x="1844841" y="2944211"/>
            <a:ext cx="4876801" cy="2044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1D83-7FBB-44EC-A369-13647EFDC67B}"/>
              </a:ext>
            </a:extLst>
          </p:cNvPr>
          <p:cNvSpPr txBox="1"/>
          <p:nvPr/>
        </p:nvSpPr>
        <p:spPr>
          <a:xfrm>
            <a:off x="6398476" y="2793575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E84EB-FA40-47BE-A985-37A479CBD0E6}"/>
              </a:ext>
            </a:extLst>
          </p:cNvPr>
          <p:cNvSpPr/>
          <p:nvPr/>
        </p:nvSpPr>
        <p:spPr>
          <a:xfrm>
            <a:off x="7652084" y="2944211"/>
            <a:ext cx="2069433" cy="2044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BD39-3DA1-41FD-8DD3-F855C3C66A5E}"/>
              </a:ext>
            </a:extLst>
          </p:cNvPr>
          <p:cNvSpPr txBox="1"/>
          <p:nvPr/>
        </p:nvSpPr>
        <p:spPr>
          <a:xfrm>
            <a:off x="9398351" y="2793575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3836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AC4C2-E823-4414-BB68-AFDBBA52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사용자별 공간 할당 </a:t>
            </a:r>
            <a:r>
              <a:rPr lang="en-US" altLang="ko-KR" dirty="0"/>
              <a:t>- </a:t>
            </a:r>
            <a:r>
              <a:rPr lang="ko-KR" altLang="en-US" dirty="0"/>
              <a:t>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6E438-2478-4CA2-A629-621B9149607E}"/>
              </a:ext>
            </a:extLst>
          </p:cNvPr>
          <p:cNvSpPr txBox="1"/>
          <p:nvPr/>
        </p:nvSpPr>
        <p:spPr>
          <a:xfrm>
            <a:off x="5103586" y="1515053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b="1" dirty="0">
                <a:sym typeface="Wingdings" panose="05000000000000000000" pitchFamily="2" charset="2"/>
              </a:rPr>
              <a:t>용량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 err="1">
                <a:sym typeface="Wingdings" panose="05000000000000000000" pitchFamily="2" charset="2"/>
              </a:rPr>
              <a:t>edquota</a:t>
            </a:r>
            <a:r>
              <a:rPr lang="en-US" altLang="ko-KR" b="1" dirty="0">
                <a:sym typeface="Wingdings" panose="05000000000000000000" pitchFamily="2" charset="2"/>
              </a:rPr>
              <a:t> -u john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8B901-6AC9-4C4E-A7F1-DC8688B8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7" y="2198103"/>
            <a:ext cx="11454066" cy="78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F46B31-6946-44A6-853C-B7D9A8561F60}"/>
              </a:ext>
            </a:extLst>
          </p:cNvPr>
          <p:cNvSpPr/>
          <p:nvPr/>
        </p:nvSpPr>
        <p:spPr>
          <a:xfrm>
            <a:off x="5823284" y="2374232"/>
            <a:ext cx="898358" cy="642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7EAAD-3242-4ACC-9402-57A6717F8EA4}"/>
              </a:ext>
            </a:extLst>
          </p:cNvPr>
          <p:cNvSpPr txBox="1"/>
          <p:nvPr/>
        </p:nvSpPr>
        <p:spPr>
          <a:xfrm>
            <a:off x="5779201" y="302874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최소 제한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9FB3D-A680-42A6-8485-26BFBC9C6AB3}"/>
              </a:ext>
            </a:extLst>
          </p:cNvPr>
          <p:cNvSpPr txBox="1"/>
          <p:nvPr/>
        </p:nvSpPr>
        <p:spPr>
          <a:xfrm>
            <a:off x="7370109" y="202468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넘을 수 없다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8A0D5-27BE-4FD2-8C2F-5314CF303309}"/>
              </a:ext>
            </a:extLst>
          </p:cNvPr>
          <p:cNvSpPr/>
          <p:nvPr/>
        </p:nvSpPr>
        <p:spPr>
          <a:xfrm>
            <a:off x="7170821" y="2374232"/>
            <a:ext cx="898358" cy="642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2C4D6-A067-4593-B02A-C9D8E30ACE03}"/>
              </a:ext>
            </a:extLst>
          </p:cNvPr>
          <p:cNvSpPr txBox="1"/>
          <p:nvPr/>
        </p:nvSpPr>
        <p:spPr>
          <a:xfrm>
            <a:off x="3760150" y="3841329"/>
            <a:ext cx="64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최소제한과 </a:t>
            </a:r>
            <a:r>
              <a:rPr lang="en-US" altLang="ko-KR" b="1" dirty="0"/>
              <a:t>Maximum </a:t>
            </a:r>
            <a:r>
              <a:rPr lang="ko-KR" altLang="en-US" b="1" dirty="0"/>
              <a:t>제한 사이는</a:t>
            </a:r>
            <a:r>
              <a:rPr lang="en-US" altLang="ko-KR" b="1" dirty="0"/>
              <a:t> 7</a:t>
            </a:r>
            <a:r>
              <a:rPr lang="ko-KR" altLang="en-US" b="1" dirty="0"/>
              <a:t>일 안에 처리해야 된다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B2EA96-E3D0-47D3-8CF6-89F2D46D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54" y="5342947"/>
            <a:ext cx="10578818" cy="706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FC3A80-B8F4-4AA6-BBF1-E83F9FB87656}"/>
              </a:ext>
            </a:extLst>
          </p:cNvPr>
          <p:cNvSpPr txBox="1"/>
          <p:nvPr/>
        </p:nvSpPr>
        <p:spPr>
          <a:xfrm>
            <a:off x="7025464" y="3028745"/>
            <a:ext cx="1462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Maximum </a:t>
            </a:r>
            <a:r>
              <a:rPr lang="ko-KR" altLang="en-US" sz="1400" b="1" dirty="0"/>
              <a:t>제한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601B65A-1E18-4EAD-B7A6-B47639B336AD}"/>
              </a:ext>
            </a:extLst>
          </p:cNvPr>
          <p:cNvSpPr/>
          <p:nvPr/>
        </p:nvSpPr>
        <p:spPr>
          <a:xfrm rot="10800000">
            <a:off x="6766498" y="3396080"/>
            <a:ext cx="484632" cy="369333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7BEFE-6C9B-48CA-8406-E4FAB3B58FAA}"/>
              </a:ext>
            </a:extLst>
          </p:cNvPr>
          <p:cNvSpPr txBox="1"/>
          <p:nvPr/>
        </p:nvSpPr>
        <p:spPr>
          <a:xfrm>
            <a:off x="3192138" y="490355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예</a:t>
            </a:r>
            <a:r>
              <a:rPr lang="en-US" altLang="ko-KR" b="1" dirty="0"/>
              <a:t>) 12340 </a:t>
            </a:r>
            <a:r>
              <a:rPr lang="ko-KR" altLang="en-US" b="1" dirty="0"/>
              <a:t>일 경우 </a:t>
            </a:r>
            <a:r>
              <a:rPr lang="en-US" altLang="ko-KR" b="1" dirty="0"/>
              <a:t>7</a:t>
            </a:r>
            <a:r>
              <a:rPr lang="ko-KR" altLang="en-US" b="1" dirty="0"/>
              <a:t>일 안에 </a:t>
            </a:r>
            <a:r>
              <a:rPr lang="en-US" altLang="ko-KR" b="1" dirty="0"/>
              <a:t>10240 </a:t>
            </a:r>
            <a:r>
              <a:rPr lang="ko-KR" altLang="en-US" b="1" dirty="0"/>
              <a:t>이하로 만들어야 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5702BB-245E-4FE5-8F74-01E2DF96281B}"/>
              </a:ext>
            </a:extLst>
          </p:cNvPr>
          <p:cNvSpPr/>
          <p:nvPr/>
        </p:nvSpPr>
        <p:spPr>
          <a:xfrm>
            <a:off x="8454441" y="2374232"/>
            <a:ext cx="898358" cy="642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8FD8B-F370-421E-B181-FC1C6B5308E5}"/>
              </a:ext>
            </a:extLst>
          </p:cNvPr>
          <p:cNvSpPr txBox="1"/>
          <p:nvPr/>
        </p:nvSpPr>
        <p:spPr>
          <a:xfrm>
            <a:off x="8817274" y="30287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파일의 개수</a:t>
            </a:r>
          </a:p>
        </p:txBody>
      </p:sp>
    </p:spTree>
    <p:extLst>
      <p:ext uri="{BB962C8B-B14F-4D97-AF65-F5344CB8AC3E}">
        <p14:creationId xmlns:p14="http://schemas.microsoft.com/office/powerpoint/2010/main" val="69963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441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Linux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  <vt:lpstr>사용자별 공간 할당 - 쿼터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71</cp:revision>
  <dcterms:created xsi:type="dcterms:W3CDTF">2020-02-23T09:24:28Z</dcterms:created>
  <dcterms:modified xsi:type="dcterms:W3CDTF">2020-02-23T10:09:30Z</dcterms:modified>
</cp:coreProperties>
</file>