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E3E43-7D17-4AC9-8D6D-641FAC1E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CB1BC-0B4D-4E8C-A80E-400572047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F0A81-8340-4CE6-BA4B-DF728542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55857-3A22-45F1-8AED-C4C77E68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7714F-961A-40C1-AF22-E93EB573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0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B35C9-0809-44AA-B553-B5CABD83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795D7-9652-489F-A7B2-29FC3974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6BBC9-FCDA-4831-80C5-C9D1662F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C3A4C-F7C0-46AA-B712-3E259A5D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69AC3-3786-4FD8-83FF-CBB9B6B0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486E03-ED34-4603-87AA-6A97832E8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5D2AB7-5359-4730-A689-20994AE53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84549-0D95-4EAB-A72C-6E7158C8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31426-AA3E-45B8-8232-D7801EC0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E781C-D29A-428A-84B2-9FD2705F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38D00-5728-43C1-9C79-2856D489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595F-4EA6-406F-93D1-15E41FEA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FF739-E753-4D95-90CC-3A698D20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85D06-5FB3-43BF-BC1A-7D501F40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EF4E9-D551-4861-95F6-10B1EAD8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84CC0-A6C7-4757-88F0-D00F68D5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9D7A6-AD9D-4005-8F14-BF0422EE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F56E0-D1BE-43D6-AB07-F1FC105A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5EF9A-4DB9-4386-A301-B4B13501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B6AB8-7603-48A0-B27C-5C8BFBA6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0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8229C-05FF-4DD4-AC9A-21E3BAED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8C5EC-BAB5-46B7-AC2D-740CCE74E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B9690-C6BD-4EB1-BFA1-BE445F8E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EE177-4247-4461-9D6A-1F10ABC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053C6-9E9B-492B-84BA-620DDB98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2849C-8026-4792-88EA-82E469EF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1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5C74-3731-463E-917D-543F6ECE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7F823-CCFE-4240-BF21-EB6AF2F9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F0C26-972B-41FF-B8C9-F4C24B740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EA0DD8-8B1E-43E0-BA14-0CC4B77BF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49806-EFD2-4A38-8BAF-8A2B3C4C1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CE515A-0824-4EA4-BBDD-E8324310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595542-7B12-4A62-8479-95434A2F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BB9D2-2034-4ED4-9AEA-3D38248D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5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3C27D-1C77-4899-97BA-4BA7D681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6DA45-63E5-41A1-BE81-F99172BC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3E6C2-EF72-45F4-8EB2-ADF286C0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E710C4-DF8F-4F6B-ADF9-C418CEC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995045-C4C0-41C7-861B-77D191C3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83A8BC-FCF8-42E1-82CA-C556A91C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F80C00-1FDD-4A8E-B456-CA6EFEC2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3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A3F8D-D19A-451C-A8AB-CAB46B48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DF542-2054-48F2-8510-82A9BE49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83640-59F8-425E-9AC5-EB3BC7451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59AEA-131E-429C-BD70-C7BB069B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1E761-7161-43B3-B773-8B2698A4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7C593-EC62-41CB-9015-45AD97C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8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282E-B9B8-4329-8471-BFE4D3DF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5C357E-4CF8-4340-8A27-05F9E5C0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23B167-CBBF-40E9-937D-19C688A9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2A612-D8CB-4A7D-A209-6714647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EE340-12A4-41A7-AD11-D651924B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9B096-7418-4CB1-8B1E-39C62551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6AA931-934E-45AC-8948-F4E57E3D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73352-9EB2-41DA-BF8E-4FB4B4C0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BB2BA-EAC4-4C7A-9F57-08C370372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13B6-6800-426E-A56C-BB4E40FE478B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81E3F-60BE-440A-9BB1-A07C833CD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5AA68-2D14-4353-8219-334D98ED0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6DB3-A7BE-4C11-A21D-D2B74BD1C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/lib/system/system/vncserver@.servi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C3C3C-3D60-4143-ACA7-A4CF146E0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64F837-43C9-4B65-82F6-41533935C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77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VNC</a:t>
            </a:r>
            <a:r>
              <a:rPr lang="ko-KR" altLang="en-US" dirty="0"/>
              <a:t>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9DFCE-A893-4EED-A242-0F149418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0" y="2061412"/>
            <a:ext cx="11087620" cy="37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1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VNC</a:t>
            </a:r>
            <a:r>
              <a:rPr lang="ko-KR" altLang="en-US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95CEE-2A71-444F-A90C-F53BCE1F5494}"/>
              </a:ext>
            </a:extLst>
          </p:cNvPr>
          <p:cNvSpPr txBox="1"/>
          <p:nvPr/>
        </p:nvSpPr>
        <p:spPr>
          <a:xfrm>
            <a:off x="838200" y="1540042"/>
            <a:ext cx="3101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</a:t>
            </a:r>
          </a:p>
          <a:p>
            <a:r>
              <a:rPr lang="en-US" altLang="ko-KR" b="1" dirty="0"/>
              <a:t>1. rpm –</a:t>
            </a:r>
            <a:r>
              <a:rPr lang="en-US" altLang="ko-KR" b="1" dirty="0" err="1"/>
              <a:t>qa</a:t>
            </a:r>
            <a:r>
              <a:rPr lang="en-US" altLang="ko-KR" b="1" dirty="0"/>
              <a:t> | grep </a:t>
            </a:r>
            <a:r>
              <a:rPr lang="en-US" altLang="ko-KR" b="1" dirty="0" err="1"/>
              <a:t>tigervnc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16510-BBB2-4765-8012-EA446602EA4F}"/>
              </a:ext>
            </a:extLst>
          </p:cNvPr>
          <p:cNvSpPr txBox="1"/>
          <p:nvPr/>
        </p:nvSpPr>
        <p:spPr>
          <a:xfrm>
            <a:off x="838200" y="2167249"/>
            <a:ext cx="342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yum install </a:t>
            </a:r>
            <a:r>
              <a:rPr lang="en-US" altLang="ko-KR" b="1" dirty="0" err="1"/>
              <a:t>tigervnc</a:t>
            </a:r>
            <a:r>
              <a:rPr lang="en-US" altLang="ko-KR" b="1" dirty="0"/>
              <a:t>-server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65C66-28CB-4165-B771-F3F09EDF64F4}"/>
              </a:ext>
            </a:extLst>
          </p:cNvPr>
          <p:cNvSpPr txBox="1"/>
          <p:nvPr/>
        </p:nvSpPr>
        <p:spPr>
          <a:xfrm>
            <a:off x="838200" y="2517457"/>
            <a:ext cx="103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vnc</a:t>
            </a:r>
            <a:r>
              <a:rPr lang="ko-KR" altLang="en-US" b="1" dirty="0"/>
              <a:t>는 사용자에게 너 접속해 지정해야 된다</a:t>
            </a:r>
            <a:r>
              <a:rPr lang="en-US" altLang="ko-KR" b="1" dirty="0"/>
              <a:t>. </a:t>
            </a:r>
            <a:r>
              <a:rPr lang="ko-KR" altLang="en-US" b="1" dirty="0"/>
              <a:t>화면번호 </a:t>
            </a:r>
            <a:r>
              <a:rPr lang="en-US" altLang="ko-KR" b="1" dirty="0"/>
              <a:t>1</a:t>
            </a:r>
            <a:r>
              <a:rPr lang="ko-KR" altLang="en-US" b="1" dirty="0"/>
              <a:t>번 써</a:t>
            </a:r>
            <a:r>
              <a:rPr lang="en-US" altLang="ko-KR" b="1" dirty="0"/>
              <a:t>! </a:t>
            </a:r>
            <a:r>
              <a:rPr lang="ko-KR" altLang="en-US" b="1" dirty="0"/>
              <a:t>디스플레이 번호까지 지정해야 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D4689-CF44-4115-91D1-553F19D6EBB9}"/>
              </a:ext>
            </a:extLst>
          </p:cNvPr>
          <p:cNvSpPr txBox="1"/>
          <p:nvPr/>
        </p:nvSpPr>
        <p:spPr>
          <a:xfrm>
            <a:off x="838200" y="2867665"/>
            <a:ext cx="997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cp </a:t>
            </a:r>
            <a:r>
              <a:rPr lang="en-US" altLang="ko-KR" b="1" dirty="0">
                <a:hlinkClick r:id="rId2"/>
              </a:rPr>
              <a:t>/lib/</a:t>
            </a:r>
            <a:r>
              <a:rPr lang="en-US" altLang="ko-KR" b="1" dirty="0" err="1">
                <a:hlinkClick r:id="rId2"/>
              </a:rPr>
              <a:t>systemd</a:t>
            </a:r>
            <a:r>
              <a:rPr lang="en-US" altLang="ko-KR" b="1" dirty="0">
                <a:hlinkClick r:id="rId2"/>
              </a:rPr>
              <a:t>/system/</a:t>
            </a:r>
            <a:r>
              <a:rPr lang="en-US" altLang="ko-KR" b="1" dirty="0" err="1">
                <a:hlinkClick r:id="rId2"/>
              </a:rPr>
              <a:t>vncserver</a:t>
            </a:r>
            <a:r>
              <a:rPr lang="en-US" altLang="ko-KR" b="1" dirty="0">
                <a:hlinkClick r:id="rId2"/>
              </a:rPr>
              <a:t>@.service</a:t>
            </a:r>
            <a:r>
              <a:rPr lang="en-US" altLang="ko-KR" b="1" dirty="0"/>
              <a:t> 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systemd</a:t>
            </a:r>
            <a:r>
              <a:rPr lang="en-US" altLang="ko-KR" b="1" dirty="0"/>
              <a:t>/system/</a:t>
            </a:r>
            <a:r>
              <a:rPr lang="en-US" altLang="ko-KR" b="1" dirty="0" err="1"/>
              <a:t>vncserver</a:t>
            </a:r>
            <a:r>
              <a:rPr lang="en-US" altLang="ko-KR" b="1" dirty="0"/>
              <a:t>@:1.service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EF229-6779-4EFD-9A83-9DEB3211B3C5}"/>
              </a:ext>
            </a:extLst>
          </p:cNvPr>
          <p:cNvSpPr txBox="1"/>
          <p:nvPr/>
        </p:nvSpPr>
        <p:spPr>
          <a:xfrm>
            <a:off x="838200" y="3217873"/>
            <a:ext cx="560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vi 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systemd</a:t>
            </a:r>
            <a:r>
              <a:rPr lang="en-US" altLang="ko-KR" b="1" dirty="0"/>
              <a:t>/system/</a:t>
            </a:r>
            <a:r>
              <a:rPr lang="en-US" altLang="ko-KR" b="1" dirty="0" err="1"/>
              <a:t>vncserver</a:t>
            </a:r>
            <a:r>
              <a:rPr lang="en-US" altLang="ko-KR" b="1" dirty="0"/>
              <a:t>@\:1.service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A2D7E-E75F-4A9B-8E7D-90E219EF749B}"/>
              </a:ext>
            </a:extLst>
          </p:cNvPr>
          <p:cNvSpPr txBox="1"/>
          <p:nvPr/>
        </p:nvSpPr>
        <p:spPr>
          <a:xfrm>
            <a:off x="838200" y="3568081"/>
            <a:ext cx="100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:set number</a:t>
            </a:r>
            <a:r>
              <a:rPr lang="ko-KR" altLang="en-US" b="1" dirty="0"/>
              <a:t>로 행 번호를 보고 </a:t>
            </a:r>
            <a:r>
              <a:rPr lang="en-US" altLang="ko-KR" b="1" dirty="0"/>
              <a:t>40</a:t>
            </a:r>
            <a:r>
              <a:rPr lang="ko-KR" altLang="en-US" b="1" dirty="0"/>
              <a:t>행</a:t>
            </a:r>
            <a:r>
              <a:rPr lang="en-US" altLang="ko-KR" b="1" dirty="0"/>
              <a:t>, 41</a:t>
            </a:r>
            <a:r>
              <a:rPr lang="ko-KR" altLang="en-US" b="1" dirty="0"/>
              <a:t>행에 </a:t>
            </a:r>
            <a:r>
              <a:rPr lang="en-US" altLang="ko-KR" b="1" dirty="0"/>
              <a:t>&lt;USER&gt;</a:t>
            </a:r>
            <a:r>
              <a:rPr lang="ko-KR" altLang="en-US" b="1" dirty="0"/>
              <a:t>를 접속할 사용자이름을 넣으면 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8127E-670A-41C6-9D05-6D87E5F8C705}"/>
              </a:ext>
            </a:extLst>
          </p:cNvPr>
          <p:cNvSpPr txBox="1"/>
          <p:nvPr/>
        </p:nvSpPr>
        <p:spPr>
          <a:xfrm>
            <a:off x="838200" y="3918289"/>
            <a:ext cx="903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7. firewall-config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영구적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b="1" dirty="0"/>
              <a:t> </a:t>
            </a:r>
            <a:r>
              <a:rPr lang="en-US" altLang="ko-KR" b="1" dirty="0" err="1"/>
              <a:t>vnc</a:t>
            </a:r>
            <a:r>
              <a:rPr lang="en-US" altLang="ko-KR" b="1" dirty="0"/>
              <a:t>-server </a:t>
            </a:r>
            <a:r>
              <a:rPr lang="ko-KR" altLang="en-US" b="1" dirty="0"/>
              <a:t>체크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옵션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firewalld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다시 불러오기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6EAA3-4246-4AF4-97E5-B0980B469ACB}"/>
              </a:ext>
            </a:extLst>
          </p:cNvPr>
          <p:cNvSpPr txBox="1"/>
          <p:nvPr/>
        </p:nvSpPr>
        <p:spPr>
          <a:xfrm>
            <a:off x="838200" y="4618705"/>
            <a:ext cx="539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9. </a:t>
            </a:r>
            <a:r>
              <a:rPr lang="en-US" altLang="ko-KR" b="1" dirty="0" err="1"/>
              <a:t>vncserver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/>
              <a:t>vnc</a:t>
            </a:r>
            <a:r>
              <a:rPr lang="en-US" altLang="ko-KR" b="1" dirty="0"/>
              <a:t> </a:t>
            </a:r>
            <a:r>
              <a:rPr lang="ko-KR" altLang="en-US" b="1" dirty="0"/>
              <a:t>전용 비밀번호 만들어야 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4952C-22E8-4B38-9F45-4398B806E39C}"/>
              </a:ext>
            </a:extLst>
          </p:cNvPr>
          <p:cNvSpPr txBox="1"/>
          <p:nvPr/>
        </p:nvSpPr>
        <p:spPr>
          <a:xfrm>
            <a:off x="838200" y="4968916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10. </a:t>
            </a:r>
            <a:r>
              <a:rPr lang="ko-KR" altLang="en-US" b="1" dirty="0"/>
              <a:t>비밀번호 만들기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167A0-3BA3-474A-8A0F-421A4779F00C}"/>
              </a:ext>
            </a:extLst>
          </p:cNvPr>
          <p:cNvSpPr txBox="1"/>
          <p:nvPr/>
        </p:nvSpPr>
        <p:spPr>
          <a:xfrm>
            <a:off x="838200" y="4268497"/>
            <a:ext cx="847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8. </a:t>
            </a:r>
            <a:r>
              <a:rPr lang="en-US" altLang="ko-KR" b="1" dirty="0" err="1"/>
              <a:t>su</a:t>
            </a:r>
            <a:r>
              <a:rPr lang="en-US" altLang="ko-KR" b="1" dirty="0"/>
              <a:t> – server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/>
              <a:t>사용자 변경</a:t>
            </a:r>
            <a:r>
              <a:rPr lang="en-US" altLang="ko-KR" b="1" dirty="0"/>
              <a:t>, </a:t>
            </a:r>
            <a:r>
              <a:rPr lang="ko-KR" altLang="en-US" b="1" dirty="0"/>
              <a:t>이곳에 접속해야 되므로 이곳 </a:t>
            </a:r>
            <a:r>
              <a:rPr lang="en-US" altLang="ko-KR" b="1" dirty="0" err="1"/>
              <a:t>vnc</a:t>
            </a:r>
            <a:r>
              <a:rPr lang="en-US" altLang="ko-KR" b="1" dirty="0"/>
              <a:t> </a:t>
            </a:r>
            <a:r>
              <a:rPr lang="ko-KR" altLang="en-US" b="1" dirty="0"/>
              <a:t>비밀번호 설정</a:t>
            </a:r>
          </a:p>
        </p:txBody>
      </p:sp>
    </p:spTree>
    <p:extLst>
      <p:ext uri="{BB962C8B-B14F-4D97-AF65-F5344CB8AC3E}">
        <p14:creationId xmlns:p14="http://schemas.microsoft.com/office/powerpoint/2010/main" val="196797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VNC</a:t>
            </a:r>
            <a:r>
              <a:rPr lang="ko-KR" altLang="en-US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7F3CE-7D93-4A25-BBFD-7A0674585ACD}"/>
              </a:ext>
            </a:extLst>
          </p:cNvPr>
          <p:cNvSpPr txBox="1"/>
          <p:nvPr/>
        </p:nvSpPr>
        <p:spPr>
          <a:xfrm>
            <a:off x="838200" y="1540042"/>
            <a:ext cx="5973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rpm –</a:t>
            </a:r>
            <a:r>
              <a:rPr lang="en-US" altLang="ko-KR" b="1" dirty="0" err="1"/>
              <a:t>qa</a:t>
            </a:r>
            <a:r>
              <a:rPr lang="en-US" altLang="ko-KR" b="1" dirty="0"/>
              <a:t> | grep </a:t>
            </a:r>
            <a:r>
              <a:rPr lang="en-US" altLang="ko-KR" b="1" dirty="0" err="1"/>
              <a:t>tigervnc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su</a:t>
            </a:r>
            <a:r>
              <a:rPr lang="en-US" altLang="ko-KR" b="1" dirty="0"/>
              <a:t> –c ‘yum install </a:t>
            </a:r>
            <a:r>
              <a:rPr lang="en-US" altLang="ko-KR" b="1" dirty="0" err="1"/>
              <a:t>tigervnc</a:t>
            </a:r>
            <a:r>
              <a:rPr lang="en-US" altLang="ko-KR" b="1" dirty="0"/>
              <a:t>’</a:t>
            </a:r>
          </a:p>
          <a:p>
            <a:pPr marL="342900" indent="-342900">
              <a:buAutoNum type="arabicPeriod"/>
            </a:pPr>
            <a:r>
              <a:rPr lang="en-US" altLang="ko-KR" b="1" dirty="0" err="1"/>
              <a:t>vncviewer</a:t>
            </a:r>
            <a:r>
              <a:rPr lang="en-US" altLang="ko-KR" b="1" dirty="0"/>
              <a:t> 192.168.111.100:1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ip</a:t>
            </a:r>
            <a:r>
              <a:rPr lang="en-US" altLang="ko-KR" b="1" dirty="0">
                <a:sym typeface="Wingdings" panose="05000000000000000000" pitchFamily="2" charset="2"/>
              </a:rPr>
              <a:t>:</a:t>
            </a:r>
            <a:r>
              <a:rPr lang="ko-KR" altLang="en-US" b="1" dirty="0">
                <a:sym typeface="Wingdings" panose="05000000000000000000" pitchFamily="2" charset="2"/>
              </a:rPr>
              <a:t>디스플레이번호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B5A400-5896-48E9-9363-5C75C07A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01" y="2983415"/>
            <a:ext cx="4678398" cy="35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VNC</a:t>
            </a:r>
            <a:r>
              <a:rPr lang="ko-KR" altLang="en-US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54E52-0114-4156-B720-46E119E38B1D}"/>
              </a:ext>
            </a:extLst>
          </p:cNvPr>
          <p:cNvSpPr txBox="1"/>
          <p:nvPr/>
        </p:nvSpPr>
        <p:spPr>
          <a:xfrm>
            <a:off x="838200" y="1540042"/>
            <a:ext cx="2772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 (window)</a:t>
            </a:r>
          </a:p>
          <a:p>
            <a:pPr marL="342900" indent="-342900">
              <a:buAutoNum type="arabicPeriod"/>
            </a:pPr>
            <a:r>
              <a:rPr lang="en-US" altLang="ko-KR" b="1" dirty="0" err="1"/>
              <a:t>tigervnc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tigervnc</a:t>
            </a:r>
            <a:r>
              <a:rPr lang="en-US" altLang="ko-KR" b="1" dirty="0"/>
              <a:t> viewer </a:t>
            </a:r>
            <a:r>
              <a:rPr lang="ko-KR" altLang="en-US" b="1" dirty="0"/>
              <a:t>클릭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서버주소</a:t>
            </a:r>
            <a:r>
              <a:rPr lang="en-US" altLang="ko-KR" b="1" dirty="0"/>
              <a:t>:</a:t>
            </a:r>
            <a:r>
              <a:rPr lang="ko-KR" altLang="en-US" b="1" dirty="0"/>
              <a:t>모니터이름</a:t>
            </a:r>
          </a:p>
        </p:txBody>
      </p:sp>
    </p:spTree>
    <p:extLst>
      <p:ext uri="{BB962C8B-B14F-4D97-AF65-F5344CB8AC3E}">
        <p14:creationId xmlns:p14="http://schemas.microsoft.com/office/powerpoint/2010/main" val="307581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65211-6CE8-48B8-8BAB-BE8CC72F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VNC</a:t>
            </a:r>
            <a:r>
              <a:rPr lang="ko-KR" altLang="en-US" dirty="0"/>
              <a:t> 서버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AADD45-14FC-4FD3-B5DB-E50FF190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0477"/>
            <a:ext cx="10515600" cy="40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텔넷 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329C4-C1E5-4778-BFD1-2EB5AF4C9255}"/>
              </a:ext>
            </a:extLst>
          </p:cNvPr>
          <p:cNvSpPr txBox="1"/>
          <p:nvPr/>
        </p:nvSpPr>
        <p:spPr>
          <a:xfrm>
            <a:off x="838200" y="1540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F626E-160A-46CC-BD77-F5B4896F9788}"/>
              </a:ext>
            </a:extLst>
          </p:cNvPr>
          <p:cNvSpPr txBox="1"/>
          <p:nvPr/>
        </p:nvSpPr>
        <p:spPr>
          <a:xfrm>
            <a:off x="838200" y="1909374"/>
            <a:ext cx="558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오랫동안 전통적으로 사용되어 온 원격 접속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보안에 취약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텔넷 서버 설치</a:t>
            </a:r>
            <a:r>
              <a:rPr lang="en-US" altLang="ko-KR" dirty="0"/>
              <a:t>, </a:t>
            </a:r>
            <a:r>
              <a:rPr lang="ko-KR" altLang="en-US" dirty="0"/>
              <a:t>텔넷 클라이언트 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5C7818-E462-4657-98F0-0D0ED01E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15" y="3210413"/>
            <a:ext cx="6893170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텔넷 서버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BF8555-B0DF-4B25-BC13-44D032FF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2" y="1368388"/>
            <a:ext cx="8341896" cy="50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92"/>
            <a:ext cx="10515600" cy="1325563"/>
          </a:xfrm>
        </p:spPr>
        <p:txBody>
          <a:bodyPr/>
          <a:lstStyle/>
          <a:p>
            <a:r>
              <a:rPr lang="ko-KR" altLang="en-US" dirty="0"/>
              <a:t>텔넷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6637B-B667-4A0B-AE55-F74D58C37550}"/>
              </a:ext>
            </a:extLst>
          </p:cNvPr>
          <p:cNvSpPr txBox="1"/>
          <p:nvPr/>
        </p:nvSpPr>
        <p:spPr>
          <a:xfrm>
            <a:off x="838200" y="113693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가상환경 스냅샷으로 초기화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43803-5DD7-4D33-BD05-5B23AA48DAE0}"/>
              </a:ext>
            </a:extLst>
          </p:cNvPr>
          <p:cNvSpPr txBox="1"/>
          <p:nvPr/>
        </p:nvSpPr>
        <p:spPr>
          <a:xfrm>
            <a:off x="838200" y="1506269"/>
            <a:ext cx="105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rpm –</a:t>
            </a:r>
            <a:r>
              <a:rPr lang="en-US" altLang="ko-KR" dirty="0" err="1"/>
              <a:t>qa</a:t>
            </a:r>
            <a:r>
              <a:rPr lang="en-US" altLang="ko-KR" dirty="0"/>
              <a:t> | grep telnet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telnet-server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 설치 되어있는 지 확인 </a:t>
            </a:r>
            <a:r>
              <a:rPr lang="en-US" altLang="ko-KR" dirty="0">
                <a:sym typeface="Wingdings" panose="05000000000000000000" pitchFamily="2" charset="2"/>
              </a:rPr>
              <a:t>(telnet</a:t>
            </a:r>
            <a:r>
              <a:rPr lang="ko-KR" altLang="en-US" dirty="0">
                <a:sym typeface="Wingdings" panose="05000000000000000000" pitchFamily="2" charset="2"/>
              </a:rPr>
              <a:t>만 있는 것은 </a:t>
            </a:r>
            <a:r>
              <a:rPr lang="en-US" altLang="ko-KR" dirty="0">
                <a:sym typeface="Wingdings" panose="05000000000000000000" pitchFamily="2" charset="2"/>
              </a:rPr>
              <a:t>client </a:t>
            </a:r>
            <a:r>
              <a:rPr lang="ko-KR" altLang="en-US" dirty="0">
                <a:sym typeface="Wingdings" panose="05000000000000000000" pitchFamily="2" charset="2"/>
              </a:rPr>
              <a:t>이다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1E2CB-D1FA-4434-AE94-A244869A1EA6}"/>
              </a:ext>
            </a:extLst>
          </p:cNvPr>
          <p:cNvSpPr txBox="1"/>
          <p:nvPr/>
        </p:nvSpPr>
        <p:spPr>
          <a:xfrm>
            <a:off x="838200" y="1875601"/>
            <a:ext cx="442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(</a:t>
            </a:r>
            <a:r>
              <a:rPr lang="ko-KR" altLang="en-US" dirty="0"/>
              <a:t>없으면 설치</a:t>
            </a:r>
            <a:r>
              <a:rPr lang="en-US" altLang="ko-KR" dirty="0"/>
              <a:t>) yum install telnet-server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245FA-69CF-4CE1-94ED-C6BCE32863AD}"/>
              </a:ext>
            </a:extLst>
          </p:cNvPr>
          <p:cNvSpPr txBox="1"/>
          <p:nvPr/>
        </p:nvSpPr>
        <p:spPr>
          <a:xfrm>
            <a:off x="838200" y="2244933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telnet.socket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5A3BC-5B5F-4B2D-9C8F-80F30C2BE0B5}"/>
              </a:ext>
            </a:extLst>
          </p:cNvPr>
          <p:cNvSpPr txBox="1"/>
          <p:nvPr/>
        </p:nvSpPr>
        <p:spPr>
          <a:xfrm>
            <a:off x="838200" y="2614265"/>
            <a:ext cx="349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telnet.socket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4E682-E6A3-49AB-85A3-A5F7CECEA5A5}"/>
              </a:ext>
            </a:extLst>
          </p:cNvPr>
          <p:cNvSpPr txBox="1"/>
          <p:nvPr/>
        </p:nvSpPr>
        <p:spPr>
          <a:xfrm>
            <a:off x="838200" y="3032099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en-US" altLang="ko-KR" dirty="0" err="1"/>
              <a:t>teluser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08EFA-66F3-4B87-983B-C6271B64AAEB}"/>
              </a:ext>
            </a:extLst>
          </p:cNvPr>
          <p:cNvSpPr txBox="1"/>
          <p:nvPr/>
        </p:nvSpPr>
        <p:spPr>
          <a:xfrm>
            <a:off x="838200" y="3449933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passwd </a:t>
            </a:r>
            <a:r>
              <a:rPr lang="en-US" altLang="ko-KR" dirty="0" err="1"/>
              <a:t>teluser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F792B-C2AA-413F-A836-96DFE07875BE}"/>
              </a:ext>
            </a:extLst>
          </p:cNvPr>
          <p:cNvSpPr txBox="1"/>
          <p:nvPr/>
        </p:nvSpPr>
        <p:spPr>
          <a:xfrm>
            <a:off x="830671" y="4545521"/>
            <a:ext cx="7066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(</a:t>
            </a:r>
            <a:r>
              <a:rPr lang="ko-KR" altLang="en-US" dirty="0"/>
              <a:t>밖 네트워크에서 접속하기 위해서 방화벽 열기</a:t>
            </a:r>
            <a:r>
              <a:rPr lang="en-US" altLang="ko-KR" dirty="0"/>
              <a:t>) firewall-config</a:t>
            </a:r>
          </a:p>
          <a:p>
            <a:r>
              <a:rPr lang="ko-KR" altLang="en-US" dirty="0"/>
              <a:t>영구적으로 설정 </a:t>
            </a:r>
            <a:r>
              <a:rPr lang="en-US" altLang="ko-KR" dirty="0">
                <a:sym typeface="Wingdings" panose="05000000000000000000" pitchFamily="2" charset="2"/>
              </a:rPr>
              <a:t> telnet </a:t>
            </a:r>
            <a:r>
              <a:rPr lang="ko-KR" altLang="en-US" dirty="0">
                <a:sym typeface="Wingdings" panose="05000000000000000000" pitchFamily="2" charset="2"/>
              </a:rPr>
              <a:t>체크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Firewalld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다시 불러오기 클릭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06617-E556-4E31-BCBF-00D0477424F6}"/>
              </a:ext>
            </a:extLst>
          </p:cNvPr>
          <p:cNvSpPr txBox="1"/>
          <p:nvPr/>
        </p:nvSpPr>
        <p:spPr>
          <a:xfrm>
            <a:off x="838200" y="4192620"/>
            <a:ext cx="495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(</a:t>
            </a:r>
            <a:r>
              <a:rPr lang="ko-KR" altLang="en-US" dirty="0"/>
              <a:t>내부에서 작동하는지 확인</a:t>
            </a:r>
            <a:r>
              <a:rPr lang="en-US" altLang="ko-KR" dirty="0"/>
              <a:t>) telnet 127.0.0.1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C29C8-A6B0-4B0B-B62C-80BCFF4D0FDB}"/>
              </a:ext>
            </a:extLst>
          </p:cNvPr>
          <p:cNvSpPr txBox="1"/>
          <p:nvPr/>
        </p:nvSpPr>
        <p:spPr>
          <a:xfrm>
            <a:off x="838200" y="3819265"/>
            <a:ext cx="517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(</a:t>
            </a:r>
            <a:r>
              <a:rPr lang="ko-KR" altLang="en-US" dirty="0"/>
              <a:t>내부에서 작동하는지 확인</a:t>
            </a:r>
            <a:r>
              <a:rPr lang="en-US" altLang="ko-KR" dirty="0"/>
              <a:t>) yum install telnet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0BFD30-807D-4775-A854-102BD5D49214}"/>
              </a:ext>
            </a:extLst>
          </p:cNvPr>
          <p:cNvGrpSpPr/>
          <p:nvPr/>
        </p:nvGrpSpPr>
        <p:grpSpPr>
          <a:xfrm>
            <a:off x="1663154" y="5207295"/>
            <a:ext cx="1899462" cy="1421626"/>
            <a:chOff x="8219318" y="3967966"/>
            <a:chExt cx="3607502" cy="269998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072448D-501E-482B-B5F0-CBE7C0785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9318" y="3967966"/>
              <a:ext cx="3607502" cy="269998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E97B23-5676-4FF1-A5B9-97FC72FFAC0C}"/>
                </a:ext>
              </a:extLst>
            </p:cNvPr>
            <p:cNvSpPr/>
            <p:nvPr/>
          </p:nvSpPr>
          <p:spPr>
            <a:xfrm>
              <a:off x="9111916" y="4407036"/>
              <a:ext cx="481263" cy="172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64CD9D-0158-4A63-A422-3C3673863CA6}"/>
              </a:ext>
            </a:extLst>
          </p:cNvPr>
          <p:cNvGrpSpPr/>
          <p:nvPr/>
        </p:nvGrpSpPr>
        <p:grpSpPr>
          <a:xfrm>
            <a:off x="5190878" y="5228863"/>
            <a:ext cx="2043928" cy="1467240"/>
            <a:chOff x="5723546" y="5367377"/>
            <a:chExt cx="2043928" cy="146724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E8F2C75-566D-4204-A0DF-584121E4F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3546" y="5367377"/>
              <a:ext cx="2043928" cy="146724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6E5F3F-1A55-4F7E-9921-BD225B0F7A74}"/>
                </a:ext>
              </a:extLst>
            </p:cNvPr>
            <p:cNvSpPr/>
            <p:nvPr/>
          </p:nvSpPr>
          <p:spPr>
            <a:xfrm>
              <a:off x="6637411" y="6437627"/>
              <a:ext cx="549201" cy="1060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1B46586-DFAE-417B-8FCB-C951493BE321}"/>
              </a:ext>
            </a:extLst>
          </p:cNvPr>
          <p:cNvGrpSpPr/>
          <p:nvPr/>
        </p:nvGrpSpPr>
        <p:grpSpPr>
          <a:xfrm>
            <a:off x="8863068" y="5207295"/>
            <a:ext cx="1983836" cy="1421626"/>
            <a:chOff x="9601034" y="5345809"/>
            <a:chExt cx="1983836" cy="142162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741A159-9AB1-433B-A1FC-6E1A99DFE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01034" y="5345809"/>
              <a:ext cx="1983836" cy="142162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233883-BA78-4FBB-B92C-6B49695FB9ED}"/>
                </a:ext>
              </a:extLst>
            </p:cNvPr>
            <p:cNvSpPr/>
            <p:nvPr/>
          </p:nvSpPr>
          <p:spPr>
            <a:xfrm>
              <a:off x="9715490" y="5447027"/>
              <a:ext cx="723910" cy="1663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2FEC61C-5F18-434E-AF0B-1A47C5C0D4FA}"/>
              </a:ext>
            </a:extLst>
          </p:cNvPr>
          <p:cNvSpPr/>
          <p:nvPr/>
        </p:nvSpPr>
        <p:spPr>
          <a:xfrm>
            <a:off x="3898366" y="570604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6A1AB9E-1ACC-447A-AFD4-C79713D7993C}"/>
              </a:ext>
            </a:extLst>
          </p:cNvPr>
          <p:cNvSpPr/>
          <p:nvPr/>
        </p:nvSpPr>
        <p:spPr>
          <a:xfrm>
            <a:off x="7559733" y="570604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7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텔넷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0A45D-CEC1-4C5B-80CB-418331D8CBCB}"/>
              </a:ext>
            </a:extLst>
          </p:cNvPr>
          <p:cNvSpPr txBox="1"/>
          <p:nvPr/>
        </p:nvSpPr>
        <p:spPr>
          <a:xfrm>
            <a:off x="830671" y="1367522"/>
            <a:ext cx="512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(</a:t>
            </a:r>
            <a:r>
              <a:rPr lang="ko-KR" altLang="en-US" dirty="0"/>
              <a:t>컴퓨터가 </a:t>
            </a:r>
            <a:r>
              <a:rPr lang="ko-KR" altLang="en-US" dirty="0" err="1"/>
              <a:t>껏다</a:t>
            </a:r>
            <a:r>
              <a:rPr lang="ko-KR" altLang="en-US" dirty="0"/>
              <a:t> 켜도 다시 실행 되게 만들기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telnet.socket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579D2-FF2F-49BC-B6A4-65BBD5F8193E}"/>
              </a:ext>
            </a:extLst>
          </p:cNvPr>
          <p:cNvSpPr txBox="1"/>
          <p:nvPr/>
        </p:nvSpPr>
        <p:spPr>
          <a:xfrm>
            <a:off x="830671" y="2408796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텔넷 클라이언트 다른 컴퓨터에서 설치</a:t>
            </a:r>
            <a:endParaRPr lang="en-US" altLang="ko-KR" b="1" dirty="0"/>
          </a:p>
          <a:p>
            <a:r>
              <a:rPr lang="en-US" altLang="ko-KR" dirty="0"/>
              <a:t>Window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4D723D-8A3B-441B-B890-E9ED90F0D3C3}"/>
              </a:ext>
            </a:extLst>
          </p:cNvPr>
          <p:cNvGrpSpPr/>
          <p:nvPr/>
        </p:nvGrpSpPr>
        <p:grpSpPr>
          <a:xfrm>
            <a:off x="2165220" y="2729303"/>
            <a:ext cx="3818486" cy="3080789"/>
            <a:chOff x="5341556" y="2438400"/>
            <a:chExt cx="4604549" cy="37149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2A1D8E2-CB69-4C15-82C7-571D9A2C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1647" y="2438400"/>
              <a:ext cx="4584458" cy="371499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F3465A1-C0F9-43FB-8D0A-058395599177}"/>
                </a:ext>
              </a:extLst>
            </p:cNvPr>
            <p:cNvSpPr/>
            <p:nvPr/>
          </p:nvSpPr>
          <p:spPr>
            <a:xfrm>
              <a:off x="5341556" y="3080290"/>
              <a:ext cx="866740" cy="1441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748FFB-1DE8-4B26-8C2A-85EE73A3D9FD}"/>
                </a:ext>
              </a:extLst>
            </p:cNvPr>
            <p:cNvSpPr/>
            <p:nvPr/>
          </p:nvSpPr>
          <p:spPr>
            <a:xfrm>
              <a:off x="6705135" y="4572206"/>
              <a:ext cx="866740" cy="1441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7DC09B5-CE01-4014-9DE2-2EAA9FEEB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47" y="2729303"/>
            <a:ext cx="3982006" cy="21148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ADFBAA-ED72-4668-9785-9DF041952783}"/>
              </a:ext>
            </a:extLst>
          </p:cNvPr>
          <p:cNvSpPr/>
          <p:nvPr/>
        </p:nvSpPr>
        <p:spPr>
          <a:xfrm>
            <a:off x="6096000" y="2636880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Linux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DAD5EB-5805-4E14-B7B2-778EC4DC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045" y="6387370"/>
            <a:ext cx="5410955" cy="5334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7A8F4E-A96D-4E0C-865F-9B46040A9899}"/>
              </a:ext>
            </a:extLst>
          </p:cNvPr>
          <p:cNvSpPr/>
          <p:nvPr/>
        </p:nvSpPr>
        <p:spPr>
          <a:xfrm>
            <a:off x="6781045" y="6018038"/>
            <a:ext cx="3891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server</a:t>
            </a:r>
            <a:r>
              <a:rPr lang="ko-KR" altLang="en-US" dirty="0"/>
              <a:t>에서 </a:t>
            </a:r>
            <a:r>
              <a:rPr lang="en-US" altLang="ko-KR" dirty="0"/>
              <a:t>who</a:t>
            </a:r>
            <a:r>
              <a:rPr lang="ko-KR" altLang="en-US" dirty="0"/>
              <a:t>로 사용자 확인 가능</a:t>
            </a:r>
          </a:p>
        </p:txBody>
      </p:sp>
    </p:spTree>
    <p:extLst>
      <p:ext uri="{BB962C8B-B14F-4D97-AF65-F5344CB8AC3E}">
        <p14:creationId xmlns:p14="http://schemas.microsoft.com/office/powerpoint/2010/main" val="95388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OpenSSH</a:t>
            </a:r>
            <a:r>
              <a:rPr lang="ko-KR" altLang="en-US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F1A23-DC4F-44F5-8FE2-D294273CAA64}"/>
              </a:ext>
            </a:extLst>
          </p:cNvPr>
          <p:cNvSpPr txBox="1"/>
          <p:nvPr/>
        </p:nvSpPr>
        <p:spPr>
          <a:xfrm>
            <a:off x="838200" y="1540042"/>
            <a:ext cx="761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텔넷과 용도는 동일하지만</a:t>
            </a:r>
            <a:r>
              <a:rPr lang="en-US" altLang="ko-KR" b="1" dirty="0"/>
              <a:t>, </a:t>
            </a:r>
            <a:r>
              <a:rPr lang="ko-KR" altLang="en-US" b="1" dirty="0"/>
              <a:t>보안이 강화</a:t>
            </a:r>
            <a:endParaRPr lang="en-US" altLang="ko-KR" b="1" dirty="0"/>
          </a:p>
          <a:p>
            <a:r>
              <a:rPr lang="ko-KR" altLang="en-US" b="1" dirty="0"/>
              <a:t>텔넷과 거의 동일하지만 </a:t>
            </a:r>
            <a:r>
              <a:rPr lang="ko-KR" altLang="en-US" b="1" dirty="0">
                <a:solidFill>
                  <a:srgbClr val="FF0000"/>
                </a:solidFill>
              </a:rPr>
              <a:t>데이터를 전송할 때 암호화</a:t>
            </a:r>
            <a:r>
              <a:rPr lang="ko-KR" altLang="en-US" b="1" dirty="0"/>
              <a:t>를 한다는 점이 다름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D4A7FD-D749-4132-806E-B34EF3BF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2409194"/>
            <a:ext cx="8598568" cy="39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OpenSSH</a:t>
            </a:r>
            <a:r>
              <a:rPr lang="ko-KR" altLang="en-US" dirty="0"/>
              <a:t>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9BB190-5E61-43A3-9251-74D1A417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8" y="1690688"/>
            <a:ext cx="11293644" cy="444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OpenSSH</a:t>
            </a:r>
            <a:r>
              <a:rPr lang="ko-KR" altLang="en-US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FE782-334B-4FD1-8587-A91699399191}"/>
              </a:ext>
            </a:extLst>
          </p:cNvPr>
          <p:cNvSpPr txBox="1"/>
          <p:nvPr/>
        </p:nvSpPr>
        <p:spPr>
          <a:xfrm>
            <a:off x="838200" y="1540042"/>
            <a:ext cx="675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rpm –</a:t>
            </a:r>
            <a:r>
              <a:rPr lang="en-US" altLang="ko-KR" b="1" dirty="0" err="1"/>
              <a:t>qa</a:t>
            </a:r>
            <a:r>
              <a:rPr lang="en-US" altLang="ko-KR" b="1" dirty="0"/>
              <a:t> | grep </a:t>
            </a:r>
            <a:r>
              <a:rPr lang="en-US" altLang="ko-KR" b="1" dirty="0" err="1"/>
              <a:t>openssh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openssh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설치 되어있는지 확인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A8BAC-101D-4ABD-877D-99622E607135}"/>
              </a:ext>
            </a:extLst>
          </p:cNvPr>
          <p:cNvSpPr txBox="1"/>
          <p:nvPr/>
        </p:nvSpPr>
        <p:spPr>
          <a:xfrm>
            <a:off x="838200" y="1909374"/>
            <a:ext cx="546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systemctl</a:t>
            </a:r>
            <a:r>
              <a:rPr lang="en-US" altLang="ko-KR" b="1" dirty="0"/>
              <a:t> status </a:t>
            </a:r>
            <a:r>
              <a:rPr lang="en-US" altLang="ko-KR" b="1" dirty="0" err="1"/>
              <a:t>sshd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실행되고 있는지 확인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26DD0-42CD-476F-B865-6E265BA33BAD}"/>
              </a:ext>
            </a:extLst>
          </p:cNvPr>
          <p:cNvSpPr txBox="1"/>
          <p:nvPr/>
        </p:nvSpPr>
        <p:spPr>
          <a:xfrm>
            <a:off x="838200" y="2278706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아마 상시 가동 되어있을 것이다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5E7E1-4543-4C14-AA46-F5102CF8B43F}"/>
              </a:ext>
            </a:extLst>
          </p:cNvPr>
          <p:cNvSpPr txBox="1"/>
          <p:nvPr/>
        </p:nvSpPr>
        <p:spPr>
          <a:xfrm>
            <a:off x="838200" y="2648038"/>
            <a:ext cx="855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firewall-config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방화벽에 </a:t>
            </a:r>
            <a:r>
              <a:rPr lang="en-US" altLang="ko-KR" b="1" dirty="0" err="1">
                <a:sym typeface="Wingdings" panose="05000000000000000000" pitchFamily="2" charset="2"/>
              </a:rPr>
              <a:t>ssh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허용되어 있는지 확인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허용되어 있을 것이다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DC691-A30A-45A9-8CA2-163713858D61}"/>
              </a:ext>
            </a:extLst>
          </p:cNvPr>
          <p:cNvSpPr txBox="1"/>
          <p:nvPr/>
        </p:nvSpPr>
        <p:spPr>
          <a:xfrm>
            <a:off x="838200" y="3017370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en-US" altLang="ko-KR" b="1" dirty="0" err="1"/>
              <a:t>ssh</a:t>
            </a:r>
            <a:r>
              <a:rPr lang="en-US" altLang="ko-KR" b="1" dirty="0"/>
              <a:t> </a:t>
            </a:r>
            <a:r>
              <a:rPr lang="ko-KR" altLang="en-US" b="1" dirty="0"/>
              <a:t>사용자이름</a:t>
            </a:r>
            <a:r>
              <a:rPr lang="en-US" altLang="ko-KR" b="1" dirty="0"/>
              <a:t>@IP</a:t>
            </a:r>
            <a:r>
              <a:rPr lang="ko-KR" altLang="en-US" b="1" dirty="0"/>
              <a:t>주소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접속하기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A9F4F-1D6A-4B3D-B974-578038B800AF}"/>
              </a:ext>
            </a:extLst>
          </p:cNvPr>
          <p:cNvSpPr txBox="1"/>
          <p:nvPr/>
        </p:nvSpPr>
        <p:spPr>
          <a:xfrm>
            <a:off x="838200" y="4685749"/>
            <a:ext cx="511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ssh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window</a:t>
            </a:r>
            <a:r>
              <a:rPr lang="ko-KR" altLang="en-US" b="1" dirty="0">
                <a:sym typeface="Wingdings" panose="05000000000000000000" pitchFamily="2" charset="2"/>
              </a:rPr>
              <a:t>에는 기본적인 것이 없다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/>
              <a:t>따로 </a:t>
            </a:r>
            <a:r>
              <a:rPr lang="en-US" altLang="ko-KR" b="1" dirty="0" err="1"/>
              <a:t>ssh</a:t>
            </a:r>
            <a:r>
              <a:rPr lang="en-US" altLang="ko-KR" b="1" dirty="0"/>
              <a:t> </a:t>
            </a:r>
            <a:r>
              <a:rPr lang="ko-KR" altLang="en-US" b="1" dirty="0"/>
              <a:t>서버 사용할 수 있도록 다운로드 필요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BD188-BE8A-4223-9CFC-ED62957F0ABF}"/>
              </a:ext>
            </a:extLst>
          </p:cNvPr>
          <p:cNvSpPr txBox="1"/>
          <p:nvPr/>
        </p:nvSpPr>
        <p:spPr>
          <a:xfrm>
            <a:off x="838200" y="5712444"/>
            <a:ext cx="1852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telnet </a:t>
            </a:r>
            <a:r>
              <a:rPr lang="ko-KR" altLang="en-US" b="1" dirty="0"/>
              <a:t>포트 </a:t>
            </a:r>
            <a:r>
              <a:rPr lang="en-US" altLang="ko-KR" b="1" dirty="0"/>
              <a:t>: 23</a:t>
            </a:r>
          </a:p>
          <a:p>
            <a:r>
              <a:rPr lang="en-US" altLang="ko-KR" b="1" dirty="0" err="1"/>
              <a:t>ssh</a:t>
            </a:r>
            <a:r>
              <a:rPr lang="en-US" altLang="ko-KR" b="1" dirty="0"/>
              <a:t> </a:t>
            </a:r>
            <a:r>
              <a:rPr lang="ko-KR" altLang="en-US" b="1" dirty="0"/>
              <a:t>포트 </a:t>
            </a:r>
            <a:r>
              <a:rPr lang="en-US" altLang="ko-KR" b="1" dirty="0"/>
              <a:t>: 22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03686-2AEC-45C2-B589-7F1DB14B195A}"/>
              </a:ext>
            </a:extLst>
          </p:cNvPr>
          <p:cNvSpPr txBox="1"/>
          <p:nvPr/>
        </p:nvSpPr>
        <p:spPr>
          <a:xfrm>
            <a:off x="3262421" y="5850943"/>
            <a:ext cx="865358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b="1" dirty="0"/>
              <a:t>telnet</a:t>
            </a:r>
            <a:r>
              <a:rPr lang="ko-KR" altLang="en-US" sz="2400" b="1" dirty="0"/>
              <a:t>과 </a:t>
            </a:r>
            <a:r>
              <a:rPr lang="en-US" altLang="ko-KR" sz="2400" b="1" dirty="0" err="1"/>
              <a:t>ssh</a:t>
            </a:r>
            <a:r>
              <a:rPr lang="ko-KR" altLang="en-US" sz="2400" b="1" dirty="0"/>
              <a:t>는 그래픽이 나올 수가 없다 </a:t>
            </a:r>
            <a:r>
              <a:rPr lang="en-US" altLang="ko-KR" sz="2400" b="1" dirty="0"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sym typeface="Wingdings" panose="05000000000000000000" pitchFamily="2" charset="2"/>
              </a:rPr>
              <a:t>텍스트만 나온다</a:t>
            </a:r>
            <a:r>
              <a:rPr lang="en-US" altLang="ko-KR" sz="2400" b="1" dirty="0">
                <a:sym typeface="Wingdings" panose="05000000000000000000" pitchFamily="2" charset="2"/>
              </a:rPr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72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A27D-CABF-4791-94B0-0525EDC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VNC</a:t>
            </a:r>
            <a:r>
              <a:rPr lang="ko-KR" altLang="en-US" dirty="0"/>
              <a:t>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98B7B-B4FB-4710-9DDA-115CDE96E956}"/>
              </a:ext>
            </a:extLst>
          </p:cNvPr>
          <p:cNvSpPr txBox="1"/>
          <p:nvPr/>
        </p:nvSpPr>
        <p:spPr>
          <a:xfrm>
            <a:off x="838200" y="1540042"/>
            <a:ext cx="6819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 </a:t>
            </a:r>
            <a:r>
              <a:rPr lang="ko-KR" altLang="en-US" b="1" dirty="0"/>
              <a:t>윈도우 환경으로 원격접속을 사용하고 싶을 때</a:t>
            </a:r>
            <a:endParaRPr lang="en-US" altLang="ko-KR" b="1" dirty="0"/>
          </a:p>
          <a:p>
            <a:r>
              <a:rPr lang="ko-KR" altLang="en-US" b="1" dirty="0"/>
              <a:t>원격지로 그래픽 화면을 전송하는 원리이므로</a:t>
            </a:r>
            <a:r>
              <a:rPr lang="en-US" altLang="ko-KR" b="1" dirty="0"/>
              <a:t>, </a:t>
            </a:r>
            <a:r>
              <a:rPr lang="ko-KR" altLang="en-US" b="1" dirty="0"/>
              <a:t>속도가 많이 느림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CD1B4-A6A2-4E96-A4B3-B97C1A30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3" y="2490975"/>
            <a:ext cx="8021054" cy="40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468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Linux</vt:lpstr>
      <vt:lpstr>텔넷 서버</vt:lpstr>
      <vt:lpstr>텔넷 서버</vt:lpstr>
      <vt:lpstr>텔넷 서버</vt:lpstr>
      <vt:lpstr>텔넷 서버</vt:lpstr>
      <vt:lpstr>OpenSSH 서버</vt:lpstr>
      <vt:lpstr>OpenSSH 서버</vt:lpstr>
      <vt:lpstr>OpenSSH 서버</vt:lpstr>
      <vt:lpstr>VNC 서버</vt:lpstr>
      <vt:lpstr>VNC 서버</vt:lpstr>
      <vt:lpstr>VNC 서버</vt:lpstr>
      <vt:lpstr>VNC 서버</vt:lpstr>
      <vt:lpstr>VNC 서버</vt:lpstr>
      <vt:lpstr>VNC 서버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93</cp:revision>
  <dcterms:created xsi:type="dcterms:W3CDTF">2020-02-24T02:01:38Z</dcterms:created>
  <dcterms:modified xsi:type="dcterms:W3CDTF">2020-02-24T04:58:58Z</dcterms:modified>
</cp:coreProperties>
</file>